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4" r:id="rId1"/>
    <p:sldMasterId id="2147483797" r:id="rId2"/>
    <p:sldMasterId id="2147483816" r:id="rId3"/>
    <p:sldMasterId id="2147483906" r:id="rId4"/>
  </p:sldMasterIdLst>
  <p:notesMasterIdLst>
    <p:notesMasterId r:id="rId20"/>
  </p:notesMasterIdLst>
  <p:handoutMasterIdLst>
    <p:handoutMasterId r:id="rId21"/>
  </p:handoutMasterIdLst>
  <p:sldIdLst>
    <p:sldId id="383" r:id="rId5"/>
    <p:sldId id="385" r:id="rId6"/>
    <p:sldId id="495" r:id="rId7"/>
    <p:sldId id="405" r:id="rId8"/>
    <p:sldId id="406" r:id="rId9"/>
    <p:sldId id="410" r:id="rId10"/>
    <p:sldId id="469" r:id="rId11"/>
    <p:sldId id="472" r:id="rId12"/>
    <p:sldId id="473" r:id="rId13"/>
    <p:sldId id="476" r:id="rId14"/>
    <p:sldId id="425" r:id="rId15"/>
    <p:sldId id="484" r:id="rId16"/>
    <p:sldId id="496" r:id="rId17"/>
    <p:sldId id="494" r:id="rId18"/>
    <p:sldId id="497" r:id="rId19"/>
  </p:sldIdLst>
  <p:sldSz cx="12196763" cy="6858000"/>
  <p:notesSz cx="6858000" cy="9144000"/>
  <p:embeddedFontLst>
    <p:embeddedFont>
      <p:font typeface="Arial Unicode MS" panose="020B0604020202020204" pitchFamily="34" charset="-122"/>
      <p:regular r:id="rId22"/>
    </p:embeddedFont>
    <p:embeddedFont>
      <p:font typeface="Malgun Gothic" panose="020B0503020000020004" pitchFamily="34" charset="-127"/>
      <p:regular r:id="rId23"/>
      <p:bold r:id="rId24"/>
    </p:embeddedFont>
    <p:embeddedFont>
      <p:font typeface="微软雅黑" panose="020B0503020204020204" pitchFamily="34" charset="-122"/>
      <p:regular r:id="rId25"/>
      <p:bold r:id="rId26"/>
    </p:embeddedFont>
    <p:embeddedFont>
      <p:font typeface="Helvetica" panose="020B0604020202020204" pitchFamily="34" charset="0"/>
      <p:regular r:id="rId27"/>
      <p:bold r:id="rId28"/>
      <p:italic r:id="rId29"/>
      <p:boldItalic r:id="rId30"/>
    </p:embeddedFont>
    <p:embeddedFont>
      <p:font typeface="等线" panose="02010600030101010101" pitchFamily="2" charset="-122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微软雅黑" panose="020B0503020204020204" pitchFamily="34" charset="-122"/>
      <p:regular r:id="rId25"/>
      <p:bold r:id="rId26"/>
    </p:embeddedFont>
    <p:embeddedFont>
      <p:font typeface="黑体" panose="02010609060101010101" pitchFamily="49" charset="-122"/>
      <p:regular r:id="rId37"/>
    </p:embeddedFont>
  </p:embeddedFontLst>
  <p:defaultTextStyle>
    <a:defPPr>
      <a:defRPr lang="en-US"/>
    </a:defPPr>
    <a:lvl1pPr marL="0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40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78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718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957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196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435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675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913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pos="5316" userDrawn="1">
          <p15:clr>
            <a:srgbClr val="A4A3A4"/>
          </p15:clr>
        </p15:guide>
        <p15:guide id="6" orient="horz" pos="459" userDrawn="1">
          <p15:clr>
            <a:srgbClr val="A4A3A4"/>
          </p15:clr>
        </p15:guide>
        <p15:guide id="7" pos="35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8500"/>
    <a:srgbClr val="F8B53C"/>
    <a:srgbClr val="FF9900"/>
    <a:srgbClr val="939387"/>
    <a:srgbClr val="002060"/>
    <a:srgbClr val="4A4A43"/>
    <a:srgbClr val="A6A6A6"/>
    <a:srgbClr val="123220"/>
    <a:srgbClr val="F2F2F2"/>
    <a:srgbClr val="6DA4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0" autoAdjust="0"/>
    <p:restoredTop sz="83223" autoAdjust="0"/>
  </p:normalViewPr>
  <p:slideViewPr>
    <p:cSldViewPr snapToGrid="0" snapToObjects="1">
      <p:cViewPr varScale="1">
        <p:scale>
          <a:sx n="97" d="100"/>
          <a:sy n="97" d="100"/>
        </p:scale>
        <p:origin x="1266" y="90"/>
      </p:cViewPr>
      <p:guideLst>
        <p:guide pos="5316"/>
        <p:guide orient="horz" pos="459"/>
        <p:guide pos="3524"/>
      </p:guideLst>
    </p:cSldViewPr>
  </p:slideViewPr>
  <p:outlineViewPr>
    <p:cViewPr>
      <p:scale>
        <a:sx n="33" d="100"/>
        <a:sy n="33" d="100"/>
      </p:scale>
      <p:origin x="0" y="-704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5" d="100"/>
          <a:sy n="75" d="100"/>
        </p:scale>
        <p:origin x="276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8CC198DB-AFBD-584A-8986-364FF2B03F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01315C-523F-A043-8029-B992149712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F71B8-DF2A-2E41-BE66-2E18A767DA8A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9601424-70F4-1643-8E3A-557A0258D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85BF48A-FF5C-8145-95A7-EE66A87C73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F0CC5-85BE-A64A-BD47-54C66F7E9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95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60A27-BF12-6744-9E93-932A0E34D8BB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326F3-4732-B74B-9C70-D0992466E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32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51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304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957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609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261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913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566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7219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368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38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mtClean="0"/>
              <a:t>8K+AI</a:t>
            </a:r>
            <a:r>
              <a:rPr lang="zh-CN" altLang="en-US" smtClean="0"/>
              <a:t>：海思视听旗舰芯片，也是智慧家庭中心平台。数字机顶盒</a:t>
            </a:r>
            <a:r>
              <a:rPr lang="en-US" altLang="zh-CN" smtClean="0"/>
              <a:t>STB</a:t>
            </a:r>
            <a:r>
              <a:rPr lang="zh-CN" altLang="en-US" smtClean="0"/>
              <a:t>是将运营商服务、视频内容汇集到家庭的关键枢纽，也是最适合作为未来的智慧家庭中心的硬件平台。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EFE64-F3D8-4E7C-870E-E42D18A8393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571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09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F06E4-FE4F-4AD1-BBFC-CBEB61483D0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19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021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33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69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97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海思服务于千行百业的产业伙伴，聚焦为万物互联的智能世界打造基础设施所需的终端芯片，为</a:t>
            </a:r>
            <a:r>
              <a:rPr lang="en-US" altLang="zh-CN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AIoT</a:t>
            </a:r>
            <a:r>
              <a:rPr lang="zh-CN" altLang="zh-CN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智能终端提供各种感知、联接、智能、以及多样化的表达能力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EFE64-F3D8-4E7C-870E-E42D18A8393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722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EFE64-F3D8-4E7C-870E-E42D18A8393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170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华为/海思是国内唯一具备全栈全场景AI端到端解决方案。基于统一、可扩展的达芬奇AI芯片架构，可覆盖从终端设备、边缘计算到云服务的全场景，提供从20MPOS到200TOPS的不同算力。除了AI芯片，华为还提供全栈解决方案：芯片算子库和自动化算子开发工具CANN，应对不断增长的算子多样性，提升开发效率提升3倍；MindSpore训练和推理框架，降低核心代码量20%，效率整体提升50%以上；以及ModelArts提供分层API和预集成，使能应用的全流程服务。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EFE64-F3D8-4E7C-870E-E42D18A8393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152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1DE62-6ACA-4937-AD2E-481E02C57DB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027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30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强大算力，支持边缘计算和存储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双核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Cortex-A73@1.2GHz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算力高达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14400DMIPS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存储空间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8Gbit </a:t>
            </a:r>
            <a:r>
              <a:rPr lang="en-US" altLang="zh-CN" sz="16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Nand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Flash+8Gbit LPDDR4X</a:t>
            </a:r>
          </a:p>
          <a:p>
            <a:pPr marL="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多达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种外部接口，适用多种应用场景</a:t>
            </a:r>
            <a:endParaRPr lang="en-US" altLang="zh-CN" sz="16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提供高达</a:t>
            </a:r>
            <a:r>
              <a:rPr lang="en-US" altLang="zh-CN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r>
              <a:rPr lang="zh-CN" altLang="en-US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种接口（如：外接控制器、传感器、存储器、</a:t>
            </a:r>
            <a:r>
              <a:rPr lang="en-US" altLang="zh-CN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Wi-Fi</a:t>
            </a:r>
            <a:r>
              <a:rPr lang="zh-CN" altLang="en-US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、蓝牙、</a:t>
            </a:r>
            <a:r>
              <a:rPr lang="en-US" altLang="zh-CN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GNSS</a:t>
            </a:r>
            <a:r>
              <a:rPr lang="zh-CN" altLang="en-US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、以太网口等）便于行业客户集成</a:t>
            </a:r>
          </a:p>
          <a:p>
            <a:endParaRPr lang="en-US" altLang="zh-CN" dirty="0" smtClean="0"/>
          </a:p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强大安全能力，满足不同场景安全需求</a:t>
            </a:r>
            <a:endParaRPr lang="en-US" altLang="zh-CN" sz="16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基于</a:t>
            </a:r>
            <a:r>
              <a:rPr lang="en-US" altLang="zh-CN" sz="1600" dirty="0" err="1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Trustzone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TEE</a:t>
            </a:r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架构，结合华为独有的微内核技术，使能安全启动，安全存储和安全加解密；</a:t>
            </a:r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 smtClean="0"/>
          </a:p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针对应用的完整解决方案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:5G+Camera/TV/STB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5G+Camera: Balong5000+Hi3559AV100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5G+STB: Balong5000+Hi3796C300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5G+TV:Balong5000+Hi3751V810</a:t>
            </a:r>
          </a:p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经过验证的解决方案，即插即用，缩短产品上市时间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0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91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创新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FB908F03-BBCC-164B-BE54-2E836D6E7C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8997" y="907093"/>
            <a:ext cx="6559809" cy="69025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3199" b="0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xmlns="" id="{A3BE9F9B-07D9-DD4C-9CEF-250804A414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9260" y="1949373"/>
            <a:ext cx="6535842" cy="643926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93A299E5-0026-5A42-88AA-B3A7F29D3A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3589" y="6227191"/>
            <a:ext cx="1617170" cy="32275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9386606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20363" cy="612028"/>
          </a:xfrm>
          <a:prstGeom prst="rect">
            <a:avLst/>
          </a:prstGeom>
        </p:spPr>
        <p:txBody>
          <a:bodyPr/>
          <a:lstStyle>
            <a:lvl1pPr algn="ctr">
              <a:defRPr lang="zh-CN" altLang="en-US" sz="3200" b="1" kern="1200" dirty="0">
                <a:solidFill>
                  <a:srgbClr val="1E35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4009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20363" cy="762217"/>
          </a:xfrm>
          <a:prstGeom prst="rect">
            <a:avLst/>
          </a:prstGeom>
        </p:spPr>
        <p:txBody>
          <a:bodyPr anchor="ctr"/>
          <a:lstStyle>
            <a:lvl1pPr algn="ctr">
              <a:defRPr lang="zh-CN" altLang="en-US" sz="3200" b="1" kern="1200" dirty="0">
                <a:solidFill>
                  <a:srgbClr val="1E35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098861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2A38214-5857-FC4E-B923-056100E16B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9175" y="456134"/>
            <a:ext cx="10740640" cy="9934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28"/>
              </a:lnSpc>
              <a:spcBef>
                <a:spcPts val="0"/>
              </a:spcBef>
              <a:buNone/>
              <a:defRPr sz="2798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593484" indent="0" algn="ctr">
              <a:buNone/>
              <a:defRPr sz="2596"/>
            </a:lvl2pPr>
            <a:lvl3pPr marL="1186967" indent="0" algn="ctr">
              <a:buNone/>
              <a:defRPr sz="2337"/>
            </a:lvl3pPr>
            <a:lvl4pPr marL="1780452" indent="0" algn="ctr">
              <a:buNone/>
              <a:defRPr sz="2078"/>
            </a:lvl4pPr>
            <a:lvl5pPr marL="2373936" indent="0" algn="ctr">
              <a:buNone/>
              <a:defRPr sz="2078"/>
            </a:lvl5pPr>
            <a:lvl6pPr marL="2967418" indent="0" algn="ctr">
              <a:buNone/>
              <a:defRPr sz="2078"/>
            </a:lvl6pPr>
            <a:lvl7pPr marL="3560903" indent="0" algn="ctr">
              <a:buNone/>
              <a:defRPr sz="2078"/>
            </a:lvl7pPr>
            <a:lvl8pPr marL="4154387" indent="0" algn="ctr">
              <a:buNone/>
              <a:defRPr sz="2078"/>
            </a:lvl8pPr>
            <a:lvl9pPr marL="4747870" indent="0" algn="ctr">
              <a:buNone/>
              <a:defRPr sz="2078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23124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2A38214-5857-FC4E-B923-056100E16B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9175" y="456134"/>
            <a:ext cx="10740640" cy="9934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28"/>
              </a:lnSpc>
              <a:spcBef>
                <a:spcPts val="0"/>
              </a:spcBef>
              <a:buNone/>
              <a:defRPr sz="2798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593484" indent="0" algn="ctr">
              <a:buNone/>
              <a:defRPr sz="2596"/>
            </a:lvl2pPr>
            <a:lvl3pPr marL="1186967" indent="0" algn="ctr">
              <a:buNone/>
              <a:defRPr sz="2337"/>
            </a:lvl3pPr>
            <a:lvl4pPr marL="1780452" indent="0" algn="ctr">
              <a:buNone/>
              <a:defRPr sz="2078"/>
            </a:lvl4pPr>
            <a:lvl5pPr marL="2373936" indent="0" algn="ctr">
              <a:buNone/>
              <a:defRPr sz="2078"/>
            </a:lvl5pPr>
            <a:lvl6pPr marL="2967418" indent="0" algn="ctr">
              <a:buNone/>
              <a:defRPr sz="2078"/>
            </a:lvl6pPr>
            <a:lvl7pPr marL="3560903" indent="0" algn="ctr">
              <a:buNone/>
              <a:defRPr sz="2078"/>
            </a:lvl7pPr>
            <a:lvl8pPr marL="4154387" indent="0" algn="ctr">
              <a:buNone/>
              <a:defRPr sz="2078"/>
            </a:lvl8pPr>
            <a:lvl9pPr marL="4747870" indent="0" algn="ctr">
              <a:buNone/>
              <a:defRPr sz="2078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9183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结束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2182596" y="2383588"/>
            <a:ext cx="2546389" cy="554138"/>
            <a:chOff x="876300" y="2641600"/>
            <a:chExt cx="7394575" cy="1609725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308100" y="2641600"/>
              <a:ext cx="1108075" cy="1027113"/>
            </a:xfrm>
            <a:custGeom>
              <a:avLst/>
              <a:gdLst>
                <a:gd name="T0" fmla="*/ 35 w 295"/>
                <a:gd name="T1" fmla="*/ 12 h 272"/>
                <a:gd name="T2" fmla="*/ 170 w 295"/>
                <a:gd name="T3" fmla="*/ 22 h 272"/>
                <a:gd name="T4" fmla="*/ 284 w 295"/>
                <a:gd name="T5" fmla="*/ 153 h 272"/>
                <a:gd name="T6" fmla="*/ 282 w 295"/>
                <a:gd name="T7" fmla="*/ 272 h 272"/>
                <a:gd name="T8" fmla="*/ 101 w 295"/>
                <a:gd name="T9" fmla="*/ 271 h 272"/>
                <a:gd name="T10" fmla="*/ 69 w 295"/>
                <a:gd name="T11" fmla="*/ 262 h 272"/>
                <a:gd name="T12" fmla="*/ 70 w 295"/>
                <a:gd name="T13" fmla="*/ 236 h 272"/>
                <a:gd name="T14" fmla="*/ 126 w 295"/>
                <a:gd name="T15" fmla="*/ 64 h 272"/>
                <a:gd name="T16" fmla="*/ 55 w 295"/>
                <a:gd name="T17" fmla="*/ 64 h 272"/>
                <a:gd name="T18" fmla="*/ 36 w 295"/>
                <a:gd name="T19" fmla="*/ 123 h 272"/>
                <a:gd name="T20" fmla="*/ 0 w 295"/>
                <a:gd name="T21" fmla="*/ 123 h 272"/>
                <a:gd name="T22" fmla="*/ 35 w 295"/>
                <a:gd name="T23" fmla="*/ 12 h 272"/>
                <a:gd name="T24" fmla="*/ 157 w 295"/>
                <a:gd name="T25" fmla="*/ 64 h 272"/>
                <a:gd name="T26" fmla="*/ 147 w 295"/>
                <a:gd name="T27" fmla="*/ 93 h 272"/>
                <a:gd name="T28" fmla="*/ 218 w 295"/>
                <a:gd name="T29" fmla="*/ 93 h 272"/>
                <a:gd name="T30" fmla="*/ 228 w 295"/>
                <a:gd name="T31" fmla="*/ 64 h 272"/>
                <a:gd name="T32" fmla="*/ 157 w 295"/>
                <a:gd name="T33" fmla="*/ 64 h 272"/>
                <a:gd name="T34" fmla="*/ 138 w 295"/>
                <a:gd name="T35" fmla="*/ 123 h 272"/>
                <a:gd name="T36" fmla="*/ 100 w 295"/>
                <a:gd name="T37" fmla="*/ 241 h 272"/>
                <a:gd name="T38" fmla="*/ 170 w 295"/>
                <a:gd name="T39" fmla="*/ 241 h 272"/>
                <a:gd name="T40" fmla="*/ 208 w 295"/>
                <a:gd name="T41" fmla="*/ 123 h 272"/>
                <a:gd name="T42" fmla="*/ 138 w 295"/>
                <a:gd name="T43" fmla="*/ 123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5" h="272">
                  <a:moveTo>
                    <a:pt x="35" y="12"/>
                  </a:moveTo>
                  <a:cubicBezTo>
                    <a:pt x="80" y="0"/>
                    <a:pt x="128" y="3"/>
                    <a:pt x="170" y="22"/>
                  </a:cubicBezTo>
                  <a:cubicBezTo>
                    <a:pt x="225" y="46"/>
                    <a:pt x="268" y="95"/>
                    <a:pt x="284" y="153"/>
                  </a:cubicBezTo>
                  <a:cubicBezTo>
                    <a:pt x="295" y="191"/>
                    <a:pt x="293" y="233"/>
                    <a:pt x="282" y="272"/>
                  </a:cubicBezTo>
                  <a:cubicBezTo>
                    <a:pt x="221" y="271"/>
                    <a:pt x="161" y="272"/>
                    <a:pt x="101" y="271"/>
                  </a:cubicBezTo>
                  <a:cubicBezTo>
                    <a:pt x="90" y="271"/>
                    <a:pt x="77" y="271"/>
                    <a:pt x="69" y="262"/>
                  </a:cubicBezTo>
                  <a:cubicBezTo>
                    <a:pt x="66" y="254"/>
                    <a:pt x="67" y="244"/>
                    <a:pt x="70" y="236"/>
                  </a:cubicBezTo>
                  <a:cubicBezTo>
                    <a:pt x="89" y="179"/>
                    <a:pt x="108" y="121"/>
                    <a:pt x="126" y="64"/>
                  </a:cubicBezTo>
                  <a:cubicBezTo>
                    <a:pt x="103" y="64"/>
                    <a:pt x="79" y="64"/>
                    <a:pt x="55" y="64"/>
                  </a:cubicBezTo>
                  <a:cubicBezTo>
                    <a:pt x="49" y="84"/>
                    <a:pt x="42" y="103"/>
                    <a:pt x="36" y="123"/>
                  </a:cubicBezTo>
                  <a:cubicBezTo>
                    <a:pt x="24" y="123"/>
                    <a:pt x="12" y="123"/>
                    <a:pt x="0" y="123"/>
                  </a:cubicBezTo>
                  <a:cubicBezTo>
                    <a:pt x="12" y="86"/>
                    <a:pt x="24" y="49"/>
                    <a:pt x="35" y="12"/>
                  </a:cubicBezTo>
                  <a:close/>
                  <a:moveTo>
                    <a:pt x="157" y="64"/>
                  </a:moveTo>
                  <a:cubicBezTo>
                    <a:pt x="154" y="74"/>
                    <a:pt x="151" y="83"/>
                    <a:pt x="147" y="93"/>
                  </a:cubicBezTo>
                  <a:cubicBezTo>
                    <a:pt x="171" y="93"/>
                    <a:pt x="195" y="93"/>
                    <a:pt x="218" y="93"/>
                  </a:cubicBezTo>
                  <a:cubicBezTo>
                    <a:pt x="222" y="83"/>
                    <a:pt x="225" y="73"/>
                    <a:pt x="228" y="64"/>
                  </a:cubicBezTo>
                  <a:cubicBezTo>
                    <a:pt x="204" y="64"/>
                    <a:pt x="181" y="63"/>
                    <a:pt x="157" y="64"/>
                  </a:cubicBezTo>
                  <a:close/>
                  <a:moveTo>
                    <a:pt x="138" y="123"/>
                  </a:moveTo>
                  <a:cubicBezTo>
                    <a:pt x="125" y="162"/>
                    <a:pt x="112" y="201"/>
                    <a:pt x="100" y="241"/>
                  </a:cubicBezTo>
                  <a:cubicBezTo>
                    <a:pt x="123" y="241"/>
                    <a:pt x="147" y="241"/>
                    <a:pt x="170" y="241"/>
                  </a:cubicBezTo>
                  <a:cubicBezTo>
                    <a:pt x="183" y="202"/>
                    <a:pt x="196" y="163"/>
                    <a:pt x="208" y="123"/>
                  </a:cubicBezTo>
                  <a:cubicBezTo>
                    <a:pt x="185" y="123"/>
                    <a:pt x="161" y="123"/>
                    <a:pt x="138" y="123"/>
                  </a:cubicBezTo>
                  <a:close/>
                </a:path>
              </a:pathLst>
            </a:custGeom>
            <a:solidFill>
              <a:srgbClr val="E200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876300" y="2863850"/>
              <a:ext cx="1270000" cy="1387475"/>
            </a:xfrm>
            <a:custGeom>
              <a:avLst/>
              <a:gdLst>
                <a:gd name="T0" fmla="*/ 0 w 338"/>
                <a:gd name="T1" fmla="*/ 123 h 367"/>
                <a:gd name="T2" fmla="*/ 64 w 338"/>
                <a:gd name="T3" fmla="*/ 0 h 367"/>
                <a:gd name="T4" fmla="*/ 6 w 338"/>
                <a:gd name="T5" fmla="*/ 182 h 367"/>
                <a:gd name="T6" fmla="*/ 77 w 338"/>
                <a:gd name="T7" fmla="*/ 182 h 367"/>
                <a:gd name="T8" fmla="*/ 105 w 338"/>
                <a:gd name="T9" fmla="*/ 93 h 367"/>
                <a:gd name="T10" fmla="*/ 142 w 338"/>
                <a:gd name="T11" fmla="*/ 93 h 367"/>
                <a:gd name="T12" fmla="*/ 87 w 338"/>
                <a:gd name="T13" fmla="*/ 259 h 367"/>
                <a:gd name="T14" fmla="*/ 82 w 338"/>
                <a:gd name="T15" fmla="*/ 280 h 367"/>
                <a:gd name="T16" fmla="*/ 108 w 338"/>
                <a:gd name="T17" fmla="*/ 300 h 367"/>
                <a:gd name="T18" fmla="*/ 338 w 338"/>
                <a:gd name="T19" fmla="*/ 300 h 367"/>
                <a:gd name="T20" fmla="*/ 105 w 338"/>
                <a:gd name="T21" fmla="*/ 326 h 367"/>
                <a:gd name="T22" fmla="*/ 0 w 338"/>
                <a:gd name="T23" fmla="*/ 170 h 367"/>
                <a:gd name="T24" fmla="*/ 0 w 338"/>
                <a:gd name="T25" fmla="*/ 12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8" h="367">
                  <a:moveTo>
                    <a:pt x="0" y="123"/>
                  </a:moveTo>
                  <a:cubicBezTo>
                    <a:pt x="7" y="77"/>
                    <a:pt x="29" y="33"/>
                    <a:pt x="64" y="0"/>
                  </a:cubicBezTo>
                  <a:cubicBezTo>
                    <a:pt x="45" y="61"/>
                    <a:pt x="25" y="121"/>
                    <a:pt x="6" y="182"/>
                  </a:cubicBezTo>
                  <a:cubicBezTo>
                    <a:pt x="29" y="182"/>
                    <a:pt x="53" y="182"/>
                    <a:pt x="77" y="182"/>
                  </a:cubicBezTo>
                  <a:cubicBezTo>
                    <a:pt x="86" y="152"/>
                    <a:pt x="96" y="123"/>
                    <a:pt x="105" y="93"/>
                  </a:cubicBezTo>
                  <a:cubicBezTo>
                    <a:pt x="118" y="93"/>
                    <a:pt x="130" y="93"/>
                    <a:pt x="142" y="93"/>
                  </a:cubicBezTo>
                  <a:cubicBezTo>
                    <a:pt x="123" y="148"/>
                    <a:pt x="106" y="204"/>
                    <a:pt x="87" y="259"/>
                  </a:cubicBezTo>
                  <a:cubicBezTo>
                    <a:pt x="85" y="266"/>
                    <a:pt x="83" y="273"/>
                    <a:pt x="82" y="280"/>
                  </a:cubicBezTo>
                  <a:cubicBezTo>
                    <a:pt x="84" y="292"/>
                    <a:pt x="96" y="301"/>
                    <a:pt x="108" y="300"/>
                  </a:cubicBezTo>
                  <a:cubicBezTo>
                    <a:pt x="185" y="300"/>
                    <a:pt x="261" y="299"/>
                    <a:pt x="338" y="300"/>
                  </a:cubicBezTo>
                  <a:cubicBezTo>
                    <a:pt x="276" y="356"/>
                    <a:pt x="178" y="367"/>
                    <a:pt x="105" y="326"/>
                  </a:cubicBezTo>
                  <a:cubicBezTo>
                    <a:pt x="47" y="295"/>
                    <a:pt x="7" y="235"/>
                    <a:pt x="0" y="170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E200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2589213" y="3076575"/>
              <a:ext cx="841375" cy="577850"/>
            </a:xfrm>
            <a:custGeom>
              <a:avLst/>
              <a:gdLst>
                <a:gd name="T0" fmla="*/ 52 w 224"/>
                <a:gd name="T1" fmla="*/ 3 h 153"/>
                <a:gd name="T2" fmla="*/ 122 w 224"/>
                <a:gd name="T3" fmla="*/ 3 h 153"/>
                <a:gd name="T4" fmla="*/ 100 w 224"/>
                <a:gd name="T5" fmla="*/ 66 h 153"/>
                <a:gd name="T6" fmla="*/ 161 w 224"/>
                <a:gd name="T7" fmla="*/ 66 h 153"/>
                <a:gd name="T8" fmla="*/ 182 w 224"/>
                <a:gd name="T9" fmla="*/ 5 h 153"/>
                <a:gd name="T10" fmla="*/ 224 w 224"/>
                <a:gd name="T11" fmla="*/ 3 h 153"/>
                <a:gd name="T12" fmla="*/ 172 w 224"/>
                <a:gd name="T13" fmla="*/ 153 h 153"/>
                <a:gd name="T14" fmla="*/ 131 w 224"/>
                <a:gd name="T15" fmla="*/ 153 h 153"/>
                <a:gd name="T16" fmla="*/ 152 w 224"/>
                <a:gd name="T17" fmla="*/ 90 h 153"/>
                <a:gd name="T18" fmla="*/ 92 w 224"/>
                <a:gd name="T19" fmla="*/ 90 h 153"/>
                <a:gd name="T20" fmla="*/ 71 w 224"/>
                <a:gd name="T21" fmla="*/ 153 h 153"/>
                <a:gd name="T22" fmla="*/ 0 w 224"/>
                <a:gd name="T23" fmla="*/ 153 h 153"/>
                <a:gd name="T24" fmla="*/ 52 w 224"/>
                <a:gd name="T25" fmla="*/ 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153">
                  <a:moveTo>
                    <a:pt x="52" y="3"/>
                  </a:moveTo>
                  <a:cubicBezTo>
                    <a:pt x="75" y="3"/>
                    <a:pt x="99" y="3"/>
                    <a:pt x="122" y="3"/>
                  </a:cubicBezTo>
                  <a:cubicBezTo>
                    <a:pt x="115" y="24"/>
                    <a:pt x="108" y="45"/>
                    <a:pt x="100" y="66"/>
                  </a:cubicBezTo>
                  <a:cubicBezTo>
                    <a:pt x="120" y="66"/>
                    <a:pt x="141" y="66"/>
                    <a:pt x="161" y="66"/>
                  </a:cubicBezTo>
                  <a:cubicBezTo>
                    <a:pt x="168" y="46"/>
                    <a:pt x="174" y="25"/>
                    <a:pt x="182" y="5"/>
                  </a:cubicBezTo>
                  <a:cubicBezTo>
                    <a:pt x="195" y="0"/>
                    <a:pt x="210" y="4"/>
                    <a:pt x="224" y="3"/>
                  </a:cubicBezTo>
                  <a:cubicBezTo>
                    <a:pt x="206" y="53"/>
                    <a:pt x="189" y="103"/>
                    <a:pt x="172" y="153"/>
                  </a:cubicBezTo>
                  <a:cubicBezTo>
                    <a:pt x="159" y="153"/>
                    <a:pt x="145" y="153"/>
                    <a:pt x="131" y="153"/>
                  </a:cubicBezTo>
                  <a:cubicBezTo>
                    <a:pt x="138" y="132"/>
                    <a:pt x="145" y="111"/>
                    <a:pt x="152" y="90"/>
                  </a:cubicBezTo>
                  <a:cubicBezTo>
                    <a:pt x="132" y="90"/>
                    <a:pt x="112" y="90"/>
                    <a:pt x="92" y="90"/>
                  </a:cubicBezTo>
                  <a:cubicBezTo>
                    <a:pt x="85" y="111"/>
                    <a:pt x="78" y="132"/>
                    <a:pt x="71" y="153"/>
                  </a:cubicBezTo>
                  <a:cubicBezTo>
                    <a:pt x="47" y="152"/>
                    <a:pt x="24" y="153"/>
                    <a:pt x="0" y="153"/>
                  </a:cubicBezTo>
                  <a:cubicBezTo>
                    <a:pt x="18" y="103"/>
                    <a:pt x="34" y="53"/>
                    <a:pt x="5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3336925" y="3087688"/>
              <a:ext cx="457200" cy="566738"/>
            </a:xfrm>
            <a:custGeom>
              <a:avLst/>
              <a:gdLst>
                <a:gd name="T0" fmla="*/ 0 w 122"/>
                <a:gd name="T1" fmla="*/ 150 h 150"/>
                <a:gd name="T2" fmla="*/ 52 w 122"/>
                <a:gd name="T3" fmla="*/ 0 h 150"/>
                <a:gd name="T4" fmla="*/ 122 w 122"/>
                <a:gd name="T5" fmla="*/ 0 h 150"/>
                <a:gd name="T6" fmla="*/ 71 w 122"/>
                <a:gd name="T7" fmla="*/ 148 h 150"/>
                <a:gd name="T8" fmla="*/ 68 w 122"/>
                <a:gd name="T9" fmla="*/ 149 h 150"/>
                <a:gd name="T10" fmla="*/ 0 w 122"/>
                <a:gd name="T1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150">
                  <a:moveTo>
                    <a:pt x="0" y="150"/>
                  </a:moveTo>
                  <a:cubicBezTo>
                    <a:pt x="18" y="100"/>
                    <a:pt x="34" y="50"/>
                    <a:pt x="52" y="0"/>
                  </a:cubicBezTo>
                  <a:cubicBezTo>
                    <a:pt x="75" y="0"/>
                    <a:pt x="99" y="0"/>
                    <a:pt x="122" y="0"/>
                  </a:cubicBezTo>
                  <a:cubicBezTo>
                    <a:pt x="105" y="49"/>
                    <a:pt x="88" y="99"/>
                    <a:pt x="71" y="148"/>
                  </a:cubicBezTo>
                  <a:cubicBezTo>
                    <a:pt x="68" y="149"/>
                    <a:pt x="68" y="149"/>
                    <a:pt x="68" y="149"/>
                  </a:cubicBezTo>
                  <a:cubicBezTo>
                    <a:pt x="46" y="150"/>
                    <a:pt x="23" y="149"/>
                    <a:pt x="0" y="1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3705225" y="3087688"/>
              <a:ext cx="839788" cy="569913"/>
            </a:xfrm>
            <a:custGeom>
              <a:avLst/>
              <a:gdLst>
                <a:gd name="T0" fmla="*/ 50 w 224"/>
                <a:gd name="T1" fmla="*/ 28 h 151"/>
                <a:gd name="T2" fmla="*/ 107 w 224"/>
                <a:gd name="T3" fmla="*/ 0 h 151"/>
                <a:gd name="T4" fmla="*/ 224 w 224"/>
                <a:gd name="T5" fmla="*/ 0 h 151"/>
                <a:gd name="T6" fmla="*/ 214 w 224"/>
                <a:gd name="T7" fmla="*/ 27 h 151"/>
                <a:gd name="T8" fmla="*/ 143 w 224"/>
                <a:gd name="T9" fmla="*/ 27 h 151"/>
                <a:gd name="T10" fmla="*/ 103 w 224"/>
                <a:gd name="T11" fmla="*/ 60 h 151"/>
                <a:gd name="T12" fmla="*/ 188 w 224"/>
                <a:gd name="T13" fmla="*/ 64 h 151"/>
                <a:gd name="T14" fmla="*/ 192 w 224"/>
                <a:gd name="T15" fmla="*/ 94 h 151"/>
                <a:gd name="T16" fmla="*/ 127 w 224"/>
                <a:gd name="T17" fmla="*/ 149 h 151"/>
                <a:gd name="T18" fmla="*/ 0 w 224"/>
                <a:gd name="T19" fmla="*/ 150 h 151"/>
                <a:gd name="T20" fmla="*/ 10 w 224"/>
                <a:gd name="T21" fmla="*/ 124 h 151"/>
                <a:gd name="T22" fmla="*/ 27 w 224"/>
                <a:gd name="T23" fmla="*/ 122 h 151"/>
                <a:gd name="T24" fmla="*/ 107 w 224"/>
                <a:gd name="T25" fmla="*/ 122 h 151"/>
                <a:gd name="T26" fmla="*/ 141 w 224"/>
                <a:gd name="T27" fmla="*/ 111 h 151"/>
                <a:gd name="T28" fmla="*/ 152 w 224"/>
                <a:gd name="T29" fmla="*/ 88 h 151"/>
                <a:gd name="T30" fmla="*/ 43 w 224"/>
                <a:gd name="T31" fmla="*/ 87 h 151"/>
                <a:gd name="T32" fmla="*/ 30 w 224"/>
                <a:gd name="T33" fmla="*/ 73 h 151"/>
                <a:gd name="T34" fmla="*/ 50 w 224"/>
                <a:gd name="T35" fmla="*/ 2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4" h="151">
                  <a:moveTo>
                    <a:pt x="50" y="28"/>
                  </a:moveTo>
                  <a:cubicBezTo>
                    <a:pt x="63" y="11"/>
                    <a:pt x="85" y="0"/>
                    <a:pt x="107" y="0"/>
                  </a:cubicBezTo>
                  <a:cubicBezTo>
                    <a:pt x="146" y="0"/>
                    <a:pt x="185" y="0"/>
                    <a:pt x="224" y="0"/>
                  </a:cubicBezTo>
                  <a:cubicBezTo>
                    <a:pt x="221" y="9"/>
                    <a:pt x="218" y="18"/>
                    <a:pt x="214" y="27"/>
                  </a:cubicBezTo>
                  <a:cubicBezTo>
                    <a:pt x="191" y="27"/>
                    <a:pt x="167" y="27"/>
                    <a:pt x="143" y="27"/>
                  </a:cubicBezTo>
                  <a:cubicBezTo>
                    <a:pt x="124" y="28"/>
                    <a:pt x="105" y="40"/>
                    <a:pt x="103" y="60"/>
                  </a:cubicBezTo>
                  <a:cubicBezTo>
                    <a:pt x="131" y="66"/>
                    <a:pt x="160" y="59"/>
                    <a:pt x="188" y="64"/>
                  </a:cubicBezTo>
                  <a:cubicBezTo>
                    <a:pt x="198" y="71"/>
                    <a:pt x="194" y="84"/>
                    <a:pt x="192" y="94"/>
                  </a:cubicBezTo>
                  <a:cubicBezTo>
                    <a:pt x="182" y="122"/>
                    <a:pt x="158" y="147"/>
                    <a:pt x="127" y="149"/>
                  </a:cubicBezTo>
                  <a:cubicBezTo>
                    <a:pt x="85" y="151"/>
                    <a:pt x="43" y="149"/>
                    <a:pt x="0" y="150"/>
                  </a:cubicBezTo>
                  <a:cubicBezTo>
                    <a:pt x="4" y="141"/>
                    <a:pt x="6" y="132"/>
                    <a:pt x="10" y="124"/>
                  </a:cubicBezTo>
                  <a:cubicBezTo>
                    <a:pt x="15" y="121"/>
                    <a:pt x="21" y="123"/>
                    <a:pt x="27" y="122"/>
                  </a:cubicBezTo>
                  <a:cubicBezTo>
                    <a:pt x="54" y="122"/>
                    <a:pt x="80" y="122"/>
                    <a:pt x="107" y="122"/>
                  </a:cubicBezTo>
                  <a:cubicBezTo>
                    <a:pt x="119" y="122"/>
                    <a:pt x="133" y="121"/>
                    <a:pt x="141" y="111"/>
                  </a:cubicBezTo>
                  <a:cubicBezTo>
                    <a:pt x="148" y="105"/>
                    <a:pt x="149" y="96"/>
                    <a:pt x="152" y="88"/>
                  </a:cubicBezTo>
                  <a:cubicBezTo>
                    <a:pt x="116" y="86"/>
                    <a:pt x="79" y="87"/>
                    <a:pt x="43" y="87"/>
                  </a:cubicBezTo>
                  <a:cubicBezTo>
                    <a:pt x="35" y="88"/>
                    <a:pt x="29" y="80"/>
                    <a:pt x="30" y="73"/>
                  </a:cubicBezTo>
                  <a:cubicBezTo>
                    <a:pt x="29" y="56"/>
                    <a:pt x="40" y="41"/>
                    <a:pt x="50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4451350" y="3087688"/>
              <a:ext cx="458788" cy="566738"/>
            </a:xfrm>
            <a:custGeom>
              <a:avLst/>
              <a:gdLst>
                <a:gd name="T0" fmla="*/ 51 w 122"/>
                <a:gd name="T1" fmla="*/ 0 h 150"/>
                <a:gd name="T2" fmla="*/ 122 w 122"/>
                <a:gd name="T3" fmla="*/ 0 h 150"/>
                <a:gd name="T4" fmla="*/ 71 w 122"/>
                <a:gd name="T5" fmla="*/ 150 h 150"/>
                <a:gd name="T6" fmla="*/ 0 w 122"/>
                <a:gd name="T7" fmla="*/ 150 h 150"/>
                <a:gd name="T8" fmla="*/ 51 w 122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50">
                  <a:moveTo>
                    <a:pt x="51" y="0"/>
                  </a:moveTo>
                  <a:cubicBezTo>
                    <a:pt x="75" y="0"/>
                    <a:pt x="98" y="0"/>
                    <a:pt x="122" y="0"/>
                  </a:cubicBezTo>
                  <a:cubicBezTo>
                    <a:pt x="104" y="50"/>
                    <a:pt x="87" y="100"/>
                    <a:pt x="71" y="150"/>
                  </a:cubicBezTo>
                  <a:cubicBezTo>
                    <a:pt x="47" y="150"/>
                    <a:pt x="24" y="150"/>
                    <a:pt x="0" y="150"/>
                  </a:cubicBezTo>
                  <a:cubicBezTo>
                    <a:pt x="18" y="100"/>
                    <a:pt x="34" y="5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4865688" y="3087688"/>
              <a:ext cx="638175" cy="566738"/>
            </a:xfrm>
            <a:custGeom>
              <a:avLst/>
              <a:gdLst>
                <a:gd name="T0" fmla="*/ 40 w 170"/>
                <a:gd name="T1" fmla="*/ 0 h 150"/>
                <a:gd name="T2" fmla="*/ 110 w 170"/>
                <a:gd name="T3" fmla="*/ 0 h 150"/>
                <a:gd name="T4" fmla="*/ 76 w 170"/>
                <a:gd name="T5" fmla="*/ 99 h 150"/>
                <a:gd name="T6" fmla="*/ 90 w 170"/>
                <a:gd name="T7" fmla="*/ 122 h 150"/>
                <a:gd name="T8" fmla="*/ 170 w 170"/>
                <a:gd name="T9" fmla="*/ 123 h 150"/>
                <a:gd name="T10" fmla="*/ 160 w 170"/>
                <a:gd name="T11" fmla="*/ 150 h 150"/>
                <a:gd name="T12" fmla="*/ 42 w 170"/>
                <a:gd name="T13" fmla="*/ 150 h 150"/>
                <a:gd name="T14" fmla="*/ 5 w 170"/>
                <a:gd name="T15" fmla="*/ 130 h 150"/>
                <a:gd name="T16" fmla="*/ 11 w 170"/>
                <a:gd name="T17" fmla="*/ 83 h 150"/>
                <a:gd name="T18" fmla="*/ 40 w 170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50">
                  <a:moveTo>
                    <a:pt x="40" y="0"/>
                  </a:moveTo>
                  <a:cubicBezTo>
                    <a:pt x="63" y="0"/>
                    <a:pt x="87" y="0"/>
                    <a:pt x="110" y="0"/>
                  </a:cubicBezTo>
                  <a:cubicBezTo>
                    <a:pt x="99" y="33"/>
                    <a:pt x="87" y="66"/>
                    <a:pt x="76" y="99"/>
                  </a:cubicBezTo>
                  <a:cubicBezTo>
                    <a:pt x="71" y="109"/>
                    <a:pt x="79" y="121"/>
                    <a:pt x="90" y="122"/>
                  </a:cubicBezTo>
                  <a:cubicBezTo>
                    <a:pt x="117" y="124"/>
                    <a:pt x="143" y="122"/>
                    <a:pt x="170" y="123"/>
                  </a:cubicBezTo>
                  <a:cubicBezTo>
                    <a:pt x="166" y="132"/>
                    <a:pt x="163" y="141"/>
                    <a:pt x="160" y="150"/>
                  </a:cubicBezTo>
                  <a:cubicBezTo>
                    <a:pt x="121" y="149"/>
                    <a:pt x="81" y="150"/>
                    <a:pt x="42" y="150"/>
                  </a:cubicBezTo>
                  <a:cubicBezTo>
                    <a:pt x="28" y="149"/>
                    <a:pt x="10" y="146"/>
                    <a:pt x="5" y="130"/>
                  </a:cubicBezTo>
                  <a:cubicBezTo>
                    <a:pt x="0" y="114"/>
                    <a:pt x="6" y="98"/>
                    <a:pt x="11" y="83"/>
                  </a:cubicBezTo>
                  <a:cubicBezTo>
                    <a:pt x="21" y="55"/>
                    <a:pt x="31" y="28"/>
                    <a:pt x="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5567363" y="3087688"/>
              <a:ext cx="458788" cy="566738"/>
            </a:xfrm>
            <a:custGeom>
              <a:avLst/>
              <a:gdLst>
                <a:gd name="T0" fmla="*/ 51 w 122"/>
                <a:gd name="T1" fmla="*/ 0 h 150"/>
                <a:gd name="T2" fmla="*/ 122 w 122"/>
                <a:gd name="T3" fmla="*/ 0 h 150"/>
                <a:gd name="T4" fmla="*/ 71 w 122"/>
                <a:gd name="T5" fmla="*/ 150 h 150"/>
                <a:gd name="T6" fmla="*/ 0 w 122"/>
                <a:gd name="T7" fmla="*/ 150 h 150"/>
                <a:gd name="T8" fmla="*/ 51 w 122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50">
                  <a:moveTo>
                    <a:pt x="51" y="0"/>
                  </a:moveTo>
                  <a:cubicBezTo>
                    <a:pt x="75" y="0"/>
                    <a:pt x="98" y="0"/>
                    <a:pt x="122" y="0"/>
                  </a:cubicBezTo>
                  <a:cubicBezTo>
                    <a:pt x="105" y="50"/>
                    <a:pt x="87" y="100"/>
                    <a:pt x="71" y="150"/>
                  </a:cubicBezTo>
                  <a:cubicBezTo>
                    <a:pt x="47" y="150"/>
                    <a:pt x="24" y="150"/>
                    <a:pt x="0" y="150"/>
                  </a:cubicBezTo>
                  <a:cubicBezTo>
                    <a:pt x="17" y="100"/>
                    <a:pt x="35" y="5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5980113" y="3087688"/>
              <a:ext cx="796925" cy="566738"/>
            </a:xfrm>
            <a:custGeom>
              <a:avLst/>
              <a:gdLst>
                <a:gd name="T0" fmla="*/ 19 w 212"/>
                <a:gd name="T1" fmla="*/ 63 h 150"/>
                <a:gd name="T2" fmla="*/ 93 w 212"/>
                <a:gd name="T3" fmla="*/ 0 h 150"/>
                <a:gd name="T4" fmla="*/ 212 w 212"/>
                <a:gd name="T5" fmla="*/ 0 h 150"/>
                <a:gd name="T6" fmla="*/ 203 w 212"/>
                <a:gd name="T7" fmla="*/ 27 h 150"/>
                <a:gd name="T8" fmla="*/ 129 w 212"/>
                <a:gd name="T9" fmla="*/ 27 h 150"/>
                <a:gd name="T10" fmla="*/ 90 w 212"/>
                <a:gd name="T11" fmla="*/ 58 h 150"/>
                <a:gd name="T12" fmla="*/ 75 w 212"/>
                <a:gd name="T13" fmla="*/ 105 h 150"/>
                <a:gd name="T14" fmla="*/ 93 w 212"/>
                <a:gd name="T15" fmla="*/ 122 h 150"/>
                <a:gd name="T16" fmla="*/ 170 w 212"/>
                <a:gd name="T17" fmla="*/ 123 h 150"/>
                <a:gd name="T18" fmla="*/ 161 w 212"/>
                <a:gd name="T19" fmla="*/ 150 h 150"/>
                <a:gd name="T20" fmla="*/ 41 w 212"/>
                <a:gd name="T21" fmla="*/ 150 h 150"/>
                <a:gd name="T22" fmla="*/ 4 w 212"/>
                <a:gd name="T23" fmla="*/ 129 h 150"/>
                <a:gd name="T24" fmla="*/ 19 w 212"/>
                <a:gd name="T25" fmla="*/ 6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2" h="150">
                  <a:moveTo>
                    <a:pt x="19" y="63"/>
                  </a:moveTo>
                  <a:cubicBezTo>
                    <a:pt x="32" y="32"/>
                    <a:pt x="58" y="2"/>
                    <a:pt x="93" y="0"/>
                  </a:cubicBezTo>
                  <a:cubicBezTo>
                    <a:pt x="132" y="0"/>
                    <a:pt x="172" y="0"/>
                    <a:pt x="212" y="0"/>
                  </a:cubicBezTo>
                  <a:cubicBezTo>
                    <a:pt x="209" y="9"/>
                    <a:pt x="206" y="18"/>
                    <a:pt x="203" y="27"/>
                  </a:cubicBezTo>
                  <a:cubicBezTo>
                    <a:pt x="178" y="27"/>
                    <a:pt x="154" y="27"/>
                    <a:pt x="129" y="27"/>
                  </a:cubicBezTo>
                  <a:cubicBezTo>
                    <a:pt x="111" y="28"/>
                    <a:pt x="95" y="41"/>
                    <a:pt x="90" y="58"/>
                  </a:cubicBezTo>
                  <a:cubicBezTo>
                    <a:pt x="85" y="73"/>
                    <a:pt x="78" y="89"/>
                    <a:pt x="75" y="105"/>
                  </a:cubicBezTo>
                  <a:cubicBezTo>
                    <a:pt x="73" y="115"/>
                    <a:pt x="84" y="122"/>
                    <a:pt x="93" y="122"/>
                  </a:cubicBezTo>
                  <a:cubicBezTo>
                    <a:pt x="119" y="123"/>
                    <a:pt x="144" y="122"/>
                    <a:pt x="170" y="123"/>
                  </a:cubicBezTo>
                  <a:cubicBezTo>
                    <a:pt x="166" y="132"/>
                    <a:pt x="163" y="141"/>
                    <a:pt x="161" y="150"/>
                  </a:cubicBezTo>
                  <a:cubicBezTo>
                    <a:pt x="121" y="150"/>
                    <a:pt x="81" y="150"/>
                    <a:pt x="41" y="150"/>
                  </a:cubicBezTo>
                  <a:cubicBezTo>
                    <a:pt x="26" y="149"/>
                    <a:pt x="8" y="145"/>
                    <a:pt x="4" y="129"/>
                  </a:cubicBezTo>
                  <a:cubicBezTo>
                    <a:pt x="0" y="106"/>
                    <a:pt x="11" y="84"/>
                    <a:pt x="19" y="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auto">
            <a:xfrm>
              <a:off x="6716713" y="3076575"/>
              <a:ext cx="750888" cy="596900"/>
            </a:xfrm>
            <a:custGeom>
              <a:avLst/>
              <a:gdLst>
                <a:gd name="T0" fmla="*/ 82 w 200"/>
                <a:gd name="T1" fmla="*/ 5 h 158"/>
                <a:gd name="T2" fmla="*/ 141 w 200"/>
                <a:gd name="T3" fmla="*/ 3 h 158"/>
                <a:gd name="T4" fmla="*/ 187 w 200"/>
                <a:gd name="T5" fmla="*/ 14 h 158"/>
                <a:gd name="T6" fmla="*/ 192 w 200"/>
                <a:gd name="T7" fmla="*/ 70 h 158"/>
                <a:gd name="T8" fmla="*/ 150 w 200"/>
                <a:gd name="T9" fmla="*/ 141 h 158"/>
                <a:gd name="T10" fmla="*/ 61 w 200"/>
                <a:gd name="T11" fmla="*/ 153 h 158"/>
                <a:gd name="T12" fmla="*/ 10 w 200"/>
                <a:gd name="T13" fmla="*/ 138 h 158"/>
                <a:gd name="T14" fmla="*/ 17 w 200"/>
                <a:gd name="T15" fmla="*/ 76 h 158"/>
                <a:gd name="T16" fmla="*/ 82 w 200"/>
                <a:gd name="T17" fmla="*/ 5 h 158"/>
                <a:gd name="T18" fmla="*/ 118 w 200"/>
                <a:gd name="T19" fmla="*/ 33 h 158"/>
                <a:gd name="T20" fmla="*/ 86 w 200"/>
                <a:gd name="T21" fmla="*/ 81 h 158"/>
                <a:gd name="T22" fmla="*/ 82 w 200"/>
                <a:gd name="T23" fmla="*/ 119 h 158"/>
                <a:gd name="T24" fmla="*/ 140 w 200"/>
                <a:gd name="T25" fmla="*/ 99 h 158"/>
                <a:gd name="T26" fmla="*/ 156 w 200"/>
                <a:gd name="T27" fmla="*/ 48 h 158"/>
                <a:gd name="T28" fmla="*/ 118 w 200"/>
                <a:gd name="T29" fmla="*/ 33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" h="158">
                  <a:moveTo>
                    <a:pt x="82" y="5"/>
                  </a:moveTo>
                  <a:cubicBezTo>
                    <a:pt x="102" y="1"/>
                    <a:pt x="121" y="4"/>
                    <a:pt x="141" y="3"/>
                  </a:cubicBezTo>
                  <a:cubicBezTo>
                    <a:pt x="157" y="3"/>
                    <a:pt x="176" y="0"/>
                    <a:pt x="187" y="14"/>
                  </a:cubicBezTo>
                  <a:cubicBezTo>
                    <a:pt x="200" y="30"/>
                    <a:pt x="197" y="52"/>
                    <a:pt x="192" y="70"/>
                  </a:cubicBezTo>
                  <a:cubicBezTo>
                    <a:pt x="183" y="96"/>
                    <a:pt x="175" y="126"/>
                    <a:pt x="150" y="141"/>
                  </a:cubicBezTo>
                  <a:cubicBezTo>
                    <a:pt x="124" y="158"/>
                    <a:pt x="91" y="151"/>
                    <a:pt x="61" y="153"/>
                  </a:cubicBezTo>
                  <a:cubicBezTo>
                    <a:pt x="44" y="152"/>
                    <a:pt x="21" y="155"/>
                    <a:pt x="10" y="138"/>
                  </a:cubicBezTo>
                  <a:cubicBezTo>
                    <a:pt x="0" y="118"/>
                    <a:pt x="11" y="96"/>
                    <a:pt x="17" y="76"/>
                  </a:cubicBezTo>
                  <a:cubicBezTo>
                    <a:pt x="28" y="46"/>
                    <a:pt x="49" y="14"/>
                    <a:pt x="82" y="5"/>
                  </a:cubicBezTo>
                  <a:close/>
                  <a:moveTo>
                    <a:pt x="118" y="33"/>
                  </a:moveTo>
                  <a:cubicBezTo>
                    <a:pt x="97" y="39"/>
                    <a:pt x="92" y="63"/>
                    <a:pt x="86" y="81"/>
                  </a:cubicBezTo>
                  <a:cubicBezTo>
                    <a:pt x="83" y="93"/>
                    <a:pt x="72" y="108"/>
                    <a:pt x="82" y="119"/>
                  </a:cubicBezTo>
                  <a:cubicBezTo>
                    <a:pt x="101" y="134"/>
                    <a:pt x="134" y="122"/>
                    <a:pt x="140" y="99"/>
                  </a:cubicBezTo>
                  <a:cubicBezTo>
                    <a:pt x="146" y="82"/>
                    <a:pt x="153" y="66"/>
                    <a:pt x="156" y="48"/>
                  </a:cubicBezTo>
                  <a:cubicBezTo>
                    <a:pt x="157" y="29"/>
                    <a:pt x="132" y="27"/>
                    <a:pt x="118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7429500" y="3087688"/>
              <a:ext cx="841375" cy="577850"/>
            </a:xfrm>
            <a:custGeom>
              <a:avLst/>
              <a:gdLst>
                <a:gd name="T0" fmla="*/ 51 w 224"/>
                <a:gd name="T1" fmla="*/ 0 h 153"/>
                <a:gd name="T2" fmla="*/ 107 w 224"/>
                <a:gd name="T3" fmla="*/ 0 h 153"/>
                <a:gd name="T4" fmla="*/ 126 w 224"/>
                <a:gd name="T5" fmla="*/ 14 h 153"/>
                <a:gd name="T6" fmla="*/ 152 w 224"/>
                <a:gd name="T7" fmla="*/ 90 h 153"/>
                <a:gd name="T8" fmla="*/ 183 w 224"/>
                <a:gd name="T9" fmla="*/ 0 h 153"/>
                <a:gd name="T10" fmla="*/ 224 w 224"/>
                <a:gd name="T11" fmla="*/ 0 h 153"/>
                <a:gd name="T12" fmla="*/ 180 w 224"/>
                <a:gd name="T13" fmla="*/ 126 h 153"/>
                <a:gd name="T14" fmla="*/ 171 w 224"/>
                <a:gd name="T15" fmla="*/ 150 h 153"/>
                <a:gd name="T16" fmla="*/ 119 w 224"/>
                <a:gd name="T17" fmla="*/ 150 h 153"/>
                <a:gd name="T18" fmla="*/ 97 w 224"/>
                <a:gd name="T19" fmla="*/ 135 h 153"/>
                <a:gd name="T20" fmla="*/ 71 w 224"/>
                <a:gd name="T21" fmla="*/ 60 h 153"/>
                <a:gd name="T22" fmla="*/ 41 w 224"/>
                <a:gd name="T23" fmla="*/ 148 h 153"/>
                <a:gd name="T24" fmla="*/ 0 w 224"/>
                <a:gd name="T25" fmla="*/ 150 h 153"/>
                <a:gd name="T26" fmla="*/ 51 w 224"/>
                <a:gd name="T27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153">
                  <a:moveTo>
                    <a:pt x="51" y="0"/>
                  </a:moveTo>
                  <a:cubicBezTo>
                    <a:pt x="70" y="0"/>
                    <a:pt x="88" y="0"/>
                    <a:pt x="107" y="0"/>
                  </a:cubicBezTo>
                  <a:cubicBezTo>
                    <a:pt x="115" y="1"/>
                    <a:pt x="124" y="6"/>
                    <a:pt x="126" y="14"/>
                  </a:cubicBezTo>
                  <a:cubicBezTo>
                    <a:pt x="135" y="39"/>
                    <a:pt x="143" y="65"/>
                    <a:pt x="152" y="90"/>
                  </a:cubicBezTo>
                  <a:cubicBezTo>
                    <a:pt x="163" y="60"/>
                    <a:pt x="172" y="30"/>
                    <a:pt x="183" y="0"/>
                  </a:cubicBezTo>
                  <a:cubicBezTo>
                    <a:pt x="197" y="0"/>
                    <a:pt x="210" y="0"/>
                    <a:pt x="224" y="0"/>
                  </a:cubicBezTo>
                  <a:cubicBezTo>
                    <a:pt x="209" y="42"/>
                    <a:pt x="195" y="84"/>
                    <a:pt x="180" y="126"/>
                  </a:cubicBezTo>
                  <a:cubicBezTo>
                    <a:pt x="177" y="134"/>
                    <a:pt x="176" y="142"/>
                    <a:pt x="171" y="150"/>
                  </a:cubicBezTo>
                  <a:cubicBezTo>
                    <a:pt x="153" y="150"/>
                    <a:pt x="136" y="150"/>
                    <a:pt x="119" y="150"/>
                  </a:cubicBezTo>
                  <a:cubicBezTo>
                    <a:pt x="109" y="150"/>
                    <a:pt x="99" y="145"/>
                    <a:pt x="97" y="135"/>
                  </a:cubicBezTo>
                  <a:cubicBezTo>
                    <a:pt x="88" y="111"/>
                    <a:pt x="79" y="85"/>
                    <a:pt x="71" y="60"/>
                  </a:cubicBezTo>
                  <a:cubicBezTo>
                    <a:pt x="61" y="89"/>
                    <a:pt x="51" y="119"/>
                    <a:pt x="41" y="148"/>
                  </a:cubicBezTo>
                  <a:cubicBezTo>
                    <a:pt x="28" y="153"/>
                    <a:pt x="13" y="148"/>
                    <a:pt x="0" y="150"/>
                  </a:cubicBezTo>
                  <a:cubicBezTo>
                    <a:pt x="17" y="100"/>
                    <a:pt x="34" y="5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</p:grpSp>
      <p:sp>
        <p:nvSpPr>
          <p:cNvPr id="16" name="PA-文本框 14"/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5278770" y="2349339"/>
            <a:ext cx="4359940" cy="520649"/>
          </a:xfrm>
          <a:custGeom>
            <a:avLst/>
            <a:gdLst/>
            <a:ahLst/>
            <a:cxnLst/>
            <a:rect l="l" t="t" r="r" b="b"/>
            <a:pathLst>
              <a:path w="6503396" h="485394">
                <a:moveTo>
                  <a:pt x="5394246" y="390144"/>
                </a:moveTo>
                <a:lnTo>
                  <a:pt x="5394246" y="400050"/>
                </a:lnTo>
                <a:lnTo>
                  <a:pt x="5619288" y="400050"/>
                </a:lnTo>
                <a:lnTo>
                  <a:pt x="5613136" y="396242"/>
                </a:lnTo>
                <a:cubicBezTo>
                  <a:pt x="5609330" y="394064"/>
                  <a:pt x="5606486" y="392660"/>
                  <a:pt x="5604606" y="392031"/>
                </a:cubicBezTo>
                <a:cubicBezTo>
                  <a:pt x="5600843" y="390773"/>
                  <a:pt x="5597196" y="390144"/>
                  <a:pt x="5593664" y="390144"/>
                </a:cubicBezTo>
                <a:close/>
                <a:moveTo>
                  <a:pt x="1836468" y="390144"/>
                </a:moveTo>
                <a:lnTo>
                  <a:pt x="1836468" y="416052"/>
                </a:lnTo>
                <a:lnTo>
                  <a:pt x="2257854" y="416052"/>
                </a:lnTo>
                <a:lnTo>
                  <a:pt x="2257854" y="390144"/>
                </a:lnTo>
                <a:close/>
                <a:moveTo>
                  <a:pt x="1836468" y="319278"/>
                </a:moveTo>
                <a:lnTo>
                  <a:pt x="1836468" y="336042"/>
                </a:lnTo>
                <a:lnTo>
                  <a:pt x="2257854" y="336042"/>
                </a:lnTo>
                <a:lnTo>
                  <a:pt x="2257854" y="319278"/>
                </a:lnTo>
                <a:close/>
                <a:moveTo>
                  <a:pt x="5394246" y="307848"/>
                </a:moveTo>
                <a:lnTo>
                  <a:pt x="5394246" y="323850"/>
                </a:lnTo>
                <a:lnTo>
                  <a:pt x="5519500" y="323850"/>
                </a:lnTo>
                <a:lnTo>
                  <a:pt x="5487627" y="307848"/>
                </a:lnTo>
                <a:close/>
                <a:moveTo>
                  <a:pt x="5178004" y="307848"/>
                </a:moveTo>
                <a:lnTo>
                  <a:pt x="5148501" y="323850"/>
                </a:lnTo>
                <a:lnTo>
                  <a:pt x="5283756" y="323850"/>
                </a:lnTo>
                <a:lnTo>
                  <a:pt x="5283756" y="307848"/>
                </a:lnTo>
                <a:close/>
                <a:moveTo>
                  <a:pt x="1115616" y="275844"/>
                </a:moveTo>
                <a:lnTo>
                  <a:pt x="1221843" y="275844"/>
                </a:lnTo>
                <a:lnTo>
                  <a:pt x="1209890" y="298561"/>
                </a:lnTo>
                <a:lnTo>
                  <a:pt x="1235250" y="464820"/>
                </a:lnTo>
                <a:lnTo>
                  <a:pt x="1143453" y="464820"/>
                </a:lnTo>
                <a:close/>
                <a:moveTo>
                  <a:pt x="858572" y="272796"/>
                </a:moveTo>
                <a:lnTo>
                  <a:pt x="964740" y="272796"/>
                </a:lnTo>
                <a:lnTo>
                  <a:pt x="936784" y="461010"/>
                </a:lnTo>
                <a:lnTo>
                  <a:pt x="845106" y="461010"/>
                </a:lnTo>
                <a:lnTo>
                  <a:pt x="870526" y="295501"/>
                </a:lnTo>
                <a:close/>
                <a:moveTo>
                  <a:pt x="397657" y="262128"/>
                </a:moveTo>
                <a:lnTo>
                  <a:pt x="514672" y="262128"/>
                </a:lnTo>
                <a:lnTo>
                  <a:pt x="558653" y="390906"/>
                </a:lnTo>
                <a:lnTo>
                  <a:pt x="449925" y="390906"/>
                </a:lnTo>
                <a:lnTo>
                  <a:pt x="412052" y="287393"/>
                </a:lnTo>
                <a:close/>
                <a:moveTo>
                  <a:pt x="3444669" y="258318"/>
                </a:moveTo>
                <a:lnTo>
                  <a:pt x="3444669" y="393192"/>
                </a:lnTo>
                <a:lnTo>
                  <a:pt x="3526203" y="393192"/>
                </a:lnTo>
                <a:lnTo>
                  <a:pt x="3526203" y="258318"/>
                </a:lnTo>
                <a:close/>
                <a:moveTo>
                  <a:pt x="1707142" y="256794"/>
                </a:moveTo>
                <a:lnTo>
                  <a:pt x="2375202" y="256794"/>
                </a:lnTo>
                <a:lnTo>
                  <a:pt x="2375202" y="472440"/>
                </a:lnTo>
                <a:lnTo>
                  <a:pt x="1718358" y="472440"/>
                </a:lnTo>
                <a:lnTo>
                  <a:pt x="1718358" y="282595"/>
                </a:lnTo>
                <a:close/>
                <a:moveTo>
                  <a:pt x="6000417" y="252984"/>
                </a:moveTo>
                <a:lnTo>
                  <a:pt x="6000417" y="402336"/>
                </a:lnTo>
                <a:lnTo>
                  <a:pt x="6352461" y="402336"/>
                </a:lnTo>
                <a:lnTo>
                  <a:pt x="6352461" y="252984"/>
                </a:lnTo>
                <a:close/>
                <a:moveTo>
                  <a:pt x="2887909" y="233958"/>
                </a:moveTo>
                <a:lnTo>
                  <a:pt x="3011853" y="233958"/>
                </a:lnTo>
                <a:lnTo>
                  <a:pt x="3011853" y="299204"/>
                </a:lnTo>
                <a:lnTo>
                  <a:pt x="3167337" y="281690"/>
                </a:lnTo>
                <a:lnTo>
                  <a:pt x="3200221" y="260330"/>
                </a:lnTo>
                <a:lnTo>
                  <a:pt x="3200221" y="348746"/>
                </a:lnTo>
                <a:lnTo>
                  <a:pt x="3011853" y="369653"/>
                </a:lnTo>
                <a:lnTo>
                  <a:pt x="3011853" y="397002"/>
                </a:lnTo>
                <a:lnTo>
                  <a:pt x="3227880" y="397002"/>
                </a:lnTo>
                <a:lnTo>
                  <a:pt x="3227880" y="477012"/>
                </a:lnTo>
                <a:cubicBezTo>
                  <a:pt x="3216823" y="470313"/>
                  <a:pt x="3209304" y="466352"/>
                  <a:pt x="3205323" y="465130"/>
                </a:cubicBezTo>
                <a:cubicBezTo>
                  <a:pt x="3201343" y="463907"/>
                  <a:pt x="3197602" y="463296"/>
                  <a:pt x="3194102" y="463296"/>
                </a:cubicBezTo>
                <a:lnTo>
                  <a:pt x="2901363" y="463296"/>
                </a:lnTo>
                <a:lnTo>
                  <a:pt x="2901363" y="258139"/>
                </a:lnTo>
                <a:close/>
                <a:moveTo>
                  <a:pt x="5166408" y="230886"/>
                </a:moveTo>
                <a:lnTo>
                  <a:pt x="5166408" y="242316"/>
                </a:lnTo>
                <a:lnTo>
                  <a:pt x="5489496" y="242316"/>
                </a:lnTo>
                <a:lnTo>
                  <a:pt x="5489496" y="230886"/>
                </a:lnTo>
                <a:close/>
                <a:moveTo>
                  <a:pt x="963216" y="167640"/>
                </a:moveTo>
                <a:lnTo>
                  <a:pt x="963216" y="212598"/>
                </a:lnTo>
                <a:lnTo>
                  <a:pt x="1120950" y="212598"/>
                </a:lnTo>
                <a:lnTo>
                  <a:pt x="1120950" y="167640"/>
                </a:lnTo>
                <a:close/>
                <a:moveTo>
                  <a:pt x="5166408" y="164592"/>
                </a:moveTo>
                <a:lnTo>
                  <a:pt x="5166408" y="176022"/>
                </a:lnTo>
                <a:lnTo>
                  <a:pt x="5489496" y="176022"/>
                </a:lnTo>
                <a:lnTo>
                  <a:pt x="5489496" y="164592"/>
                </a:lnTo>
                <a:close/>
                <a:moveTo>
                  <a:pt x="2501575" y="157734"/>
                </a:moveTo>
                <a:lnTo>
                  <a:pt x="2876217" y="157734"/>
                </a:lnTo>
                <a:lnTo>
                  <a:pt x="2876217" y="464820"/>
                </a:lnTo>
                <a:lnTo>
                  <a:pt x="2746272" y="464237"/>
                </a:lnTo>
                <a:lnTo>
                  <a:pt x="2764965" y="433423"/>
                </a:lnTo>
                <a:lnTo>
                  <a:pt x="2764965" y="223266"/>
                </a:lnTo>
                <a:lnTo>
                  <a:pt x="2626281" y="223266"/>
                </a:lnTo>
                <a:lnTo>
                  <a:pt x="2626281" y="242316"/>
                </a:lnTo>
                <a:lnTo>
                  <a:pt x="2758345" y="242316"/>
                </a:lnTo>
                <a:lnTo>
                  <a:pt x="2758345" y="322814"/>
                </a:lnTo>
                <a:cubicBezTo>
                  <a:pt x="2747256" y="315909"/>
                  <a:pt x="2739608" y="311815"/>
                  <a:pt x="2735402" y="310533"/>
                </a:cubicBezTo>
                <a:cubicBezTo>
                  <a:pt x="2731195" y="309251"/>
                  <a:pt x="2727349" y="308610"/>
                  <a:pt x="2723864" y="308610"/>
                </a:cubicBezTo>
                <a:lnTo>
                  <a:pt x="2626281" y="308610"/>
                </a:lnTo>
                <a:lnTo>
                  <a:pt x="2626281" y="327660"/>
                </a:lnTo>
                <a:lnTo>
                  <a:pt x="2758345" y="327660"/>
                </a:lnTo>
                <a:lnTo>
                  <a:pt x="2758345" y="408896"/>
                </a:lnTo>
                <a:cubicBezTo>
                  <a:pt x="2747113" y="401340"/>
                  <a:pt x="2739410" y="396833"/>
                  <a:pt x="2735235" y="395377"/>
                </a:cubicBezTo>
                <a:cubicBezTo>
                  <a:pt x="2731060" y="393920"/>
                  <a:pt x="2727269" y="393192"/>
                  <a:pt x="2723864" y="393192"/>
                </a:cubicBezTo>
                <a:lnTo>
                  <a:pt x="2626281" y="393192"/>
                </a:lnTo>
                <a:lnTo>
                  <a:pt x="2626281" y="464820"/>
                </a:lnTo>
                <a:lnTo>
                  <a:pt x="2515029" y="464820"/>
                </a:lnTo>
                <a:lnTo>
                  <a:pt x="2515029" y="181904"/>
                </a:lnTo>
                <a:close/>
                <a:moveTo>
                  <a:pt x="269093" y="150876"/>
                </a:moveTo>
                <a:lnTo>
                  <a:pt x="675180" y="150876"/>
                </a:lnTo>
                <a:lnTo>
                  <a:pt x="675180" y="394490"/>
                </a:lnTo>
                <a:lnTo>
                  <a:pt x="714792" y="394490"/>
                </a:lnTo>
                <a:lnTo>
                  <a:pt x="714887" y="474726"/>
                </a:lnTo>
                <a:cubicBezTo>
                  <a:pt x="703489" y="467892"/>
                  <a:pt x="695641" y="463820"/>
                  <a:pt x="691343" y="462510"/>
                </a:cubicBezTo>
                <a:cubicBezTo>
                  <a:pt x="687044" y="461201"/>
                  <a:pt x="682907" y="460546"/>
                  <a:pt x="678930" y="460546"/>
                </a:cubicBezTo>
                <a:lnTo>
                  <a:pt x="563928" y="460546"/>
                </a:lnTo>
                <a:lnTo>
                  <a:pt x="563928" y="217932"/>
                </a:lnTo>
                <a:lnTo>
                  <a:pt x="394002" y="217932"/>
                </a:lnTo>
                <a:lnTo>
                  <a:pt x="394002" y="460879"/>
                </a:lnTo>
                <a:lnTo>
                  <a:pt x="282750" y="460879"/>
                </a:lnTo>
                <a:lnTo>
                  <a:pt x="282750" y="175903"/>
                </a:lnTo>
                <a:close/>
                <a:moveTo>
                  <a:pt x="3667447" y="139648"/>
                </a:moveTo>
                <a:lnTo>
                  <a:pt x="3785306" y="139648"/>
                </a:lnTo>
                <a:lnTo>
                  <a:pt x="3823216" y="352973"/>
                </a:lnTo>
                <a:lnTo>
                  <a:pt x="3713369" y="352973"/>
                </a:lnTo>
                <a:lnTo>
                  <a:pt x="3681294" y="164354"/>
                </a:lnTo>
                <a:close/>
                <a:moveTo>
                  <a:pt x="0" y="136660"/>
                </a:moveTo>
                <a:lnTo>
                  <a:pt x="34874" y="150876"/>
                </a:lnTo>
                <a:lnTo>
                  <a:pt x="258175" y="150876"/>
                </a:lnTo>
                <a:lnTo>
                  <a:pt x="258175" y="231362"/>
                </a:lnTo>
                <a:cubicBezTo>
                  <a:pt x="246777" y="224044"/>
                  <a:pt x="238818" y="219722"/>
                  <a:pt x="234297" y="218396"/>
                </a:cubicBezTo>
                <a:cubicBezTo>
                  <a:pt x="229777" y="217071"/>
                  <a:pt x="225524" y="216408"/>
                  <a:pt x="221540" y="216408"/>
                </a:cubicBezTo>
                <a:lnTo>
                  <a:pt x="187500" y="216408"/>
                </a:lnTo>
                <a:lnTo>
                  <a:pt x="187500" y="357009"/>
                </a:lnTo>
                <a:lnTo>
                  <a:pt x="222826" y="349472"/>
                </a:lnTo>
                <a:lnTo>
                  <a:pt x="258175" y="327112"/>
                </a:lnTo>
                <a:lnTo>
                  <a:pt x="258175" y="413587"/>
                </a:lnTo>
                <a:lnTo>
                  <a:pt x="36814" y="454045"/>
                </a:lnTo>
                <a:lnTo>
                  <a:pt x="0" y="470916"/>
                </a:lnTo>
                <a:lnTo>
                  <a:pt x="0" y="392787"/>
                </a:lnTo>
                <a:lnTo>
                  <a:pt x="76248" y="377833"/>
                </a:lnTo>
                <a:lnTo>
                  <a:pt x="76248" y="216408"/>
                </a:lnTo>
                <a:lnTo>
                  <a:pt x="0" y="216408"/>
                </a:lnTo>
                <a:close/>
                <a:moveTo>
                  <a:pt x="836926" y="118872"/>
                </a:moveTo>
                <a:lnTo>
                  <a:pt x="1235250" y="118872"/>
                </a:lnTo>
                <a:lnTo>
                  <a:pt x="1235250" y="260604"/>
                </a:lnTo>
                <a:lnTo>
                  <a:pt x="1097328" y="260604"/>
                </a:lnTo>
                <a:lnTo>
                  <a:pt x="1097328" y="466344"/>
                </a:lnTo>
                <a:lnTo>
                  <a:pt x="967383" y="466344"/>
                </a:lnTo>
                <a:lnTo>
                  <a:pt x="986076" y="435424"/>
                </a:lnTo>
                <a:lnTo>
                  <a:pt x="986076" y="260604"/>
                </a:lnTo>
                <a:lnTo>
                  <a:pt x="847392" y="260604"/>
                </a:lnTo>
                <a:lnTo>
                  <a:pt x="847392" y="144673"/>
                </a:lnTo>
                <a:close/>
                <a:moveTo>
                  <a:pt x="5166408" y="99822"/>
                </a:moveTo>
                <a:lnTo>
                  <a:pt x="5166408" y="109728"/>
                </a:lnTo>
                <a:lnTo>
                  <a:pt x="5489496" y="109728"/>
                </a:lnTo>
                <a:lnTo>
                  <a:pt x="5489496" y="99822"/>
                </a:lnTo>
                <a:close/>
                <a:moveTo>
                  <a:pt x="2165652" y="91440"/>
                </a:moveTo>
                <a:lnTo>
                  <a:pt x="2165652" y="188976"/>
                </a:lnTo>
                <a:lnTo>
                  <a:pt x="2286048" y="188976"/>
                </a:lnTo>
                <a:lnTo>
                  <a:pt x="2286048" y="91440"/>
                </a:lnTo>
                <a:close/>
                <a:moveTo>
                  <a:pt x="3444669" y="67056"/>
                </a:moveTo>
                <a:lnTo>
                  <a:pt x="3444669" y="192786"/>
                </a:lnTo>
                <a:lnTo>
                  <a:pt x="3526203" y="192786"/>
                </a:lnTo>
                <a:lnTo>
                  <a:pt x="3526203" y="67056"/>
                </a:lnTo>
                <a:close/>
                <a:moveTo>
                  <a:pt x="2043934" y="35814"/>
                </a:moveTo>
                <a:lnTo>
                  <a:pt x="2396538" y="35814"/>
                </a:lnTo>
                <a:lnTo>
                  <a:pt x="2396538" y="243840"/>
                </a:lnTo>
                <a:lnTo>
                  <a:pt x="2054400" y="243840"/>
                </a:lnTo>
                <a:lnTo>
                  <a:pt x="2054400" y="64246"/>
                </a:lnTo>
                <a:close/>
                <a:moveTo>
                  <a:pt x="4229862" y="14633"/>
                </a:moveTo>
                <a:lnTo>
                  <a:pt x="4364772" y="14633"/>
                </a:lnTo>
                <a:lnTo>
                  <a:pt x="4301371" y="129754"/>
                </a:lnTo>
                <a:lnTo>
                  <a:pt x="4338876" y="129754"/>
                </a:lnTo>
                <a:lnTo>
                  <a:pt x="4338876" y="470154"/>
                </a:lnTo>
                <a:lnTo>
                  <a:pt x="4226862" y="470154"/>
                </a:lnTo>
                <a:lnTo>
                  <a:pt x="4226862" y="199549"/>
                </a:lnTo>
                <a:lnTo>
                  <a:pt x="4152114" y="199549"/>
                </a:lnTo>
                <a:lnTo>
                  <a:pt x="4243328" y="37005"/>
                </a:lnTo>
                <a:close/>
                <a:moveTo>
                  <a:pt x="4438531" y="14407"/>
                </a:moveTo>
                <a:lnTo>
                  <a:pt x="4561665" y="14407"/>
                </a:lnTo>
                <a:lnTo>
                  <a:pt x="4607195" y="107835"/>
                </a:lnTo>
                <a:lnTo>
                  <a:pt x="4706921" y="103811"/>
                </a:lnTo>
                <a:lnTo>
                  <a:pt x="4706921" y="55983"/>
                </a:lnTo>
                <a:lnTo>
                  <a:pt x="4692837" y="31611"/>
                </a:lnTo>
                <a:lnTo>
                  <a:pt x="4817412" y="31611"/>
                </a:lnTo>
                <a:lnTo>
                  <a:pt x="4817412" y="97369"/>
                </a:lnTo>
                <a:lnTo>
                  <a:pt x="4850939" y="95881"/>
                </a:lnTo>
                <a:lnTo>
                  <a:pt x="4850939" y="180642"/>
                </a:lnTo>
                <a:cubicBezTo>
                  <a:pt x="4839819" y="173641"/>
                  <a:pt x="4832317" y="169523"/>
                  <a:pt x="4828431" y="168289"/>
                </a:cubicBezTo>
                <a:cubicBezTo>
                  <a:pt x="4824545" y="167055"/>
                  <a:pt x="4820900" y="166438"/>
                  <a:pt x="4817495" y="166438"/>
                </a:cubicBezTo>
                <a:lnTo>
                  <a:pt x="4635532" y="174855"/>
                </a:lnTo>
                <a:lnTo>
                  <a:pt x="4751665" y="404622"/>
                </a:lnTo>
                <a:lnTo>
                  <a:pt x="4839569" y="404622"/>
                </a:lnTo>
                <a:lnTo>
                  <a:pt x="4872490" y="391144"/>
                </a:lnTo>
                <a:lnTo>
                  <a:pt x="4872490" y="470154"/>
                </a:lnTo>
                <a:lnTo>
                  <a:pt x="4650700" y="470154"/>
                </a:lnTo>
                <a:lnTo>
                  <a:pt x="4513195" y="180642"/>
                </a:lnTo>
                <a:lnTo>
                  <a:pt x="4357759" y="187369"/>
                </a:lnTo>
                <a:lnTo>
                  <a:pt x="4357759" y="104846"/>
                </a:lnTo>
                <a:lnTo>
                  <a:pt x="4389811" y="118324"/>
                </a:lnTo>
                <a:lnTo>
                  <a:pt x="4485656" y="114407"/>
                </a:lnTo>
                <a:close/>
                <a:moveTo>
                  <a:pt x="1719846" y="12954"/>
                </a:moveTo>
                <a:lnTo>
                  <a:pt x="1847207" y="12954"/>
                </a:lnTo>
                <a:lnTo>
                  <a:pt x="1826776" y="36576"/>
                </a:lnTo>
                <a:lnTo>
                  <a:pt x="2042268" y="36576"/>
                </a:lnTo>
                <a:lnTo>
                  <a:pt x="2042268" y="117074"/>
                </a:lnTo>
                <a:cubicBezTo>
                  <a:pt x="2030456" y="110931"/>
                  <a:pt x="2021438" y="107027"/>
                  <a:pt x="2015210" y="105364"/>
                </a:cubicBezTo>
                <a:cubicBezTo>
                  <a:pt x="2008983" y="103701"/>
                  <a:pt x="2003254" y="102870"/>
                  <a:pt x="1998024" y="102870"/>
                </a:cubicBezTo>
                <a:lnTo>
                  <a:pt x="1912608" y="102870"/>
                </a:lnTo>
                <a:lnTo>
                  <a:pt x="1891296" y="117348"/>
                </a:lnTo>
                <a:lnTo>
                  <a:pt x="2042268" y="117348"/>
                </a:lnTo>
                <a:lnTo>
                  <a:pt x="2042268" y="197846"/>
                </a:lnTo>
                <a:cubicBezTo>
                  <a:pt x="2030877" y="191036"/>
                  <a:pt x="2022708" y="186966"/>
                  <a:pt x="2017758" y="185636"/>
                </a:cubicBezTo>
                <a:cubicBezTo>
                  <a:pt x="2012809" y="184307"/>
                  <a:pt x="2008227" y="183642"/>
                  <a:pt x="2004013" y="183642"/>
                </a:cubicBezTo>
                <a:lnTo>
                  <a:pt x="1991451" y="183642"/>
                </a:lnTo>
                <a:lnTo>
                  <a:pt x="2037040" y="243840"/>
                </a:lnTo>
                <a:lnTo>
                  <a:pt x="1933647" y="243840"/>
                </a:lnTo>
                <a:lnTo>
                  <a:pt x="1886558" y="183642"/>
                </a:lnTo>
                <a:lnTo>
                  <a:pt x="1842349" y="183642"/>
                </a:lnTo>
                <a:lnTo>
                  <a:pt x="1788521" y="245364"/>
                </a:lnTo>
                <a:lnTo>
                  <a:pt x="1682437" y="245364"/>
                </a:lnTo>
                <a:lnTo>
                  <a:pt x="1734015" y="182880"/>
                </a:lnTo>
                <a:lnTo>
                  <a:pt x="1682437" y="182880"/>
                </a:lnTo>
                <a:lnTo>
                  <a:pt x="1682437" y="103870"/>
                </a:lnTo>
                <a:lnTo>
                  <a:pt x="1717918" y="116586"/>
                </a:lnTo>
                <a:lnTo>
                  <a:pt x="1779628" y="116586"/>
                </a:lnTo>
                <a:lnTo>
                  <a:pt x="1799606" y="102870"/>
                </a:lnTo>
                <a:lnTo>
                  <a:pt x="1677245" y="102870"/>
                </a:lnTo>
                <a:lnTo>
                  <a:pt x="1734015" y="31683"/>
                </a:lnTo>
                <a:close/>
                <a:moveTo>
                  <a:pt x="2564535" y="9906"/>
                </a:moveTo>
                <a:lnTo>
                  <a:pt x="2688801" y="9906"/>
                </a:lnTo>
                <a:lnTo>
                  <a:pt x="2647676" y="81534"/>
                </a:lnTo>
                <a:lnTo>
                  <a:pt x="2750582" y="81534"/>
                </a:lnTo>
                <a:lnTo>
                  <a:pt x="2737878" y="57912"/>
                </a:lnTo>
                <a:lnTo>
                  <a:pt x="2837510" y="57912"/>
                </a:lnTo>
                <a:lnTo>
                  <a:pt x="2882479" y="145518"/>
                </a:lnTo>
                <a:lnTo>
                  <a:pt x="2508469" y="146304"/>
                </a:lnTo>
                <a:lnTo>
                  <a:pt x="2577989" y="32087"/>
                </a:lnTo>
                <a:close/>
                <a:moveTo>
                  <a:pt x="381964" y="9906"/>
                </a:moveTo>
                <a:lnTo>
                  <a:pt x="509326" y="9906"/>
                </a:lnTo>
                <a:lnTo>
                  <a:pt x="504837" y="25908"/>
                </a:lnTo>
                <a:lnTo>
                  <a:pt x="718614" y="25908"/>
                </a:lnTo>
                <a:lnTo>
                  <a:pt x="718614" y="111657"/>
                </a:lnTo>
                <a:cubicBezTo>
                  <a:pt x="707390" y="104084"/>
                  <a:pt x="699826" y="99584"/>
                  <a:pt x="695921" y="98155"/>
                </a:cubicBezTo>
                <a:cubicBezTo>
                  <a:pt x="692015" y="96726"/>
                  <a:pt x="688360" y="96012"/>
                  <a:pt x="684955" y="96012"/>
                </a:cubicBezTo>
                <a:lnTo>
                  <a:pt x="642176" y="95905"/>
                </a:lnTo>
                <a:lnTo>
                  <a:pt x="653427" y="137922"/>
                </a:lnTo>
                <a:lnTo>
                  <a:pt x="544771" y="137922"/>
                </a:lnTo>
                <a:lnTo>
                  <a:pt x="534305" y="96012"/>
                </a:lnTo>
                <a:lnTo>
                  <a:pt x="488764" y="96012"/>
                </a:lnTo>
                <a:lnTo>
                  <a:pt x="478298" y="137922"/>
                </a:lnTo>
                <a:lnTo>
                  <a:pt x="369761" y="137922"/>
                </a:lnTo>
                <a:lnTo>
                  <a:pt x="395419" y="33861"/>
                </a:lnTo>
                <a:close/>
                <a:moveTo>
                  <a:pt x="15871" y="9906"/>
                </a:moveTo>
                <a:lnTo>
                  <a:pt x="143244" y="9906"/>
                </a:lnTo>
                <a:lnTo>
                  <a:pt x="138744" y="25563"/>
                </a:lnTo>
                <a:lnTo>
                  <a:pt x="353497" y="25146"/>
                </a:lnTo>
                <a:lnTo>
                  <a:pt x="353497" y="111716"/>
                </a:lnTo>
                <a:cubicBezTo>
                  <a:pt x="341987" y="104208"/>
                  <a:pt x="334185" y="99713"/>
                  <a:pt x="330089" y="98233"/>
                </a:cubicBezTo>
                <a:cubicBezTo>
                  <a:pt x="325993" y="96752"/>
                  <a:pt x="322493" y="96012"/>
                  <a:pt x="319588" y="96012"/>
                </a:cubicBezTo>
                <a:lnTo>
                  <a:pt x="275368" y="96012"/>
                </a:lnTo>
                <a:lnTo>
                  <a:pt x="287322" y="137922"/>
                </a:lnTo>
                <a:lnTo>
                  <a:pt x="179070" y="137922"/>
                </a:lnTo>
                <a:lnTo>
                  <a:pt x="167128" y="96012"/>
                </a:lnTo>
                <a:lnTo>
                  <a:pt x="122134" y="96012"/>
                </a:lnTo>
                <a:lnTo>
                  <a:pt x="111669" y="137922"/>
                </a:lnTo>
                <a:lnTo>
                  <a:pt x="3167" y="137922"/>
                </a:lnTo>
                <a:lnTo>
                  <a:pt x="29325" y="33849"/>
                </a:lnTo>
                <a:close/>
                <a:moveTo>
                  <a:pt x="2885194" y="7620"/>
                </a:moveTo>
                <a:lnTo>
                  <a:pt x="3009567" y="7620"/>
                </a:lnTo>
                <a:lnTo>
                  <a:pt x="3009567" y="73438"/>
                </a:lnTo>
                <a:lnTo>
                  <a:pt x="3167325" y="52221"/>
                </a:lnTo>
                <a:lnTo>
                  <a:pt x="3200186" y="31587"/>
                </a:lnTo>
                <a:lnTo>
                  <a:pt x="3200186" y="118693"/>
                </a:lnTo>
                <a:lnTo>
                  <a:pt x="3009567" y="140934"/>
                </a:lnTo>
                <a:lnTo>
                  <a:pt x="3009567" y="166878"/>
                </a:lnTo>
                <a:lnTo>
                  <a:pt x="3225606" y="166878"/>
                </a:lnTo>
                <a:lnTo>
                  <a:pt x="3225606" y="248114"/>
                </a:lnTo>
                <a:cubicBezTo>
                  <a:pt x="3214096" y="241018"/>
                  <a:pt x="3206460" y="236754"/>
                  <a:pt x="3202698" y="235321"/>
                </a:cubicBezTo>
                <a:cubicBezTo>
                  <a:pt x="3198935" y="233888"/>
                  <a:pt x="3195312" y="233172"/>
                  <a:pt x="3191827" y="233172"/>
                </a:cubicBezTo>
                <a:lnTo>
                  <a:pt x="2898315" y="233172"/>
                </a:lnTo>
                <a:lnTo>
                  <a:pt x="2898315" y="31694"/>
                </a:lnTo>
                <a:close/>
                <a:moveTo>
                  <a:pt x="5042238" y="6096"/>
                </a:moveTo>
                <a:lnTo>
                  <a:pt x="5166408" y="6096"/>
                </a:lnTo>
                <a:lnTo>
                  <a:pt x="5166408" y="33528"/>
                </a:lnTo>
                <a:lnTo>
                  <a:pt x="5489496" y="33528"/>
                </a:lnTo>
                <a:lnTo>
                  <a:pt x="5489496" y="30111"/>
                </a:lnTo>
                <a:lnTo>
                  <a:pt x="5476316" y="6096"/>
                </a:lnTo>
                <a:lnTo>
                  <a:pt x="5601510" y="6096"/>
                </a:lnTo>
                <a:lnTo>
                  <a:pt x="5601510" y="33528"/>
                </a:lnTo>
                <a:lnTo>
                  <a:pt x="5670090" y="33528"/>
                </a:lnTo>
                <a:lnTo>
                  <a:pt x="5670090" y="114776"/>
                </a:lnTo>
                <a:cubicBezTo>
                  <a:pt x="5658636" y="107323"/>
                  <a:pt x="5650937" y="102967"/>
                  <a:pt x="5646991" y="101709"/>
                </a:cubicBezTo>
                <a:cubicBezTo>
                  <a:pt x="5643047" y="100451"/>
                  <a:pt x="5639260" y="99822"/>
                  <a:pt x="5635633" y="99822"/>
                </a:cubicBezTo>
                <a:lnTo>
                  <a:pt x="5601510" y="99822"/>
                </a:lnTo>
                <a:lnTo>
                  <a:pt x="5601510" y="242316"/>
                </a:lnTo>
                <a:lnTo>
                  <a:pt x="5687973" y="242316"/>
                </a:lnTo>
                <a:lnTo>
                  <a:pt x="5687973" y="322588"/>
                </a:lnTo>
                <a:cubicBezTo>
                  <a:pt x="5676479" y="315198"/>
                  <a:pt x="5668881" y="310894"/>
                  <a:pt x="5665179" y="309676"/>
                </a:cubicBezTo>
                <a:cubicBezTo>
                  <a:pt x="5661475" y="308457"/>
                  <a:pt x="5657774" y="307848"/>
                  <a:pt x="5654076" y="307848"/>
                </a:cubicBezTo>
                <a:lnTo>
                  <a:pt x="5617714" y="307634"/>
                </a:lnTo>
                <a:lnTo>
                  <a:pt x="5691724" y="376428"/>
                </a:lnTo>
                <a:lnTo>
                  <a:pt x="5627441" y="376428"/>
                </a:lnTo>
                <a:lnTo>
                  <a:pt x="5627441" y="400050"/>
                </a:lnTo>
                <a:lnTo>
                  <a:pt x="5688771" y="400050"/>
                </a:lnTo>
                <a:lnTo>
                  <a:pt x="5688771" y="480060"/>
                </a:lnTo>
                <a:cubicBezTo>
                  <a:pt x="5677293" y="472972"/>
                  <a:pt x="5669576" y="468787"/>
                  <a:pt x="5665619" y="467505"/>
                </a:cubicBezTo>
                <a:cubicBezTo>
                  <a:pt x="5661662" y="466223"/>
                  <a:pt x="5657870" y="465582"/>
                  <a:pt x="5654243" y="465582"/>
                </a:cubicBezTo>
                <a:lnTo>
                  <a:pt x="4972860" y="465582"/>
                </a:lnTo>
                <a:lnTo>
                  <a:pt x="4972848" y="386584"/>
                </a:lnTo>
                <a:lnTo>
                  <a:pt x="5005590" y="400050"/>
                </a:lnTo>
                <a:lnTo>
                  <a:pt x="5283756" y="400050"/>
                </a:lnTo>
                <a:lnTo>
                  <a:pt x="5283756" y="390144"/>
                </a:lnTo>
                <a:lnTo>
                  <a:pt x="5036963" y="390144"/>
                </a:lnTo>
                <a:lnTo>
                  <a:pt x="5036963" y="376369"/>
                </a:lnTo>
                <a:lnTo>
                  <a:pt x="4972848" y="375714"/>
                </a:lnTo>
                <a:lnTo>
                  <a:pt x="5046714" y="307848"/>
                </a:lnTo>
                <a:lnTo>
                  <a:pt x="4972098" y="307848"/>
                </a:lnTo>
                <a:lnTo>
                  <a:pt x="4972098" y="228838"/>
                </a:lnTo>
                <a:lnTo>
                  <a:pt x="5005424" y="242316"/>
                </a:lnTo>
                <a:lnTo>
                  <a:pt x="5055156" y="242316"/>
                </a:lnTo>
                <a:lnTo>
                  <a:pt x="5055156" y="99822"/>
                </a:lnTo>
                <a:lnTo>
                  <a:pt x="4990386" y="99822"/>
                </a:lnTo>
                <a:lnTo>
                  <a:pt x="4990826" y="21038"/>
                </a:lnTo>
                <a:lnTo>
                  <a:pt x="5023092" y="33528"/>
                </a:lnTo>
                <a:lnTo>
                  <a:pt x="5055156" y="33528"/>
                </a:lnTo>
                <a:lnTo>
                  <a:pt x="5055156" y="30206"/>
                </a:lnTo>
                <a:close/>
                <a:moveTo>
                  <a:pt x="1318689" y="6096"/>
                </a:moveTo>
                <a:lnTo>
                  <a:pt x="1444038" y="6096"/>
                </a:lnTo>
                <a:lnTo>
                  <a:pt x="1444038" y="6858"/>
                </a:lnTo>
                <a:lnTo>
                  <a:pt x="1545431" y="6858"/>
                </a:lnTo>
                <a:lnTo>
                  <a:pt x="1556814" y="100584"/>
                </a:lnTo>
                <a:lnTo>
                  <a:pt x="1467005" y="100584"/>
                </a:lnTo>
                <a:lnTo>
                  <a:pt x="1457385" y="34052"/>
                </a:lnTo>
                <a:lnTo>
                  <a:pt x="1444038" y="7613"/>
                </a:lnTo>
                <a:lnTo>
                  <a:pt x="1444038" y="124206"/>
                </a:lnTo>
                <a:lnTo>
                  <a:pt x="1554635" y="124206"/>
                </a:lnTo>
                <a:lnTo>
                  <a:pt x="1554635" y="197096"/>
                </a:lnTo>
                <a:cubicBezTo>
                  <a:pt x="1543324" y="191064"/>
                  <a:pt x="1535736" y="187313"/>
                  <a:pt x="1531870" y="185845"/>
                </a:cubicBezTo>
                <a:cubicBezTo>
                  <a:pt x="1528005" y="184376"/>
                  <a:pt x="1524330" y="183642"/>
                  <a:pt x="1520845" y="183642"/>
                </a:cubicBezTo>
                <a:lnTo>
                  <a:pt x="1435370" y="183642"/>
                </a:lnTo>
                <a:lnTo>
                  <a:pt x="1427536" y="204823"/>
                </a:lnTo>
                <a:lnTo>
                  <a:pt x="1527096" y="204823"/>
                </a:lnTo>
                <a:lnTo>
                  <a:pt x="1527096" y="399074"/>
                </a:lnTo>
                <a:lnTo>
                  <a:pt x="1560624" y="399074"/>
                </a:lnTo>
                <a:lnTo>
                  <a:pt x="1560624" y="479298"/>
                </a:lnTo>
                <a:cubicBezTo>
                  <a:pt x="1549305" y="472670"/>
                  <a:pt x="1541592" y="468727"/>
                  <a:pt x="1537484" y="467469"/>
                </a:cubicBezTo>
                <a:cubicBezTo>
                  <a:pt x="1533376" y="466211"/>
                  <a:pt x="1529573" y="465582"/>
                  <a:pt x="1526072" y="465582"/>
                </a:cubicBezTo>
                <a:lnTo>
                  <a:pt x="1436894" y="465582"/>
                </a:lnTo>
                <a:lnTo>
                  <a:pt x="1436894" y="464820"/>
                </a:lnTo>
                <a:lnTo>
                  <a:pt x="1421178" y="464820"/>
                </a:lnTo>
                <a:lnTo>
                  <a:pt x="1421178" y="229362"/>
                </a:lnTo>
                <a:lnTo>
                  <a:pt x="1422761" y="223349"/>
                </a:lnTo>
                <a:lnTo>
                  <a:pt x="1358277" y="463296"/>
                </a:lnTo>
                <a:lnTo>
                  <a:pt x="1249109" y="463296"/>
                </a:lnTo>
                <a:lnTo>
                  <a:pt x="1327666" y="183642"/>
                </a:lnTo>
                <a:lnTo>
                  <a:pt x="1240131" y="183642"/>
                </a:lnTo>
                <a:lnTo>
                  <a:pt x="1240131" y="113958"/>
                </a:lnTo>
                <a:lnTo>
                  <a:pt x="1232604" y="109808"/>
                </a:lnTo>
                <a:cubicBezTo>
                  <a:pt x="1228613" y="107743"/>
                  <a:pt x="1225479" y="106283"/>
                  <a:pt x="1223201" y="105430"/>
                </a:cubicBezTo>
                <a:cubicBezTo>
                  <a:pt x="1218644" y="103723"/>
                  <a:pt x="1214358" y="102870"/>
                  <a:pt x="1210342" y="102870"/>
                </a:cubicBezTo>
                <a:lnTo>
                  <a:pt x="841486" y="102870"/>
                </a:lnTo>
                <a:lnTo>
                  <a:pt x="841486" y="24051"/>
                </a:lnTo>
                <a:lnTo>
                  <a:pt x="880598" y="37338"/>
                </a:lnTo>
                <a:lnTo>
                  <a:pt x="998482" y="37338"/>
                </a:lnTo>
                <a:lnTo>
                  <a:pt x="998482" y="31183"/>
                </a:lnTo>
                <a:lnTo>
                  <a:pt x="984266" y="6858"/>
                </a:lnTo>
                <a:lnTo>
                  <a:pt x="1109484" y="6858"/>
                </a:lnTo>
                <a:lnTo>
                  <a:pt x="1109484" y="37338"/>
                </a:lnTo>
                <a:lnTo>
                  <a:pt x="1247144" y="37338"/>
                </a:lnTo>
                <a:lnTo>
                  <a:pt x="1247144" y="114398"/>
                </a:lnTo>
                <a:lnTo>
                  <a:pt x="1278839" y="124206"/>
                </a:lnTo>
                <a:lnTo>
                  <a:pt x="1332024" y="124206"/>
                </a:lnTo>
                <a:lnTo>
                  <a:pt x="1332024" y="30242"/>
                </a:lnTo>
                <a:close/>
                <a:moveTo>
                  <a:pt x="5818382" y="1524"/>
                </a:moveTo>
                <a:lnTo>
                  <a:pt x="5851005" y="14478"/>
                </a:lnTo>
                <a:lnTo>
                  <a:pt x="6503396" y="14478"/>
                </a:lnTo>
                <a:lnTo>
                  <a:pt x="6503396" y="95976"/>
                </a:lnTo>
                <a:cubicBezTo>
                  <a:pt x="6491911" y="88380"/>
                  <a:pt x="6484111" y="83820"/>
                  <a:pt x="6479995" y="82296"/>
                </a:cubicBezTo>
                <a:cubicBezTo>
                  <a:pt x="6475879" y="80772"/>
                  <a:pt x="6472170" y="80010"/>
                  <a:pt x="6468868" y="80010"/>
                </a:cubicBezTo>
                <a:lnTo>
                  <a:pt x="6136124" y="80010"/>
                </a:lnTo>
                <a:lnTo>
                  <a:pt x="6042922" y="186690"/>
                </a:lnTo>
                <a:lnTo>
                  <a:pt x="6462951" y="186690"/>
                </a:lnTo>
                <a:lnTo>
                  <a:pt x="6462951" y="482346"/>
                </a:lnTo>
                <a:cubicBezTo>
                  <a:pt x="6451965" y="476250"/>
                  <a:pt x="6444412" y="472440"/>
                  <a:pt x="6440293" y="470916"/>
                </a:cubicBezTo>
                <a:cubicBezTo>
                  <a:pt x="6436173" y="469392"/>
                  <a:pt x="6432463" y="468630"/>
                  <a:pt x="6429161" y="468630"/>
                </a:cubicBezTo>
                <a:lnTo>
                  <a:pt x="5889165" y="468630"/>
                </a:lnTo>
                <a:lnTo>
                  <a:pt x="5889165" y="277416"/>
                </a:lnTo>
                <a:lnTo>
                  <a:pt x="5824395" y="277416"/>
                </a:lnTo>
                <a:lnTo>
                  <a:pt x="5824395" y="197191"/>
                </a:lnTo>
                <a:lnTo>
                  <a:pt x="5857887" y="210657"/>
                </a:lnTo>
                <a:lnTo>
                  <a:pt x="5879699" y="210657"/>
                </a:lnTo>
                <a:lnTo>
                  <a:pt x="5997786" y="80010"/>
                </a:lnTo>
                <a:lnTo>
                  <a:pt x="5818382" y="80010"/>
                </a:lnTo>
                <a:close/>
                <a:moveTo>
                  <a:pt x="3893118" y="1500"/>
                </a:moveTo>
                <a:lnTo>
                  <a:pt x="4018455" y="1524"/>
                </a:lnTo>
                <a:lnTo>
                  <a:pt x="4018455" y="34290"/>
                </a:lnTo>
                <a:lnTo>
                  <a:pt x="4044363" y="34290"/>
                </a:lnTo>
                <a:lnTo>
                  <a:pt x="4044363" y="115538"/>
                </a:lnTo>
                <a:cubicBezTo>
                  <a:pt x="4033242" y="108490"/>
                  <a:pt x="4025694" y="104235"/>
                  <a:pt x="4021717" y="102775"/>
                </a:cubicBezTo>
                <a:cubicBezTo>
                  <a:pt x="4017741" y="101314"/>
                  <a:pt x="4016653" y="100584"/>
                  <a:pt x="4018455" y="100584"/>
                </a:cubicBezTo>
                <a:lnTo>
                  <a:pt x="4018455" y="485394"/>
                </a:lnTo>
                <a:cubicBezTo>
                  <a:pt x="4006977" y="478314"/>
                  <a:pt x="3999256" y="474131"/>
                  <a:pt x="3995291" y="472845"/>
                </a:cubicBezTo>
                <a:cubicBezTo>
                  <a:pt x="3991326" y="471559"/>
                  <a:pt x="3987530" y="470916"/>
                  <a:pt x="3983903" y="470916"/>
                </a:cubicBezTo>
                <a:lnTo>
                  <a:pt x="3803452" y="470916"/>
                </a:lnTo>
                <a:lnTo>
                  <a:pt x="3803452" y="391906"/>
                </a:lnTo>
                <a:lnTo>
                  <a:pt x="3835444" y="405384"/>
                </a:lnTo>
                <a:lnTo>
                  <a:pt x="3906441" y="405384"/>
                </a:lnTo>
                <a:lnTo>
                  <a:pt x="3906441" y="100584"/>
                </a:lnTo>
                <a:lnTo>
                  <a:pt x="3642789" y="100584"/>
                </a:lnTo>
                <a:lnTo>
                  <a:pt x="3642789" y="21015"/>
                </a:lnTo>
                <a:lnTo>
                  <a:pt x="3675555" y="34290"/>
                </a:lnTo>
                <a:lnTo>
                  <a:pt x="3906619" y="34290"/>
                </a:lnTo>
                <a:lnTo>
                  <a:pt x="3906929" y="25587"/>
                </a:lnTo>
                <a:close/>
                <a:moveTo>
                  <a:pt x="3322951" y="0"/>
                </a:moveTo>
                <a:lnTo>
                  <a:pt x="3637455" y="0"/>
                </a:lnTo>
                <a:lnTo>
                  <a:pt x="3637455" y="458724"/>
                </a:lnTo>
                <a:lnTo>
                  <a:pt x="3333417" y="458724"/>
                </a:lnTo>
                <a:lnTo>
                  <a:pt x="3333417" y="271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86703" tIns="43352" rIns="86703" bIns="43352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64052" rtl="0" eaLnBrk="1" latinLnBrk="0" hangingPunct="1">
              <a:lnSpc>
                <a:spcPts val="3627"/>
              </a:lnSpc>
              <a:spcBef>
                <a:spcPct val="0"/>
              </a:spcBef>
              <a:buNone/>
              <a:defRPr sz="3374" b="0" i="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zh-CN" altLang="en-US" sz="5689" b="1" spc="569" dirty="0">
              <a:latin typeface="站酷酷黑" panose="02010600030101010101" pitchFamily="2" charset="-122"/>
              <a:ea typeface="站酷酷黑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1535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2182596" y="2383588"/>
            <a:ext cx="2546389" cy="554138"/>
            <a:chOff x="876300" y="2641600"/>
            <a:chExt cx="7394575" cy="1609725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308100" y="2641600"/>
              <a:ext cx="1108075" cy="1027113"/>
            </a:xfrm>
            <a:custGeom>
              <a:avLst/>
              <a:gdLst>
                <a:gd name="T0" fmla="*/ 35 w 295"/>
                <a:gd name="T1" fmla="*/ 12 h 272"/>
                <a:gd name="T2" fmla="*/ 170 w 295"/>
                <a:gd name="T3" fmla="*/ 22 h 272"/>
                <a:gd name="T4" fmla="*/ 284 w 295"/>
                <a:gd name="T5" fmla="*/ 153 h 272"/>
                <a:gd name="T6" fmla="*/ 282 w 295"/>
                <a:gd name="T7" fmla="*/ 272 h 272"/>
                <a:gd name="T8" fmla="*/ 101 w 295"/>
                <a:gd name="T9" fmla="*/ 271 h 272"/>
                <a:gd name="T10" fmla="*/ 69 w 295"/>
                <a:gd name="T11" fmla="*/ 262 h 272"/>
                <a:gd name="T12" fmla="*/ 70 w 295"/>
                <a:gd name="T13" fmla="*/ 236 h 272"/>
                <a:gd name="T14" fmla="*/ 126 w 295"/>
                <a:gd name="T15" fmla="*/ 64 h 272"/>
                <a:gd name="T16" fmla="*/ 55 w 295"/>
                <a:gd name="T17" fmla="*/ 64 h 272"/>
                <a:gd name="T18" fmla="*/ 36 w 295"/>
                <a:gd name="T19" fmla="*/ 123 h 272"/>
                <a:gd name="T20" fmla="*/ 0 w 295"/>
                <a:gd name="T21" fmla="*/ 123 h 272"/>
                <a:gd name="T22" fmla="*/ 35 w 295"/>
                <a:gd name="T23" fmla="*/ 12 h 272"/>
                <a:gd name="T24" fmla="*/ 157 w 295"/>
                <a:gd name="T25" fmla="*/ 64 h 272"/>
                <a:gd name="T26" fmla="*/ 147 w 295"/>
                <a:gd name="T27" fmla="*/ 93 h 272"/>
                <a:gd name="T28" fmla="*/ 218 w 295"/>
                <a:gd name="T29" fmla="*/ 93 h 272"/>
                <a:gd name="T30" fmla="*/ 228 w 295"/>
                <a:gd name="T31" fmla="*/ 64 h 272"/>
                <a:gd name="T32" fmla="*/ 157 w 295"/>
                <a:gd name="T33" fmla="*/ 64 h 272"/>
                <a:gd name="T34" fmla="*/ 138 w 295"/>
                <a:gd name="T35" fmla="*/ 123 h 272"/>
                <a:gd name="T36" fmla="*/ 100 w 295"/>
                <a:gd name="T37" fmla="*/ 241 h 272"/>
                <a:gd name="T38" fmla="*/ 170 w 295"/>
                <a:gd name="T39" fmla="*/ 241 h 272"/>
                <a:gd name="T40" fmla="*/ 208 w 295"/>
                <a:gd name="T41" fmla="*/ 123 h 272"/>
                <a:gd name="T42" fmla="*/ 138 w 295"/>
                <a:gd name="T43" fmla="*/ 123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5" h="272">
                  <a:moveTo>
                    <a:pt x="35" y="12"/>
                  </a:moveTo>
                  <a:cubicBezTo>
                    <a:pt x="80" y="0"/>
                    <a:pt x="128" y="3"/>
                    <a:pt x="170" y="22"/>
                  </a:cubicBezTo>
                  <a:cubicBezTo>
                    <a:pt x="225" y="46"/>
                    <a:pt x="268" y="95"/>
                    <a:pt x="284" y="153"/>
                  </a:cubicBezTo>
                  <a:cubicBezTo>
                    <a:pt x="295" y="191"/>
                    <a:pt x="293" y="233"/>
                    <a:pt x="282" y="272"/>
                  </a:cubicBezTo>
                  <a:cubicBezTo>
                    <a:pt x="221" y="271"/>
                    <a:pt x="161" y="272"/>
                    <a:pt x="101" y="271"/>
                  </a:cubicBezTo>
                  <a:cubicBezTo>
                    <a:pt x="90" y="271"/>
                    <a:pt x="77" y="271"/>
                    <a:pt x="69" y="262"/>
                  </a:cubicBezTo>
                  <a:cubicBezTo>
                    <a:pt x="66" y="254"/>
                    <a:pt x="67" y="244"/>
                    <a:pt x="70" y="236"/>
                  </a:cubicBezTo>
                  <a:cubicBezTo>
                    <a:pt x="89" y="179"/>
                    <a:pt x="108" y="121"/>
                    <a:pt x="126" y="64"/>
                  </a:cubicBezTo>
                  <a:cubicBezTo>
                    <a:pt x="103" y="64"/>
                    <a:pt x="79" y="64"/>
                    <a:pt x="55" y="64"/>
                  </a:cubicBezTo>
                  <a:cubicBezTo>
                    <a:pt x="49" y="84"/>
                    <a:pt x="42" y="103"/>
                    <a:pt x="36" y="123"/>
                  </a:cubicBezTo>
                  <a:cubicBezTo>
                    <a:pt x="24" y="123"/>
                    <a:pt x="12" y="123"/>
                    <a:pt x="0" y="123"/>
                  </a:cubicBezTo>
                  <a:cubicBezTo>
                    <a:pt x="12" y="86"/>
                    <a:pt x="24" y="49"/>
                    <a:pt x="35" y="12"/>
                  </a:cubicBezTo>
                  <a:close/>
                  <a:moveTo>
                    <a:pt x="157" y="64"/>
                  </a:moveTo>
                  <a:cubicBezTo>
                    <a:pt x="154" y="74"/>
                    <a:pt x="151" y="83"/>
                    <a:pt x="147" y="93"/>
                  </a:cubicBezTo>
                  <a:cubicBezTo>
                    <a:pt x="171" y="93"/>
                    <a:pt x="195" y="93"/>
                    <a:pt x="218" y="93"/>
                  </a:cubicBezTo>
                  <a:cubicBezTo>
                    <a:pt x="222" y="83"/>
                    <a:pt x="225" y="73"/>
                    <a:pt x="228" y="64"/>
                  </a:cubicBezTo>
                  <a:cubicBezTo>
                    <a:pt x="204" y="64"/>
                    <a:pt x="181" y="63"/>
                    <a:pt x="157" y="64"/>
                  </a:cubicBezTo>
                  <a:close/>
                  <a:moveTo>
                    <a:pt x="138" y="123"/>
                  </a:moveTo>
                  <a:cubicBezTo>
                    <a:pt x="125" y="162"/>
                    <a:pt x="112" y="201"/>
                    <a:pt x="100" y="241"/>
                  </a:cubicBezTo>
                  <a:cubicBezTo>
                    <a:pt x="123" y="241"/>
                    <a:pt x="147" y="241"/>
                    <a:pt x="170" y="241"/>
                  </a:cubicBezTo>
                  <a:cubicBezTo>
                    <a:pt x="183" y="202"/>
                    <a:pt x="196" y="163"/>
                    <a:pt x="208" y="123"/>
                  </a:cubicBezTo>
                  <a:cubicBezTo>
                    <a:pt x="185" y="123"/>
                    <a:pt x="161" y="123"/>
                    <a:pt x="138" y="123"/>
                  </a:cubicBezTo>
                  <a:close/>
                </a:path>
              </a:pathLst>
            </a:custGeom>
            <a:solidFill>
              <a:srgbClr val="E200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876300" y="2863850"/>
              <a:ext cx="1270000" cy="1387475"/>
            </a:xfrm>
            <a:custGeom>
              <a:avLst/>
              <a:gdLst>
                <a:gd name="T0" fmla="*/ 0 w 338"/>
                <a:gd name="T1" fmla="*/ 123 h 367"/>
                <a:gd name="T2" fmla="*/ 64 w 338"/>
                <a:gd name="T3" fmla="*/ 0 h 367"/>
                <a:gd name="T4" fmla="*/ 6 w 338"/>
                <a:gd name="T5" fmla="*/ 182 h 367"/>
                <a:gd name="T6" fmla="*/ 77 w 338"/>
                <a:gd name="T7" fmla="*/ 182 h 367"/>
                <a:gd name="T8" fmla="*/ 105 w 338"/>
                <a:gd name="T9" fmla="*/ 93 h 367"/>
                <a:gd name="T10" fmla="*/ 142 w 338"/>
                <a:gd name="T11" fmla="*/ 93 h 367"/>
                <a:gd name="T12" fmla="*/ 87 w 338"/>
                <a:gd name="T13" fmla="*/ 259 h 367"/>
                <a:gd name="T14" fmla="*/ 82 w 338"/>
                <a:gd name="T15" fmla="*/ 280 h 367"/>
                <a:gd name="T16" fmla="*/ 108 w 338"/>
                <a:gd name="T17" fmla="*/ 300 h 367"/>
                <a:gd name="T18" fmla="*/ 338 w 338"/>
                <a:gd name="T19" fmla="*/ 300 h 367"/>
                <a:gd name="T20" fmla="*/ 105 w 338"/>
                <a:gd name="T21" fmla="*/ 326 h 367"/>
                <a:gd name="T22" fmla="*/ 0 w 338"/>
                <a:gd name="T23" fmla="*/ 170 h 367"/>
                <a:gd name="T24" fmla="*/ 0 w 338"/>
                <a:gd name="T25" fmla="*/ 12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8" h="367">
                  <a:moveTo>
                    <a:pt x="0" y="123"/>
                  </a:moveTo>
                  <a:cubicBezTo>
                    <a:pt x="7" y="77"/>
                    <a:pt x="29" y="33"/>
                    <a:pt x="64" y="0"/>
                  </a:cubicBezTo>
                  <a:cubicBezTo>
                    <a:pt x="45" y="61"/>
                    <a:pt x="25" y="121"/>
                    <a:pt x="6" y="182"/>
                  </a:cubicBezTo>
                  <a:cubicBezTo>
                    <a:pt x="29" y="182"/>
                    <a:pt x="53" y="182"/>
                    <a:pt x="77" y="182"/>
                  </a:cubicBezTo>
                  <a:cubicBezTo>
                    <a:pt x="86" y="152"/>
                    <a:pt x="96" y="123"/>
                    <a:pt x="105" y="93"/>
                  </a:cubicBezTo>
                  <a:cubicBezTo>
                    <a:pt x="118" y="93"/>
                    <a:pt x="130" y="93"/>
                    <a:pt x="142" y="93"/>
                  </a:cubicBezTo>
                  <a:cubicBezTo>
                    <a:pt x="123" y="148"/>
                    <a:pt x="106" y="204"/>
                    <a:pt x="87" y="259"/>
                  </a:cubicBezTo>
                  <a:cubicBezTo>
                    <a:pt x="85" y="266"/>
                    <a:pt x="83" y="273"/>
                    <a:pt x="82" y="280"/>
                  </a:cubicBezTo>
                  <a:cubicBezTo>
                    <a:pt x="84" y="292"/>
                    <a:pt x="96" y="301"/>
                    <a:pt x="108" y="300"/>
                  </a:cubicBezTo>
                  <a:cubicBezTo>
                    <a:pt x="185" y="300"/>
                    <a:pt x="261" y="299"/>
                    <a:pt x="338" y="300"/>
                  </a:cubicBezTo>
                  <a:cubicBezTo>
                    <a:pt x="276" y="356"/>
                    <a:pt x="178" y="367"/>
                    <a:pt x="105" y="326"/>
                  </a:cubicBezTo>
                  <a:cubicBezTo>
                    <a:pt x="47" y="295"/>
                    <a:pt x="7" y="235"/>
                    <a:pt x="0" y="170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E200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2589213" y="3076575"/>
              <a:ext cx="841375" cy="577850"/>
            </a:xfrm>
            <a:custGeom>
              <a:avLst/>
              <a:gdLst>
                <a:gd name="T0" fmla="*/ 52 w 224"/>
                <a:gd name="T1" fmla="*/ 3 h 153"/>
                <a:gd name="T2" fmla="*/ 122 w 224"/>
                <a:gd name="T3" fmla="*/ 3 h 153"/>
                <a:gd name="T4" fmla="*/ 100 w 224"/>
                <a:gd name="T5" fmla="*/ 66 h 153"/>
                <a:gd name="T6" fmla="*/ 161 w 224"/>
                <a:gd name="T7" fmla="*/ 66 h 153"/>
                <a:gd name="T8" fmla="*/ 182 w 224"/>
                <a:gd name="T9" fmla="*/ 5 h 153"/>
                <a:gd name="T10" fmla="*/ 224 w 224"/>
                <a:gd name="T11" fmla="*/ 3 h 153"/>
                <a:gd name="T12" fmla="*/ 172 w 224"/>
                <a:gd name="T13" fmla="*/ 153 h 153"/>
                <a:gd name="T14" fmla="*/ 131 w 224"/>
                <a:gd name="T15" fmla="*/ 153 h 153"/>
                <a:gd name="T16" fmla="*/ 152 w 224"/>
                <a:gd name="T17" fmla="*/ 90 h 153"/>
                <a:gd name="T18" fmla="*/ 92 w 224"/>
                <a:gd name="T19" fmla="*/ 90 h 153"/>
                <a:gd name="T20" fmla="*/ 71 w 224"/>
                <a:gd name="T21" fmla="*/ 153 h 153"/>
                <a:gd name="T22" fmla="*/ 0 w 224"/>
                <a:gd name="T23" fmla="*/ 153 h 153"/>
                <a:gd name="T24" fmla="*/ 52 w 224"/>
                <a:gd name="T25" fmla="*/ 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153">
                  <a:moveTo>
                    <a:pt x="52" y="3"/>
                  </a:moveTo>
                  <a:cubicBezTo>
                    <a:pt x="75" y="3"/>
                    <a:pt x="99" y="3"/>
                    <a:pt x="122" y="3"/>
                  </a:cubicBezTo>
                  <a:cubicBezTo>
                    <a:pt x="115" y="24"/>
                    <a:pt x="108" y="45"/>
                    <a:pt x="100" y="66"/>
                  </a:cubicBezTo>
                  <a:cubicBezTo>
                    <a:pt x="120" y="66"/>
                    <a:pt x="141" y="66"/>
                    <a:pt x="161" y="66"/>
                  </a:cubicBezTo>
                  <a:cubicBezTo>
                    <a:pt x="168" y="46"/>
                    <a:pt x="174" y="25"/>
                    <a:pt x="182" y="5"/>
                  </a:cubicBezTo>
                  <a:cubicBezTo>
                    <a:pt x="195" y="0"/>
                    <a:pt x="210" y="4"/>
                    <a:pt x="224" y="3"/>
                  </a:cubicBezTo>
                  <a:cubicBezTo>
                    <a:pt x="206" y="53"/>
                    <a:pt x="189" y="103"/>
                    <a:pt x="172" y="153"/>
                  </a:cubicBezTo>
                  <a:cubicBezTo>
                    <a:pt x="159" y="153"/>
                    <a:pt x="145" y="153"/>
                    <a:pt x="131" y="153"/>
                  </a:cubicBezTo>
                  <a:cubicBezTo>
                    <a:pt x="138" y="132"/>
                    <a:pt x="145" y="111"/>
                    <a:pt x="152" y="90"/>
                  </a:cubicBezTo>
                  <a:cubicBezTo>
                    <a:pt x="132" y="90"/>
                    <a:pt x="112" y="90"/>
                    <a:pt x="92" y="90"/>
                  </a:cubicBezTo>
                  <a:cubicBezTo>
                    <a:pt x="85" y="111"/>
                    <a:pt x="78" y="132"/>
                    <a:pt x="71" y="153"/>
                  </a:cubicBezTo>
                  <a:cubicBezTo>
                    <a:pt x="47" y="152"/>
                    <a:pt x="24" y="153"/>
                    <a:pt x="0" y="153"/>
                  </a:cubicBezTo>
                  <a:cubicBezTo>
                    <a:pt x="18" y="103"/>
                    <a:pt x="34" y="53"/>
                    <a:pt x="5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3336925" y="3087688"/>
              <a:ext cx="457200" cy="566738"/>
            </a:xfrm>
            <a:custGeom>
              <a:avLst/>
              <a:gdLst>
                <a:gd name="T0" fmla="*/ 0 w 122"/>
                <a:gd name="T1" fmla="*/ 150 h 150"/>
                <a:gd name="T2" fmla="*/ 52 w 122"/>
                <a:gd name="T3" fmla="*/ 0 h 150"/>
                <a:gd name="T4" fmla="*/ 122 w 122"/>
                <a:gd name="T5" fmla="*/ 0 h 150"/>
                <a:gd name="T6" fmla="*/ 71 w 122"/>
                <a:gd name="T7" fmla="*/ 148 h 150"/>
                <a:gd name="T8" fmla="*/ 68 w 122"/>
                <a:gd name="T9" fmla="*/ 149 h 150"/>
                <a:gd name="T10" fmla="*/ 0 w 122"/>
                <a:gd name="T1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150">
                  <a:moveTo>
                    <a:pt x="0" y="150"/>
                  </a:moveTo>
                  <a:cubicBezTo>
                    <a:pt x="18" y="100"/>
                    <a:pt x="34" y="50"/>
                    <a:pt x="52" y="0"/>
                  </a:cubicBezTo>
                  <a:cubicBezTo>
                    <a:pt x="75" y="0"/>
                    <a:pt x="99" y="0"/>
                    <a:pt x="122" y="0"/>
                  </a:cubicBezTo>
                  <a:cubicBezTo>
                    <a:pt x="105" y="49"/>
                    <a:pt x="88" y="99"/>
                    <a:pt x="71" y="148"/>
                  </a:cubicBezTo>
                  <a:cubicBezTo>
                    <a:pt x="68" y="149"/>
                    <a:pt x="68" y="149"/>
                    <a:pt x="68" y="149"/>
                  </a:cubicBezTo>
                  <a:cubicBezTo>
                    <a:pt x="46" y="150"/>
                    <a:pt x="23" y="149"/>
                    <a:pt x="0" y="1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3705225" y="3087688"/>
              <a:ext cx="839788" cy="569913"/>
            </a:xfrm>
            <a:custGeom>
              <a:avLst/>
              <a:gdLst>
                <a:gd name="T0" fmla="*/ 50 w 224"/>
                <a:gd name="T1" fmla="*/ 28 h 151"/>
                <a:gd name="T2" fmla="*/ 107 w 224"/>
                <a:gd name="T3" fmla="*/ 0 h 151"/>
                <a:gd name="T4" fmla="*/ 224 w 224"/>
                <a:gd name="T5" fmla="*/ 0 h 151"/>
                <a:gd name="T6" fmla="*/ 214 w 224"/>
                <a:gd name="T7" fmla="*/ 27 h 151"/>
                <a:gd name="T8" fmla="*/ 143 w 224"/>
                <a:gd name="T9" fmla="*/ 27 h 151"/>
                <a:gd name="T10" fmla="*/ 103 w 224"/>
                <a:gd name="T11" fmla="*/ 60 h 151"/>
                <a:gd name="T12" fmla="*/ 188 w 224"/>
                <a:gd name="T13" fmla="*/ 64 h 151"/>
                <a:gd name="T14" fmla="*/ 192 w 224"/>
                <a:gd name="T15" fmla="*/ 94 h 151"/>
                <a:gd name="T16" fmla="*/ 127 w 224"/>
                <a:gd name="T17" fmla="*/ 149 h 151"/>
                <a:gd name="T18" fmla="*/ 0 w 224"/>
                <a:gd name="T19" fmla="*/ 150 h 151"/>
                <a:gd name="T20" fmla="*/ 10 w 224"/>
                <a:gd name="T21" fmla="*/ 124 h 151"/>
                <a:gd name="T22" fmla="*/ 27 w 224"/>
                <a:gd name="T23" fmla="*/ 122 h 151"/>
                <a:gd name="T24" fmla="*/ 107 w 224"/>
                <a:gd name="T25" fmla="*/ 122 h 151"/>
                <a:gd name="T26" fmla="*/ 141 w 224"/>
                <a:gd name="T27" fmla="*/ 111 h 151"/>
                <a:gd name="T28" fmla="*/ 152 w 224"/>
                <a:gd name="T29" fmla="*/ 88 h 151"/>
                <a:gd name="T30" fmla="*/ 43 w 224"/>
                <a:gd name="T31" fmla="*/ 87 h 151"/>
                <a:gd name="T32" fmla="*/ 30 w 224"/>
                <a:gd name="T33" fmla="*/ 73 h 151"/>
                <a:gd name="T34" fmla="*/ 50 w 224"/>
                <a:gd name="T35" fmla="*/ 2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4" h="151">
                  <a:moveTo>
                    <a:pt x="50" y="28"/>
                  </a:moveTo>
                  <a:cubicBezTo>
                    <a:pt x="63" y="11"/>
                    <a:pt x="85" y="0"/>
                    <a:pt x="107" y="0"/>
                  </a:cubicBezTo>
                  <a:cubicBezTo>
                    <a:pt x="146" y="0"/>
                    <a:pt x="185" y="0"/>
                    <a:pt x="224" y="0"/>
                  </a:cubicBezTo>
                  <a:cubicBezTo>
                    <a:pt x="221" y="9"/>
                    <a:pt x="218" y="18"/>
                    <a:pt x="214" y="27"/>
                  </a:cubicBezTo>
                  <a:cubicBezTo>
                    <a:pt x="191" y="27"/>
                    <a:pt x="167" y="27"/>
                    <a:pt x="143" y="27"/>
                  </a:cubicBezTo>
                  <a:cubicBezTo>
                    <a:pt x="124" y="28"/>
                    <a:pt x="105" y="40"/>
                    <a:pt x="103" y="60"/>
                  </a:cubicBezTo>
                  <a:cubicBezTo>
                    <a:pt x="131" y="66"/>
                    <a:pt x="160" y="59"/>
                    <a:pt x="188" y="64"/>
                  </a:cubicBezTo>
                  <a:cubicBezTo>
                    <a:pt x="198" y="71"/>
                    <a:pt x="194" y="84"/>
                    <a:pt x="192" y="94"/>
                  </a:cubicBezTo>
                  <a:cubicBezTo>
                    <a:pt x="182" y="122"/>
                    <a:pt x="158" y="147"/>
                    <a:pt x="127" y="149"/>
                  </a:cubicBezTo>
                  <a:cubicBezTo>
                    <a:pt x="85" y="151"/>
                    <a:pt x="43" y="149"/>
                    <a:pt x="0" y="150"/>
                  </a:cubicBezTo>
                  <a:cubicBezTo>
                    <a:pt x="4" y="141"/>
                    <a:pt x="6" y="132"/>
                    <a:pt x="10" y="124"/>
                  </a:cubicBezTo>
                  <a:cubicBezTo>
                    <a:pt x="15" y="121"/>
                    <a:pt x="21" y="123"/>
                    <a:pt x="27" y="122"/>
                  </a:cubicBezTo>
                  <a:cubicBezTo>
                    <a:pt x="54" y="122"/>
                    <a:pt x="80" y="122"/>
                    <a:pt x="107" y="122"/>
                  </a:cubicBezTo>
                  <a:cubicBezTo>
                    <a:pt x="119" y="122"/>
                    <a:pt x="133" y="121"/>
                    <a:pt x="141" y="111"/>
                  </a:cubicBezTo>
                  <a:cubicBezTo>
                    <a:pt x="148" y="105"/>
                    <a:pt x="149" y="96"/>
                    <a:pt x="152" y="88"/>
                  </a:cubicBezTo>
                  <a:cubicBezTo>
                    <a:pt x="116" y="86"/>
                    <a:pt x="79" y="87"/>
                    <a:pt x="43" y="87"/>
                  </a:cubicBezTo>
                  <a:cubicBezTo>
                    <a:pt x="35" y="88"/>
                    <a:pt x="29" y="80"/>
                    <a:pt x="30" y="73"/>
                  </a:cubicBezTo>
                  <a:cubicBezTo>
                    <a:pt x="29" y="56"/>
                    <a:pt x="40" y="41"/>
                    <a:pt x="50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4451350" y="3087688"/>
              <a:ext cx="458788" cy="566738"/>
            </a:xfrm>
            <a:custGeom>
              <a:avLst/>
              <a:gdLst>
                <a:gd name="T0" fmla="*/ 51 w 122"/>
                <a:gd name="T1" fmla="*/ 0 h 150"/>
                <a:gd name="T2" fmla="*/ 122 w 122"/>
                <a:gd name="T3" fmla="*/ 0 h 150"/>
                <a:gd name="T4" fmla="*/ 71 w 122"/>
                <a:gd name="T5" fmla="*/ 150 h 150"/>
                <a:gd name="T6" fmla="*/ 0 w 122"/>
                <a:gd name="T7" fmla="*/ 150 h 150"/>
                <a:gd name="T8" fmla="*/ 51 w 122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50">
                  <a:moveTo>
                    <a:pt x="51" y="0"/>
                  </a:moveTo>
                  <a:cubicBezTo>
                    <a:pt x="75" y="0"/>
                    <a:pt x="98" y="0"/>
                    <a:pt x="122" y="0"/>
                  </a:cubicBezTo>
                  <a:cubicBezTo>
                    <a:pt x="104" y="50"/>
                    <a:pt x="87" y="100"/>
                    <a:pt x="71" y="150"/>
                  </a:cubicBezTo>
                  <a:cubicBezTo>
                    <a:pt x="47" y="150"/>
                    <a:pt x="24" y="150"/>
                    <a:pt x="0" y="150"/>
                  </a:cubicBezTo>
                  <a:cubicBezTo>
                    <a:pt x="18" y="100"/>
                    <a:pt x="34" y="5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4865688" y="3087688"/>
              <a:ext cx="638175" cy="566738"/>
            </a:xfrm>
            <a:custGeom>
              <a:avLst/>
              <a:gdLst>
                <a:gd name="T0" fmla="*/ 40 w 170"/>
                <a:gd name="T1" fmla="*/ 0 h 150"/>
                <a:gd name="T2" fmla="*/ 110 w 170"/>
                <a:gd name="T3" fmla="*/ 0 h 150"/>
                <a:gd name="T4" fmla="*/ 76 w 170"/>
                <a:gd name="T5" fmla="*/ 99 h 150"/>
                <a:gd name="T6" fmla="*/ 90 w 170"/>
                <a:gd name="T7" fmla="*/ 122 h 150"/>
                <a:gd name="T8" fmla="*/ 170 w 170"/>
                <a:gd name="T9" fmla="*/ 123 h 150"/>
                <a:gd name="T10" fmla="*/ 160 w 170"/>
                <a:gd name="T11" fmla="*/ 150 h 150"/>
                <a:gd name="T12" fmla="*/ 42 w 170"/>
                <a:gd name="T13" fmla="*/ 150 h 150"/>
                <a:gd name="T14" fmla="*/ 5 w 170"/>
                <a:gd name="T15" fmla="*/ 130 h 150"/>
                <a:gd name="T16" fmla="*/ 11 w 170"/>
                <a:gd name="T17" fmla="*/ 83 h 150"/>
                <a:gd name="T18" fmla="*/ 40 w 170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50">
                  <a:moveTo>
                    <a:pt x="40" y="0"/>
                  </a:moveTo>
                  <a:cubicBezTo>
                    <a:pt x="63" y="0"/>
                    <a:pt x="87" y="0"/>
                    <a:pt x="110" y="0"/>
                  </a:cubicBezTo>
                  <a:cubicBezTo>
                    <a:pt x="99" y="33"/>
                    <a:pt x="87" y="66"/>
                    <a:pt x="76" y="99"/>
                  </a:cubicBezTo>
                  <a:cubicBezTo>
                    <a:pt x="71" y="109"/>
                    <a:pt x="79" y="121"/>
                    <a:pt x="90" y="122"/>
                  </a:cubicBezTo>
                  <a:cubicBezTo>
                    <a:pt x="117" y="124"/>
                    <a:pt x="143" y="122"/>
                    <a:pt x="170" y="123"/>
                  </a:cubicBezTo>
                  <a:cubicBezTo>
                    <a:pt x="166" y="132"/>
                    <a:pt x="163" y="141"/>
                    <a:pt x="160" y="150"/>
                  </a:cubicBezTo>
                  <a:cubicBezTo>
                    <a:pt x="121" y="149"/>
                    <a:pt x="81" y="150"/>
                    <a:pt x="42" y="150"/>
                  </a:cubicBezTo>
                  <a:cubicBezTo>
                    <a:pt x="28" y="149"/>
                    <a:pt x="10" y="146"/>
                    <a:pt x="5" y="130"/>
                  </a:cubicBezTo>
                  <a:cubicBezTo>
                    <a:pt x="0" y="114"/>
                    <a:pt x="6" y="98"/>
                    <a:pt x="11" y="83"/>
                  </a:cubicBezTo>
                  <a:cubicBezTo>
                    <a:pt x="21" y="55"/>
                    <a:pt x="31" y="28"/>
                    <a:pt x="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5567363" y="3087688"/>
              <a:ext cx="458788" cy="566738"/>
            </a:xfrm>
            <a:custGeom>
              <a:avLst/>
              <a:gdLst>
                <a:gd name="T0" fmla="*/ 51 w 122"/>
                <a:gd name="T1" fmla="*/ 0 h 150"/>
                <a:gd name="T2" fmla="*/ 122 w 122"/>
                <a:gd name="T3" fmla="*/ 0 h 150"/>
                <a:gd name="T4" fmla="*/ 71 w 122"/>
                <a:gd name="T5" fmla="*/ 150 h 150"/>
                <a:gd name="T6" fmla="*/ 0 w 122"/>
                <a:gd name="T7" fmla="*/ 150 h 150"/>
                <a:gd name="T8" fmla="*/ 51 w 122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50">
                  <a:moveTo>
                    <a:pt x="51" y="0"/>
                  </a:moveTo>
                  <a:cubicBezTo>
                    <a:pt x="75" y="0"/>
                    <a:pt x="98" y="0"/>
                    <a:pt x="122" y="0"/>
                  </a:cubicBezTo>
                  <a:cubicBezTo>
                    <a:pt x="105" y="50"/>
                    <a:pt x="87" y="100"/>
                    <a:pt x="71" y="150"/>
                  </a:cubicBezTo>
                  <a:cubicBezTo>
                    <a:pt x="47" y="150"/>
                    <a:pt x="24" y="150"/>
                    <a:pt x="0" y="150"/>
                  </a:cubicBezTo>
                  <a:cubicBezTo>
                    <a:pt x="17" y="100"/>
                    <a:pt x="35" y="5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5980113" y="3087688"/>
              <a:ext cx="796925" cy="566738"/>
            </a:xfrm>
            <a:custGeom>
              <a:avLst/>
              <a:gdLst>
                <a:gd name="T0" fmla="*/ 19 w 212"/>
                <a:gd name="T1" fmla="*/ 63 h 150"/>
                <a:gd name="T2" fmla="*/ 93 w 212"/>
                <a:gd name="T3" fmla="*/ 0 h 150"/>
                <a:gd name="T4" fmla="*/ 212 w 212"/>
                <a:gd name="T5" fmla="*/ 0 h 150"/>
                <a:gd name="T6" fmla="*/ 203 w 212"/>
                <a:gd name="T7" fmla="*/ 27 h 150"/>
                <a:gd name="T8" fmla="*/ 129 w 212"/>
                <a:gd name="T9" fmla="*/ 27 h 150"/>
                <a:gd name="T10" fmla="*/ 90 w 212"/>
                <a:gd name="T11" fmla="*/ 58 h 150"/>
                <a:gd name="T12" fmla="*/ 75 w 212"/>
                <a:gd name="T13" fmla="*/ 105 h 150"/>
                <a:gd name="T14" fmla="*/ 93 w 212"/>
                <a:gd name="T15" fmla="*/ 122 h 150"/>
                <a:gd name="T16" fmla="*/ 170 w 212"/>
                <a:gd name="T17" fmla="*/ 123 h 150"/>
                <a:gd name="T18" fmla="*/ 161 w 212"/>
                <a:gd name="T19" fmla="*/ 150 h 150"/>
                <a:gd name="T20" fmla="*/ 41 w 212"/>
                <a:gd name="T21" fmla="*/ 150 h 150"/>
                <a:gd name="T22" fmla="*/ 4 w 212"/>
                <a:gd name="T23" fmla="*/ 129 h 150"/>
                <a:gd name="T24" fmla="*/ 19 w 212"/>
                <a:gd name="T25" fmla="*/ 6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2" h="150">
                  <a:moveTo>
                    <a:pt x="19" y="63"/>
                  </a:moveTo>
                  <a:cubicBezTo>
                    <a:pt x="32" y="32"/>
                    <a:pt x="58" y="2"/>
                    <a:pt x="93" y="0"/>
                  </a:cubicBezTo>
                  <a:cubicBezTo>
                    <a:pt x="132" y="0"/>
                    <a:pt x="172" y="0"/>
                    <a:pt x="212" y="0"/>
                  </a:cubicBezTo>
                  <a:cubicBezTo>
                    <a:pt x="209" y="9"/>
                    <a:pt x="206" y="18"/>
                    <a:pt x="203" y="27"/>
                  </a:cubicBezTo>
                  <a:cubicBezTo>
                    <a:pt x="178" y="27"/>
                    <a:pt x="154" y="27"/>
                    <a:pt x="129" y="27"/>
                  </a:cubicBezTo>
                  <a:cubicBezTo>
                    <a:pt x="111" y="28"/>
                    <a:pt x="95" y="41"/>
                    <a:pt x="90" y="58"/>
                  </a:cubicBezTo>
                  <a:cubicBezTo>
                    <a:pt x="85" y="73"/>
                    <a:pt x="78" y="89"/>
                    <a:pt x="75" y="105"/>
                  </a:cubicBezTo>
                  <a:cubicBezTo>
                    <a:pt x="73" y="115"/>
                    <a:pt x="84" y="122"/>
                    <a:pt x="93" y="122"/>
                  </a:cubicBezTo>
                  <a:cubicBezTo>
                    <a:pt x="119" y="123"/>
                    <a:pt x="144" y="122"/>
                    <a:pt x="170" y="123"/>
                  </a:cubicBezTo>
                  <a:cubicBezTo>
                    <a:pt x="166" y="132"/>
                    <a:pt x="163" y="141"/>
                    <a:pt x="161" y="150"/>
                  </a:cubicBezTo>
                  <a:cubicBezTo>
                    <a:pt x="121" y="150"/>
                    <a:pt x="81" y="150"/>
                    <a:pt x="41" y="150"/>
                  </a:cubicBezTo>
                  <a:cubicBezTo>
                    <a:pt x="26" y="149"/>
                    <a:pt x="8" y="145"/>
                    <a:pt x="4" y="129"/>
                  </a:cubicBezTo>
                  <a:cubicBezTo>
                    <a:pt x="0" y="106"/>
                    <a:pt x="11" y="84"/>
                    <a:pt x="19" y="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auto">
            <a:xfrm>
              <a:off x="6716713" y="3076575"/>
              <a:ext cx="750888" cy="596900"/>
            </a:xfrm>
            <a:custGeom>
              <a:avLst/>
              <a:gdLst>
                <a:gd name="T0" fmla="*/ 82 w 200"/>
                <a:gd name="T1" fmla="*/ 5 h 158"/>
                <a:gd name="T2" fmla="*/ 141 w 200"/>
                <a:gd name="T3" fmla="*/ 3 h 158"/>
                <a:gd name="T4" fmla="*/ 187 w 200"/>
                <a:gd name="T5" fmla="*/ 14 h 158"/>
                <a:gd name="T6" fmla="*/ 192 w 200"/>
                <a:gd name="T7" fmla="*/ 70 h 158"/>
                <a:gd name="T8" fmla="*/ 150 w 200"/>
                <a:gd name="T9" fmla="*/ 141 h 158"/>
                <a:gd name="T10" fmla="*/ 61 w 200"/>
                <a:gd name="T11" fmla="*/ 153 h 158"/>
                <a:gd name="T12" fmla="*/ 10 w 200"/>
                <a:gd name="T13" fmla="*/ 138 h 158"/>
                <a:gd name="T14" fmla="*/ 17 w 200"/>
                <a:gd name="T15" fmla="*/ 76 h 158"/>
                <a:gd name="T16" fmla="*/ 82 w 200"/>
                <a:gd name="T17" fmla="*/ 5 h 158"/>
                <a:gd name="T18" fmla="*/ 118 w 200"/>
                <a:gd name="T19" fmla="*/ 33 h 158"/>
                <a:gd name="T20" fmla="*/ 86 w 200"/>
                <a:gd name="T21" fmla="*/ 81 h 158"/>
                <a:gd name="T22" fmla="*/ 82 w 200"/>
                <a:gd name="T23" fmla="*/ 119 h 158"/>
                <a:gd name="T24" fmla="*/ 140 w 200"/>
                <a:gd name="T25" fmla="*/ 99 h 158"/>
                <a:gd name="T26" fmla="*/ 156 w 200"/>
                <a:gd name="T27" fmla="*/ 48 h 158"/>
                <a:gd name="T28" fmla="*/ 118 w 200"/>
                <a:gd name="T29" fmla="*/ 33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" h="158">
                  <a:moveTo>
                    <a:pt x="82" y="5"/>
                  </a:moveTo>
                  <a:cubicBezTo>
                    <a:pt x="102" y="1"/>
                    <a:pt x="121" y="4"/>
                    <a:pt x="141" y="3"/>
                  </a:cubicBezTo>
                  <a:cubicBezTo>
                    <a:pt x="157" y="3"/>
                    <a:pt x="176" y="0"/>
                    <a:pt x="187" y="14"/>
                  </a:cubicBezTo>
                  <a:cubicBezTo>
                    <a:pt x="200" y="30"/>
                    <a:pt x="197" y="52"/>
                    <a:pt x="192" y="70"/>
                  </a:cubicBezTo>
                  <a:cubicBezTo>
                    <a:pt x="183" y="96"/>
                    <a:pt x="175" y="126"/>
                    <a:pt x="150" y="141"/>
                  </a:cubicBezTo>
                  <a:cubicBezTo>
                    <a:pt x="124" y="158"/>
                    <a:pt x="91" y="151"/>
                    <a:pt x="61" y="153"/>
                  </a:cubicBezTo>
                  <a:cubicBezTo>
                    <a:pt x="44" y="152"/>
                    <a:pt x="21" y="155"/>
                    <a:pt x="10" y="138"/>
                  </a:cubicBezTo>
                  <a:cubicBezTo>
                    <a:pt x="0" y="118"/>
                    <a:pt x="11" y="96"/>
                    <a:pt x="17" y="76"/>
                  </a:cubicBezTo>
                  <a:cubicBezTo>
                    <a:pt x="28" y="46"/>
                    <a:pt x="49" y="14"/>
                    <a:pt x="82" y="5"/>
                  </a:cubicBezTo>
                  <a:close/>
                  <a:moveTo>
                    <a:pt x="118" y="33"/>
                  </a:moveTo>
                  <a:cubicBezTo>
                    <a:pt x="97" y="39"/>
                    <a:pt x="92" y="63"/>
                    <a:pt x="86" y="81"/>
                  </a:cubicBezTo>
                  <a:cubicBezTo>
                    <a:pt x="83" y="93"/>
                    <a:pt x="72" y="108"/>
                    <a:pt x="82" y="119"/>
                  </a:cubicBezTo>
                  <a:cubicBezTo>
                    <a:pt x="101" y="134"/>
                    <a:pt x="134" y="122"/>
                    <a:pt x="140" y="99"/>
                  </a:cubicBezTo>
                  <a:cubicBezTo>
                    <a:pt x="146" y="82"/>
                    <a:pt x="153" y="66"/>
                    <a:pt x="156" y="48"/>
                  </a:cubicBezTo>
                  <a:cubicBezTo>
                    <a:pt x="157" y="29"/>
                    <a:pt x="132" y="27"/>
                    <a:pt x="118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7429500" y="3087688"/>
              <a:ext cx="841375" cy="577850"/>
            </a:xfrm>
            <a:custGeom>
              <a:avLst/>
              <a:gdLst>
                <a:gd name="T0" fmla="*/ 51 w 224"/>
                <a:gd name="T1" fmla="*/ 0 h 153"/>
                <a:gd name="T2" fmla="*/ 107 w 224"/>
                <a:gd name="T3" fmla="*/ 0 h 153"/>
                <a:gd name="T4" fmla="*/ 126 w 224"/>
                <a:gd name="T5" fmla="*/ 14 h 153"/>
                <a:gd name="T6" fmla="*/ 152 w 224"/>
                <a:gd name="T7" fmla="*/ 90 h 153"/>
                <a:gd name="T8" fmla="*/ 183 w 224"/>
                <a:gd name="T9" fmla="*/ 0 h 153"/>
                <a:gd name="T10" fmla="*/ 224 w 224"/>
                <a:gd name="T11" fmla="*/ 0 h 153"/>
                <a:gd name="T12" fmla="*/ 180 w 224"/>
                <a:gd name="T13" fmla="*/ 126 h 153"/>
                <a:gd name="T14" fmla="*/ 171 w 224"/>
                <a:gd name="T15" fmla="*/ 150 h 153"/>
                <a:gd name="T16" fmla="*/ 119 w 224"/>
                <a:gd name="T17" fmla="*/ 150 h 153"/>
                <a:gd name="T18" fmla="*/ 97 w 224"/>
                <a:gd name="T19" fmla="*/ 135 h 153"/>
                <a:gd name="T20" fmla="*/ 71 w 224"/>
                <a:gd name="T21" fmla="*/ 60 h 153"/>
                <a:gd name="T22" fmla="*/ 41 w 224"/>
                <a:gd name="T23" fmla="*/ 148 h 153"/>
                <a:gd name="T24" fmla="*/ 0 w 224"/>
                <a:gd name="T25" fmla="*/ 150 h 153"/>
                <a:gd name="T26" fmla="*/ 51 w 224"/>
                <a:gd name="T27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153">
                  <a:moveTo>
                    <a:pt x="51" y="0"/>
                  </a:moveTo>
                  <a:cubicBezTo>
                    <a:pt x="70" y="0"/>
                    <a:pt x="88" y="0"/>
                    <a:pt x="107" y="0"/>
                  </a:cubicBezTo>
                  <a:cubicBezTo>
                    <a:pt x="115" y="1"/>
                    <a:pt x="124" y="6"/>
                    <a:pt x="126" y="14"/>
                  </a:cubicBezTo>
                  <a:cubicBezTo>
                    <a:pt x="135" y="39"/>
                    <a:pt x="143" y="65"/>
                    <a:pt x="152" y="90"/>
                  </a:cubicBezTo>
                  <a:cubicBezTo>
                    <a:pt x="163" y="60"/>
                    <a:pt x="172" y="30"/>
                    <a:pt x="183" y="0"/>
                  </a:cubicBezTo>
                  <a:cubicBezTo>
                    <a:pt x="197" y="0"/>
                    <a:pt x="210" y="0"/>
                    <a:pt x="224" y="0"/>
                  </a:cubicBezTo>
                  <a:cubicBezTo>
                    <a:pt x="209" y="42"/>
                    <a:pt x="195" y="84"/>
                    <a:pt x="180" y="126"/>
                  </a:cubicBezTo>
                  <a:cubicBezTo>
                    <a:pt x="177" y="134"/>
                    <a:pt x="176" y="142"/>
                    <a:pt x="171" y="150"/>
                  </a:cubicBezTo>
                  <a:cubicBezTo>
                    <a:pt x="153" y="150"/>
                    <a:pt x="136" y="150"/>
                    <a:pt x="119" y="150"/>
                  </a:cubicBezTo>
                  <a:cubicBezTo>
                    <a:pt x="109" y="150"/>
                    <a:pt x="99" y="145"/>
                    <a:pt x="97" y="135"/>
                  </a:cubicBezTo>
                  <a:cubicBezTo>
                    <a:pt x="88" y="111"/>
                    <a:pt x="79" y="85"/>
                    <a:pt x="71" y="60"/>
                  </a:cubicBezTo>
                  <a:cubicBezTo>
                    <a:pt x="61" y="89"/>
                    <a:pt x="51" y="119"/>
                    <a:pt x="41" y="148"/>
                  </a:cubicBezTo>
                  <a:cubicBezTo>
                    <a:pt x="28" y="153"/>
                    <a:pt x="13" y="148"/>
                    <a:pt x="0" y="150"/>
                  </a:cubicBezTo>
                  <a:cubicBezTo>
                    <a:pt x="17" y="100"/>
                    <a:pt x="34" y="5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</p:grpSp>
    </p:spTree>
    <p:extLst>
      <p:ext uri="{BB962C8B-B14F-4D97-AF65-F5344CB8AC3E}">
        <p14:creationId xmlns:p14="http://schemas.microsoft.com/office/powerpoint/2010/main" val="2801710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19181AA-8E93-7743-ADEB-8A06A0DFC13A}"/>
              </a:ext>
            </a:extLst>
          </p:cNvPr>
          <p:cNvSpPr/>
          <p:nvPr userDrawn="1"/>
        </p:nvSpPr>
        <p:spPr>
          <a:xfrm>
            <a:off x="1" y="5590904"/>
            <a:ext cx="12196763" cy="12670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9" tIns="45704" rIns="91409" bIns="457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92"/>
            <a:endParaRPr lang="en-US" sz="1800" dirty="0">
              <a:solidFill>
                <a:srgbClr val="666666"/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9376826" y="6067818"/>
            <a:ext cx="2049028" cy="445903"/>
            <a:chOff x="876300" y="2641600"/>
            <a:chExt cx="7394575" cy="1609725"/>
          </a:xfrm>
        </p:grpSpPr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1308100" y="2641600"/>
              <a:ext cx="1108075" cy="1027113"/>
            </a:xfrm>
            <a:custGeom>
              <a:avLst/>
              <a:gdLst>
                <a:gd name="T0" fmla="*/ 35 w 295"/>
                <a:gd name="T1" fmla="*/ 12 h 272"/>
                <a:gd name="T2" fmla="*/ 170 w 295"/>
                <a:gd name="T3" fmla="*/ 22 h 272"/>
                <a:gd name="T4" fmla="*/ 284 w 295"/>
                <a:gd name="T5" fmla="*/ 153 h 272"/>
                <a:gd name="T6" fmla="*/ 282 w 295"/>
                <a:gd name="T7" fmla="*/ 272 h 272"/>
                <a:gd name="T8" fmla="*/ 101 w 295"/>
                <a:gd name="T9" fmla="*/ 271 h 272"/>
                <a:gd name="T10" fmla="*/ 69 w 295"/>
                <a:gd name="T11" fmla="*/ 262 h 272"/>
                <a:gd name="T12" fmla="*/ 70 w 295"/>
                <a:gd name="T13" fmla="*/ 236 h 272"/>
                <a:gd name="T14" fmla="*/ 126 w 295"/>
                <a:gd name="T15" fmla="*/ 64 h 272"/>
                <a:gd name="T16" fmla="*/ 55 w 295"/>
                <a:gd name="T17" fmla="*/ 64 h 272"/>
                <a:gd name="T18" fmla="*/ 36 w 295"/>
                <a:gd name="T19" fmla="*/ 123 h 272"/>
                <a:gd name="T20" fmla="*/ 0 w 295"/>
                <a:gd name="T21" fmla="*/ 123 h 272"/>
                <a:gd name="T22" fmla="*/ 35 w 295"/>
                <a:gd name="T23" fmla="*/ 12 h 272"/>
                <a:gd name="T24" fmla="*/ 157 w 295"/>
                <a:gd name="T25" fmla="*/ 64 h 272"/>
                <a:gd name="T26" fmla="*/ 147 w 295"/>
                <a:gd name="T27" fmla="*/ 93 h 272"/>
                <a:gd name="T28" fmla="*/ 218 w 295"/>
                <a:gd name="T29" fmla="*/ 93 h 272"/>
                <a:gd name="T30" fmla="*/ 228 w 295"/>
                <a:gd name="T31" fmla="*/ 64 h 272"/>
                <a:gd name="T32" fmla="*/ 157 w 295"/>
                <a:gd name="T33" fmla="*/ 64 h 272"/>
                <a:gd name="T34" fmla="*/ 138 w 295"/>
                <a:gd name="T35" fmla="*/ 123 h 272"/>
                <a:gd name="T36" fmla="*/ 100 w 295"/>
                <a:gd name="T37" fmla="*/ 241 h 272"/>
                <a:gd name="T38" fmla="*/ 170 w 295"/>
                <a:gd name="T39" fmla="*/ 241 h 272"/>
                <a:gd name="T40" fmla="*/ 208 w 295"/>
                <a:gd name="T41" fmla="*/ 123 h 272"/>
                <a:gd name="T42" fmla="*/ 138 w 295"/>
                <a:gd name="T43" fmla="*/ 123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5" h="272">
                  <a:moveTo>
                    <a:pt x="35" y="12"/>
                  </a:moveTo>
                  <a:cubicBezTo>
                    <a:pt x="80" y="0"/>
                    <a:pt x="128" y="3"/>
                    <a:pt x="170" y="22"/>
                  </a:cubicBezTo>
                  <a:cubicBezTo>
                    <a:pt x="225" y="46"/>
                    <a:pt x="268" y="95"/>
                    <a:pt x="284" y="153"/>
                  </a:cubicBezTo>
                  <a:cubicBezTo>
                    <a:pt x="295" y="191"/>
                    <a:pt x="293" y="233"/>
                    <a:pt x="282" y="272"/>
                  </a:cubicBezTo>
                  <a:cubicBezTo>
                    <a:pt x="221" y="271"/>
                    <a:pt x="161" y="272"/>
                    <a:pt x="101" y="271"/>
                  </a:cubicBezTo>
                  <a:cubicBezTo>
                    <a:pt x="90" y="271"/>
                    <a:pt x="77" y="271"/>
                    <a:pt x="69" y="262"/>
                  </a:cubicBezTo>
                  <a:cubicBezTo>
                    <a:pt x="66" y="254"/>
                    <a:pt x="67" y="244"/>
                    <a:pt x="70" y="236"/>
                  </a:cubicBezTo>
                  <a:cubicBezTo>
                    <a:pt x="89" y="179"/>
                    <a:pt x="108" y="121"/>
                    <a:pt x="126" y="64"/>
                  </a:cubicBezTo>
                  <a:cubicBezTo>
                    <a:pt x="103" y="64"/>
                    <a:pt x="79" y="64"/>
                    <a:pt x="55" y="64"/>
                  </a:cubicBezTo>
                  <a:cubicBezTo>
                    <a:pt x="49" y="84"/>
                    <a:pt x="42" y="103"/>
                    <a:pt x="36" y="123"/>
                  </a:cubicBezTo>
                  <a:cubicBezTo>
                    <a:pt x="24" y="123"/>
                    <a:pt x="12" y="123"/>
                    <a:pt x="0" y="123"/>
                  </a:cubicBezTo>
                  <a:cubicBezTo>
                    <a:pt x="12" y="86"/>
                    <a:pt x="24" y="49"/>
                    <a:pt x="35" y="12"/>
                  </a:cubicBezTo>
                  <a:close/>
                  <a:moveTo>
                    <a:pt x="157" y="64"/>
                  </a:moveTo>
                  <a:cubicBezTo>
                    <a:pt x="154" y="74"/>
                    <a:pt x="151" y="83"/>
                    <a:pt x="147" y="93"/>
                  </a:cubicBezTo>
                  <a:cubicBezTo>
                    <a:pt x="171" y="93"/>
                    <a:pt x="195" y="93"/>
                    <a:pt x="218" y="93"/>
                  </a:cubicBezTo>
                  <a:cubicBezTo>
                    <a:pt x="222" y="83"/>
                    <a:pt x="225" y="73"/>
                    <a:pt x="228" y="64"/>
                  </a:cubicBezTo>
                  <a:cubicBezTo>
                    <a:pt x="204" y="64"/>
                    <a:pt x="181" y="63"/>
                    <a:pt x="157" y="64"/>
                  </a:cubicBezTo>
                  <a:close/>
                  <a:moveTo>
                    <a:pt x="138" y="123"/>
                  </a:moveTo>
                  <a:cubicBezTo>
                    <a:pt x="125" y="162"/>
                    <a:pt x="112" y="201"/>
                    <a:pt x="100" y="241"/>
                  </a:cubicBezTo>
                  <a:cubicBezTo>
                    <a:pt x="123" y="241"/>
                    <a:pt x="147" y="241"/>
                    <a:pt x="170" y="241"/>
                  </a:cubicBezTo>
                  <a:cubicBezTo>
                    <a:pt x="183" y="202"/>
                    <a:pt x="196" y="163"/>
                    <a:pt x="208" y="123"/>
                  </a:cubicBezTo>
                  <a:cubicBezTo>
                    <a:pt x="185" y="123"/>
                    <a:pt x="161" y="123"/>
                    <a:pt x="138" y="123"/>
                  </a:cubicBezTo>
                  <a:close/>
                </a:path>
              </a:pathLst>
            </a:custGeom>
            <a:solidFill>
              <a:srgbClr val="E200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61"/>
              <a:endParaRPr lang="zh-CN" altLang="en-US" sz="1800">
                <a:solidFill>
                  <a:srgbClr val="1D1D1A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876300" y="2863850"/>
              <a:ext cx="1270000" cy="1387475"/>
            </a:xfrm>
            <a:custGeom>
              <a:avLst/>
              <a:gdLst>
                <a:gd name="T0" fmla="*/ 0 w 338"/>
                <a:gd name="T1" fmla="*/ 123 h 367"/>
                <a:gd name="T2" fmla="*/ 64 w 338"/>
                <a:gd name="T3" fmla="*/ 0 h 367"/>
                <a:gd name="T4" fmla="*/ 6 w 338"/>
                <a:gd name="T5" fmla="*/ 182 h 367"/>
                <a:gd name="T6" fmla="*/ 77 w 338"/>
                <a:gd name="T7" fmla="*/ 182 h 367"/>
                <a:gd name="T8" fmla="*/ 105 w 338"/>
                <a:gd name="T9" fmla="*/ 93 h 367"/>
                <a:gd name="T10" fmla="*/ 142 w 338"/>
                <a:gd name="T11" fmla="*/ 93 h 367"/>
                <a:gd name="T12" fmla="*/ 87 w 338"/>
                <a:gd name="T13" fmla="*/ 259 h 367"/>
                <a:gd name="T14" fmla="*/ 82 w 338"/>
                <a:gd name="T15" fmla="*/ 280 h 367"/>
                <a:gd name="T16" fmla="*/ 108 w 338"/>
                <a:gd name="T17" fmla="*/ 300 h 367"/>
                <a:gd name="T18" fmla="*/ 338 w 338"/>
                <a:gd name="T19" fmla="*/ 300 h 367"/>
                <a:gd name="T20" fmla="*/ 105 w 338"/>
                <a:gd name="T21" fmla="*/ 326 h 367"/>
                <a:gd name="T22" fmla="*/ 0 w 338"/>
                <a:gd name="T23" fmla="*/ 170 h 367"/>
                <a:gd name="T24" fmla="*/ 0 w 338"/>
                <a:gd name="T25" fmla="*/ 12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8" h="367">
                  <a:moveTo>
                    <a:pt x="0" y="123"/>
                  </a:moveTo>
                  <a:cubicBezTo>
                    <a:pt x="7" y="77"/>
                    <a:pt x="29" y="33"/>
                    <a:pt x="64" y="0"/>
                  </a:cubicBezTo>
                  <a:cubicBezTo>
                    <a:pt x="45" y="61"/>
                    <a:pt x="25" y="121"/>
                    <a:pt x="6" y="182"/>
                  </a:cubicBezTo>
                  <a:cubicBezTo>
                    <a:pt x="29" y="182"/>
                    <a:pt x="53" y="182"/>
                    <a:pt x="77" y="182"/>
                  </a:cubicBezTo>
                  <a:cubicBezTo>
                    <a:pt x="86" y="152"/>
                    <a:pt x="96" y="123"/>
                    <a:pt x="105" y="93"/>
                  </a:cubicBezTo>
                  <a:cubicBezTo>
                    <a:pt x="118" y="93"/>
                    <a:pt x="130" y="93"/>
                    <a:pt x="142" y="93"/>
                  </a:cubicBezTo>
                  <a:cubicBezTo>
                    <a:pt x="123" y="148"/>
                    <a:pt x="106" y="204"/>
                    <a:pt x="87" y="259"/>
                  </a:cubicBezTo>
                  <a:cubicBezTo>
                    <a:pt x="85" y="266"/>
                    <a:pt x="83" y="273"/>
                    <a:pt x="82" y="280"/>
                  </a:cubicBezTo>
                  <a:cubicBezTo>
                    <a:pt x="84" y="292"/>
                    <a:pt x="96" y="301"/>
                    <a:pt x="108" y="300"/>
                  </a:cubicBezTo>
                  <a:cubicBezTo>
                    <a:pt x="185" y="300"/>
                    <a:pt x="261" y="299"/>
                    <a:pt x="338" y="300"/>
                  </a:cubicBezTo>
                  <a:cubicBezTo>
                    <a:pt x="276" y="356"/>
                    <a:pt x="178" y="367"/>
                    <a:pt x="105" y="326"/>
                  </a:cubicBezTo>
                  <a:cubicBezTo>
                    <a:pt x="47" y="295"/>
                    <a:pt x="7" y="235"/>
                    <a:pt x="0" y="170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E200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61"/>
              <a:endParaRPr lang="zh-CN" altLang="en-US" sz="1800">
                <a:solidFill>
                  <a:srgbClr val="1D1D1A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589213" y="3076575"/>
              <a:ext cx="841375" cy="577850"/>
            </a:xfrm>
            <a:custGeom>
              <a:avLst/>
              <a:gdLst>
                <a:gd name="T0" fmla="*/ 52 w 224"/>
                <a:gd name="T1" fmla="*/ 3 h 153"/>
                <a:gd name="T2" fmla="*/ 122 w 224"/>
                <a:gd name="T3" fmla="*/ 3 h 153"/>
                <a:gd name="T4" fmla="*/ 100 w 224"/>
                <a:gd name="T5" fmla="*/ 66 h 153"/>
                <a:gd name="T6" fmla="*/ 161 w 224"/>
                <a:gd name="T7" fmla="*/ 66 h 153"/>
                <a:gd name="T8" fmla="*/ 182 w 224"/>
                <a:gd name="T9" fmla="*/ 5 h 153"/>
                <a:gd name="T10" fmla="*/ 224 w 224"/>
                <a:gd name="T11" fmla="*/ 3 h 153"/>
                <a:gd name="T12" fmla="*/ 172 w 224"/>
                <a:gd name="T13" fmla="*/ 153 h 153"/>
                <a:gd name="T14" fmla="*/ 131 w 224"/>
                <a:gd name="T15" fmla="*/ 153 h 153"/>
                <a:gd name="T16" fmla="*/ 152 w 224"/>
                <a:gd name="T17" fmla="*/ 90 h 153"/>
                <a:gd name="T18" fmla="*/ 92 w 224"/>
                <a:gd name="T19" fmla="*/ 90 h 153"/>
                <a:gd name="T20" fmla="*/ 71 w 224"/>
                <a:gd name="T21" fmla="*/ 153 h 153"/>
                <a:gd name="T22" fmla="*/ 0 w 224"/>
                <a:gd name="T23" fmla="*/ 153 h 153"/>
                <a:gd name="T24" fmla="*/ 52 w 224"/>
                <a:gd name="T25" fmla="*/ 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153">
                  <a:moveTo>
                    <a:pt x="52" y="3"/>
                  </a:moveTo>
                  <a:cubicBezTo>
                    <a:pt x="75" y="3"/>
                    <a:pt x="99" y="3"/>
                    <a:pt x="122" y="3"/>
                  </a:cubicBezTo>
                  <a:cubicBezTo>
                    <a:pt x="115" y="24"/>
                    <a:pt x="108" y="45"/>
                    <a:pt x="100" y="66"/>
                  </a:cubicBezTo>
                  <a:cubicBezTo>
                    <a:pt x="120" y="66"/>
                    <a:pt x="141" y="66"/>
                    <a:pt x="161" y="66"/>
                  </a:cubicBezTo>
                  <a:cubicBezTo>
                    <a:pt x="168" y="46"/>
                    <a:pt x="174" y="25"/>
                    <a:pt x="182" y="5"/>
                  </a:cubicBezTo>
                  <a:cubicBezTo>
                    <a:pt x="195" y="0"/>
                    <a:pt x="210" y="4"/>
                    <a:pt x="224" y="3"/>
                  </a:cubicBezTo>
                  <a:cubicBezTo>
                    <a:pt x="206" y="53"/>
                    <a:pt x="189" y="103"/>
                    <a:pt x="172" y="153"/>
                  </a:cubicBezTo>
                  <a:cubicBezTo>
                    <a:pt x="159" y="153"/>
                    <a:pt x="145" y="153"/>
                    <a:pt x="131" y="153"/>
                  </a:cubicBezTo>
                  <a:cubicBezTo>
                    <a:pt x="138" y="132"/>
                    <a:pt x="145" y="111"/>
                    <a:pt x="152" y="90"/>
                  </a:cubicBezTo>
                  <a:cubicBezTo>
                    <a:pt x="132" y="90"/>
                    <a:pt x="112" y="90"/>
                    <a:pt x="92" y="90"/>
                  </a:cubicBezTo>
                  <a:cubicBezTo>
                    <a:pt x="85" y="111"/>
                    <a:pt x="78" y="132"/>
                    <a:pt x="71" y="153"/>
                  </a:cubicBezTo>
                  <a:cubicBezTo>
                    <a:pt x="47" y="152"/>
                    <a:pt x="24" y="153"/>
                    <a:pt x="0" y="153"/>
                  </a:cubicBezTo>
                  <a:cubicBezTo>
                    <a:pt x="18" y="103"/>
                    <a:pt x="34" y="53"/>
                    <a:pt x="5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61"/>
              <a:endParaRPr lang="zh-CN" altLang="en-US" sz="1800">
                <a:solidFill>
                  <a:srgbClr val="1D1D1A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3336925" y="3087688"/>
              <a:ext cx="457200" cy="566738"/>
            </a:xfrm>
            <a:custGeom>
              <a:avLst/>
              <a:gdLst>
                <a:gd name="T0" fmla="*/ 0 w 122"/>
                <a:gd name="T1" fmla="*/ 150 h 150"/>
                <a:gd name="T2" fmla="*/ 52 w 122"/>
                <a:gd name="T3" fmla="*/ 0 h 150"/>
                <a:gd name="T4" fmla="*/ 122 w 122"/>
                <a:gd name="T5" fmla="*/ 0 h 150"/>
                <a:gd name="T6" fmla="*/ 71 w 122"/>
                <a:gd name="T7" fmla="*/ 148 h 150"/>
                <a:gd name="T8" fmla="*/ 68 w 122"/>
                <a:gd name="T9" fmla="*/ 149 h 150"/>
                <a:gd name="T10" fmla="*/ 0 w 122"/>
                <a:gd name="T1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150">
                  <a:moveTo>
                    <a:pt x="0" y="150"/>
                  </a:moveTo>
                  <a:cubicBezTo>
                    <a:pt x="18" y="100"/>
                    <a:pt x="34" y="50"/>
                    <a:pt x="52" y="0"/>
                  </a:cubicBezTo>
                  <a:cubicBezTo>
                    <a:pt x="75" y="0"/>
                    <a:pt x="99" y="0"/>
                    <a:pt x="122" y="0"/>
                  </a:cubicBezTo>
                  <a:cubicBezTo>
                    <a:pt x="105" y="49"/>
                    <a:pt x="88" y="99"/>
                    <a:pt x="71" y="148"/>
                  </a:cubicBezTo>
                  <a:cubicBezTo>
                    <a:pt x="68" y="149"/>
                    <a:pt x="68" y="149"/>
                    <a:pt x="68" y="149"/>
                  </a:cubicBezTo>
                  <a:cubicBezTo>
                    <a:pt x="46" y="150"/>
                    <a:pt x="23" y="149"/>
                    <a:pt x="0" y="1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61"/>
              <a:endParaRPr lang="zh-CN" altLang="en-US" sz="1800">
                <a:solidFill>
                  <a:srgbClr val="1D1D1A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3705225" y="3087688"/>
              <a:ext cx="839788" cy="569913"/>
            </a:xfrm>
            <a:custGeom>
              <a:avLst/>
              <a:gdLst>
                <a:gd name="T0" fmla="*/ 50 w 224"/>
                <a:gd name="T1" fmla="*/ 28 h 151"/>
                <a:gd name="T2" fmla="*/ 107 w 224"/>
                <a:gd name="T3" fmla="*/ 0 h 151"/>
                <a:gd name="T4" fmla="*/ 224 w 224"/>
                <a:gd name="T5" fmla="*/ 0 h 151"/>
                <a:gd name="T6" fmla="*/ 214 w 224"/>
                <a:gd name="T7" fmla="*/ 27 h 151"/>
                <a:gd name="T8" fmla="*/ 143 w 224"/>
                <a:gd name="T9" fmla="*/ 27 h 151"/>
                <a:gd name="T10" fmla="*/ 103 w 224"/>
                <a:gd name="T11" fmla="*/ 60 h 151"/>
                <a:gd name="T12" fmla="*/ 188 w 224"/>
                <a:gd name="T13" fmla="*/ 64 h 151"/>
                <a:gd name="T14" fmla="*/ 192 w 224"/>
                <a:gd name="T15" fmla="*/ 94 h 151"/>
                <a:gd name="T16" fmla="*/ 127 w 224"/>
                <a:gd name="T17" fmla="*/ 149 h 151"/>
                <a:gd name="T18" fmla="*/ 0 w 224"/>
                <a:gd name="T19" fmla="*/ 150 h 151"/>
                <a:gd name="T20" fmla="*/ 10 w 224"/>
                <a:gd name="T21" fmla="*/ 124 h 151"/>
                <a:gd name="T22" fmla="*/ 27 w 224"/>
                <a:gd name="T23" fmla="*/ 122 h 151"/>
                <a:gd name="T24" fmla="*/ 107 w 224"/>
                <a:gd name="T25" fmla="*/ 122 h 151"/>
                <a:gd name="T26" fmla="*/ 141 w 224"/>
                <a:gd name="T27" fmla="*/ 111 h 151"/>
                <a:gd name="T28" fmla="*/ 152 w 224"/>
                <a:gd name="T29" fmla="*/ 88 h 151"/>
                <a:gd name="T30" fmla="*/ 43 w 224"/>
                <a:gd name="T31" fmla="*/ 87 h 151"/>
                <a:gd name="T32" fmla="*/ 30 w 224"/>
                <a:gd name="T33" fmla="*/ 73 h 151"/>
                <a:gd name="T34" fmla="*/ 50 w 224"/>
                <a:gd name="T35" fmla="*/ 2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4" h="151">
                  <a:moveTo>
                    <a:pt x="50" y="28"/>
                  </a:moveTo>
                  <a:cubicBezTo>
                    <a:pt x="63" y="11"/>
                    <a:pt x="85" y="0"/>
                    <a:pt x="107" y="0"/>
                  </a:cubicBezTo>
                  <a:cubicBezTo>
                    <a:pt x="146" y="0"/>
                    <a:pt x="185" y="0"/>
                    <a:pt x="224" y="0"/>
                  </a:cubicBezTo>
                  <a:cubicBezTo>
                    <a:pt x="221" y="9"/>
                    <a:pt x="218" y="18"/>
                    <a:pt x="214" y="27"/>
                  </a:cubicBezTo>
                  <a:cubicBezTo>
                    <a:pt x="191" y="27"/>
                    <a:pt x="167" y="27"/>
                    <a:pt x="143" y="27"/>
                  </a:cubicBezTo>
                  <a:cubicBezTo>
                    <a:pt x="124" y="28"/>
                    <a:pt x="105" y="40"/>
                    <a:pt x="103" y="60"/>
                  </a:cubicBezTo>
                  <a:cubicBezTo>
                    <a:pt x="131" y="66"/>
                    <a:pt x="160" y="59"/>
                    <a:pt x="188" y="64"/>
                  </a:cubicBezTo>
                  <a:cubicBezTo>
                    <a:pt x="198" y="71"/>
                    <a:pt x="194" y="84"/>
                    <a:pt x="192" y="94"/>
                  </a:cubicBezTo>
                  <a:cubicBezTo>
                    <a:pt x="182" y="122"/>
                    <a:pt x="158" y="147"/>
                    <a:pt x="127" y="149"/>
                  </a:cubicBezTo>
                  <a:cubicBezTo>
                    <a:pt x="85" y="151"/>
                    <a:pt x="43" y="149"/>
                    <a:pt x="0" y="150"/>
                  </a:cubicBezTo>
                  <a:cubicBezTo>
                    <a:pt x="4" y="141"/>
                    <a:pt x="6" y="132"/>
                    <a:pt x="10" y="124"/>
                  </a:cubicBezTo>
                  <a:cubicBezTo>
                    <a:pt x="15" y="121"/>
                    <a:pt x="21" y="123"/>
                    <a:pt x="27" y="122"/>
                  </a:cubicBezTo>
                  <a:cubicBezTo>
                    <a:pt x="54" y="122"/>
                    <a:pt x="80" y="122"/>
                    <a:pt x="107" y="122"/>
                  </a:cubicBezTo>
                  <a:cubicBezTo>
                    <a:pt x="119" y="122"/>
                    <a:pt x="133" y="121"/>
                    <a:pt x="141" y="111"/>
                  </a:cubicBezTo>
                  <a:cubicBezTo>
                    <a:pt x="148" y="105"/>
                    <a:pt x="149" y="96"/>
                    <a:pt x="152" y="88"/>
                  </a:cubicBezTo>
                  <a:cubicBezTo>
                    <a:pt x="116" y="86"/>
                    <a:pt x="79" y="87"/>
                    <a:pt x="43" y="87"/>
                  </a:cubicBezTo>
                  <a:cubicBezTo>
                    <a:pt x="35" y="88"/>
                    <a:pt x="29" y="80"/>
                    <a:pt x="30" y="73"/>
                  </a:cubicBezTo>
                  <a:cubicBezTo>
                    <a:pt x="29" y="56"/>
                    <a:pt x="40" y="41"/>
                    <a:pt x="50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61"/>
              <a:endParaRPr lang="zh-CN" altLang="en-US" sz="1800">
                <a:solidFill>
                  <a:srgbClr val="1D1D1A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451350" y="3087688"/>
              <a:ext cx="458788" cy="566738"/>
            </a:xfrm>
            <a:custGeom>
              <a:avLst/>
              <a:gdLst>
                <a:gd name="T0" fmla="*/ 51 w 122"/>
                <a:gd name="T1" fmla="*/ 0 h 150"/>
                <a:gd name="T2" fmla="*/ 122 w 122"/>
                <a:gd name="T3" fmla="*/ 0 h 150"/>
                <a:gd name="T4" fmla="*/ 71 w 122"/>
                <a:gd name="T5" fmla="*/ 150 h 150"/>
                <a:gd name="T6" fmla="*/ 0 w 122"/>
                <a:gd name="T7" fmla="*/ 150 h 150"/>
                <a:gd name="T8" fmla="*/ 51 w 122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50">
                  <a:moveTo>
                    <a:pt x="51" y="0"/>
                  </a:moveTo>
                  <a:cubicBezTo>
                    <a:pt x="75" y="0"/>
                    <a:pt x="98" y="0"/>
                    <a:pt x="122" y="0"/>
                  </a:cubicBezTo>
                  <a:cubicBezTo>
                    <a:pt x="104" y="50"/>
                    <a:pt x="87" y="100"/>
                    <a:pt x="71" y="150"/>
                  </a:cubicBezTo>
                  <a:cubicBezTo>
                    <a:pt x="47" y="150"/>
                    <a:pt x="24" y="150"/>
                    <a:pt x="0" y="150"/>
                  </a:cubicBezTo>
                  <a:cubicBezTo>
                    <a:pt x="18" y="100"/>
                    <a:pt x="34" y="5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61"/>
              <a:endParaRPr lang="zh-CN" altLang="en-US" sz="1800">
                <a:solidFill>
                  <a:srgbClr val="1D1D1A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865688" y="3087688"/>
              <a:ext cx="638175" cy="566738"/>
            </a:xfrm>
            <a:custGeom>
              <a:avLst/>
              <a:gdLst>
                <a:gd name="T0" fmla="*/ 40 w 170"/>
                <a:gd name="T1" fmla="*/ 0 h 150"/>
                <a:gd name="T2" fmla="*/ 110 w 170"/>
                <a:gd name="T3" fmla="*/ 0 h 150"/>
                <a:gd name="T4" fmla="*/ 76 w 170"/>
                <a:gd name="T5" fmla="*/ 99 h 150"/>
                <a:gd name="T6" fmla="*/ 90 w 170"/>
                <a:gd name="T7" fmla="*/ 122 h 150"/>
                <a:gd name="T8" fmla="*/ 170 w 170"/>
                <a:gd name="T9" fmla="*/ 123 h 150"/>
                <a:gd name="T10" fmla="*/ 160 w 170"/>
                <a:gd name="T11" fmla="*/ 150 h 150"/>
                <a:gd name="T12" fmla="*/ 42 w 170"/>
                <a:gd name="T13" fmla="*/ 150 h 150"/>
                <a:gd name="T14" fmla="*/ 5 w 170"/>
                <a:gd name="T15" fmla="*/ 130 h 150"/>
                <a:gd name="T16" fmla="*/ 11 w 170"/>
                <a:gd name="T17" fmla="*/ 83 h 150"/>
                <a:gd name="T18" fmla="*/ 40 w 170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50">
                  <a:moveTo>
                    <a:pt x="40" y="0"/>
                  </a:moveTo>
                  <a:cubicBezTo>
                    <a:pt x="63" y="0"/>
                    <a:pt x="87" y="0"/>
                    <a:pt x="110" y="0"/>
                  </a:cubicBezTo>
                  <a:cubicBezTo>
                    <a:pt x="99" y="33"/>
                    <a:pt x="87" y="66"/>
                    <a:pt x="76" y="99"/>
                  </a:cubicBezTo>
                  <a:cubicBezTo>
                    <a:pt x="71" y="109"/>
                    <a:pt x="79" y="121"/>
                    <a:pt x="90" y="122"/>
                  </a:cubicBezTo>
                  <a:cubicBezTo>
                    <a:pt x="117" y="124"/>
                    <a:pt x="143" y="122"/>
                    <a:pt x="170" y="123"/>
                  </a:cubicBezTo>
                  <a:cubicBezTo>
                    <a:pt x="166" y="132"/>
                    <a:pt x="163" y="141"/>
                    <a:pt x="160" y="150"/>
                  </a:cubicBezTo>
                  <a:cubicBezTo>
                    <a:pt x="121" y="149"/>
                    <a:pt x="81" y="150"/>
                    <a:pt x="42" y="150"/>
                  </a:cubicBezTo>
                  <a:cubicBezTo>
                    <a:pt x="28" y="149"/>
                    <a:pt x="10" y="146"/>
                    <a:pt x="5" y="130"/>
                  </a:cubicBezTo>
                  <a:cubicBezTo>
                    <a:pt x="0" y="114"/>
                    <a:pt x="6" y="98"/>
                    <a:pt x="11" y="83"/>
                  </a:cubicBezTo>
                  <a:cubicBezTo>
                    <a:pt x="21" y="55"/>
                    <a:pt x="31" y="28"/>
                    <a:pt x="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61"/>
              <a:endParaRPr lang="zh-CN" altLang="en-US" sz="1800">
                <a:solidFill>
                  <a:srgbClr val="1D1D1A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5567363" y="3087688"/>
              <a:ext cx="458788" cy="566738"/>
            </a:xfrm>
            <a:custGeom>
              <a:avLst/>
              <a:gdLst>
                <a:gd name="T0" fmla="*/ 51 w 122"/>
                <a:gd name="T1" fmla="*/ 0 h 150"/>
                <a:gd name="T2" fmla="*/ 122 w 122"/>
                <a:gd name="T3" fmla="*/ 0 h 150"/>
                <a:gd name="T4" fmla="*/ 71 w 122"/>
                <a:gd name="T5" fmla="*/ 150 h 150"/>
                <a:gd name="T6" fmla="*/ 0 w 122"/>
                <a:gd name="T7" fmla="*/ 150 h 150"/>
                <a:gd name="T8" fmla="*/ 51 w 122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50">
                  <a:moveTo>
                    <a:pt x="51" y="0"/>
                  </a:moveTo>
                  <a:cubicBezTo>
                    <a:pt x="75" y="0"/>
                    <a:pt x="98" y="0"/>
                    <a:pt x="122" y="0"/>
                  </a:cubicBezTo>
                  <a:cubicBezTo>
                    <a:pt x="105" y="50"/>
                    <a:pt x="87" y="100"/>
                    <a:pt x="71" y="150"/>
                  </a:cubicBezTo>
                  <a:cubicBezTo>
                    <a:pt x="47" y="150"/>
                    <a:pt x="24" y="150"/>
                    <a:pt x="0" y="150"/>
                  </a:cubicBezTo>
                  <a:cubicBezTo>
                    <a:pt x="17" y="100"/>
                    <a:pt x="35" y="5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61"/>
              <a:endParaRPr lang="zh-CN" altLang="en-US" sz="1800">
                <a:solidFill>
                  <a:srgbClr val="1D1D1A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5980113" y="3087688"/>
              <a:ext cx="796925" cy="566738"/>
            </a:xfrm>
            <a:custGeom>
              <a:avLst/>
              <a:gdLst>
                <a:gd name="T0" fmla="*/ 19 w 212"/>
                <a:gd name="T1" fmla="*/ 63 h 150"/>
                <a:gd name="T2" fmla="*/ 93 w 212"/>
                <a:gd name="T3" fmla="*/ 0 h 150"/>
                <a:gd name="T4" fmla="*/ 212 w 212"/>
                <a:gd name="T5" fmla="*/ 0 h 150"/>
                <a:gd name="T6" fmla="*/ 203 w 212"/>
                <a:gd name="T7" fmla="*/ 27 h 150"/>
                <a:gd name="T8" fmla="*/ 129 w 212"/>
                <a:gd name="T9" fmla="*/ 27 h 150"/>
                <a:gd name="T10" fmla="*/ 90 w 212"/>
                <a:gd name="T11" fmla="*/ 58 h 150"/>
                <a:gd name="T12" fmla="*/ 75 w 212"/>
                <a:gd name="T13" fmla="*/ 105 h 150"/>
                <a:gd name="T14" fmla="*/ 93 w 212"/>
                <a:gd name="T15" fmla="*/ 122 h 150"/>
                <a:gd name="T16" fmla="*/ 170 w 212"/>
                <a:gd name="T17" fmla="*/ 123 h 150"/>
                <a:gd name="T18" fmla="*/ 161 w 212"/>
                <a:gd name="T19" fmla="*/ 150 h 150"/>
                <a:gd name="T20" fmla="*/ 41 w 212"/>
                <a:gd name="T21" fmla="*/ 150 h 150"/>
                <a:gd name="T22" fmla="*/ 4 w 212"/>
                <a:gd name="T23" fmla="*/ 129 h 150"/>
                <a:gd name="T24" fmla="*/ 19 w 212"/>
                <a:gd name="T25" fmla="*/ 6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2" h="150">
                  <a:moveTo>
                    <a:pt x="19" y="63"/>
                  </a:moveTo>
                  <a:cubicBezTo>
                    <a:pt x="32" y="32"/>
                    <a:pt x="58" y="2"/>
                    <a:pt x="93" y="0"/>
                  </a:cubicBezTo>
                  <a:cubicBezTo>
                    <a:pt x="132" y="0"/>
                    <a:pt x="172" y="0"/>
                    <a:pt x="212" y="0"/>
                  </a:cubicBezTo>
                  <a:cubicBezTo>
                    <a:pt x="209" y="9"/>
                    <a:pt x="206" y="18"/>
                    <a:pt x="203" y="27"/>
                  </a:cubicBezTo>
                  <a:cubicBezTo>
                    <a:pt x="178" y="27"/>
                    <a:pt x="154" y="27"/>
                    <a:pt x="129" y="27"/>
                  </a:cubicBezTo>
                  <a:cubicBezTo>
                    <a:pt x="111" y="28"/>
                    <a:pt x="95" y="41"/>
                    <a:pt x="90" y="58"/>
                  </a:cubicBezTo>
                  <a:cubicBezTo>
                    <a:pt x="85" y="73"/>
                    <a:pt x="78" y="89"/>
                    <a:pt x="75" y="105"/>
                  </a:cubicBezTo>
                  <a:cubicBezTo>
                    <a:pt x="73" y="115"/>
                    <a:pt x="84" y="122"/>
                    <a:pt x="93" y="122"/>
                  </a:cubicBezTo>
                  <a:cubicBezTo>
                    <a:pt x="119" y="123"/>
                    <a:pt x="144" y="122"/>
                    <a:pt x="170" y="123"/>
                  </a:cubicBezTo>
                  <a:cubicBezTo>
                    <a:pt x="166" y="132"/>
                    <a:pt x="163" y="141"/>
                    <a:pt x="161" y="150"/>
                  </a:cubicBezTo>
                  <a:cubicBezTo>
                    <a:pt x="121" y="150"/>
                    <a:pt x="81" y="150"/>
                    <a:pt x="41" y="150"/>
                  </a:cubicBezTo>
                  <a:cubicBezTo>
                    <a:pt x="26" y="149"/>
                    <a:pt x="8" y="145"/>
                    <a:pt x="4" y="129"/>
                  </a:cubicBezTo>
                  <a:cubicBezTo>
                    <a:pt x="0" y="106"/>
                    <a:pt x="11" y="84"/>
                    <a:pt x="19" y="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61"/>
              <a:endParaRPr lang="zh-CN" altLang="en-US" sz="1800">
                <a:solidFill>
                  <a:srgbClr val="1D1D1A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auto">
            <a:xfrm>
              <a:off x="6716713" y="3076575"/>
              <a:ext cx="750888" cy="596900"/>
            </a:xfrm>
            <a:custGeom>
              <a:avLst/>
              <a:gdLst>
                <a:gd name="T0" fmla="*/ 82 w 200"/>
                <a:gd name="T1" fmla="*/ 5 h 158"/>
                <a:gd name="T2" fmla="*/ 141 w 200"/>
                <a:gd name="T3" fmla="*/ 3 h 158"/>
                <a:gd name="T4" fmla="*/ 187 w 200"/>
                <a:gd name="T5" fmla="*/ 14 h 158"/>
                <a:gd name="T6" fmla="*/ 192 w 200"/>
                <a:gd name="T7" fmla="*/ 70 h 158"/>
                <a:gd name="T8" fmla="*/ 150 w 200"/>
                <a:gd name="T9" fmla="*/ 141 h 158"/>
                <a:gd name="T10" fmla="*/ 61 w 200"/>
                <a:gd name="T11" fmla="*/ 153 h 158"/>
                <a:gd name="T12" fmla="*/ 10 w 200"/>
                <a:gd name="T13" fmla="*/ 138 h 158"/>
                <a:gd name="T14" fmla="*/ 17 w 200"/>
                <a:gd name="T15" fmla="*/ 76 h 158"/>
                <a:gd name="T16" fmla="*/ 82 w 200"/>
                <a:gd name="T17" fmla="*/ 5 h 158"/>
                <a:gd name="T18" fmla="*/ 118 w 200"/>
                <a:gd name="T19" fmla="*/ 33 h 158"/>
                <a:gd name="T20" fmla="*/ 86 w 200"/>
                <a:gd name="T21" fmla="*/ 81 h 158"/>
                <a:gd name="T22" fmla="*/ 82 w 200"/>
                <a:gd name="T23" fmla="*/ 119 h 158"/>
                <a:gd name="T24" fmla="*/ 140 w 200"/>
                <a:gd name="T25" fmla="*/ 99 h 158"/>
                <a:gd name="T26" fmla="*/ 156 w 200"/>
                <a:gd name="T27" fmla="*/ 48 h 158"/>
                <a:gd name="T28" fmla="*/ 118 w 200"/>
                <a:gd name="T29" fmla="*/ 33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" h="158">
                  <a:moveTo>
                    <a:pt x="82" y="5"/>
                  </a:moveTo>
                  <a:cubicBezTo>
                    <a:pt x="102" y="1"/>
                    <a:pt x="121" y="4"/>
                    <a:pt x="141" y="3"/>
                  </a:cubicBezTo>
                  <a:cubicBezTo>
                    <a:pt x="157" y="3"/>
                    <a:pt x="176" y="0"/>
                    <a:pt x="187" y="14"/>
                  </a:cubicBezTo>
                  <a:cubicBezTo>
                    <a:pt x="200" y="30"/>
                    <a:pt x="197" y="52"/>
                    <a:pt x="192" y="70"/>
                  </a:cubicBezTo>
                  <a:cubicBezTo>
                    <a:pt x="183" y="96"/>
                    <a:pt x="175" y="126"/>
                    <a:pt x="150" y="141"/>
                  </a:cubicBezTo>
                  <a:cubicBezTo>
                    <a:pt x="124" y="158"/>
                    <a:pt x="91" y="151"/>
                    <a:pt x="61" y="153"/>
                  </a:cubicBezTo>
                  <a:cubicBezTo>
                    <a:pt x="44" y="152"/>
                    <a:pt x="21" y="155"/>
                    <a:pt x="10" y="138"/>
                  </a:cubicBezTo>
                  <a:cubicBezTo>
                    <a:pt x="0" y="118"/>
                    <a:pt x="11" y="96"/>
                    <a:pt x="17" y="76"/>
                  </a:cubicBezTo>
                  <a:cubicBezTo>
                    <a:pt x="28" y="46"/>
                    <a:pt x="49" y="14"/>
                    <a:pt x="82" y="5"/>
                  </a:cubicBezTo>
                  <a:close/>
                  <a:moveTo>
                    <a:pt x="118" y="33"/>
                  </a:moveTo>
                  <a:cubicBezTo>
                    <a:pt x="97" y="39"/>
                    <a:pt x="92" y="63"/>
                    <a:pt x="86" y="81"/>
                  </a:cubicBezTo>
                  <a:cubicBezTo>
                    <a:pt x="83" y="93"/>
                    <a:pt x="72" y="108"/>
                    <a:pt x="82" y="119"/>
                  </a:cubicBezTo>
                  <a:cubicBezTo>
                    <a:pt x="101" y="134"/>
                    <a:pt x="134" y="122"/>
                    <a:pt x="140" y="99"/>
                  </a:cubicBezTo>
                  <a:cubicBezTo>
                    <a:pt x="146" y="82"/>
                    <a:pt x="153" y="66"/>
                    <a:pt x="156" y="48"/>
                  </a:cubicBezTo>
                  <a:cubicBezTo>
                    <a:pt x="157" y="29"/>
                    <a:pt x="132" y="27"/>
                    <a:pt x="118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61"/>
              <a:endParaRPr lang="zh-CN" altLang="en-US" sz="1800">
                <a:solidFill>
                  <a:srgbClr val="1D1D1A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7429500" y="3087688"/>
              <a:ext cx="841375" cy="577850"/>
            </a:xfrm>
            <a:custGeom>
              <a:avLst/>
              <a:gdLst>
                <a:gd name="T0" fmla="*/ 51 w 224"/>
                <a:gd name="T1" fmla="*/ 0 h 153"/>
                <a:gd name="T2" fmla="*/ 107 w 224"/>
                <a:gd name="T3" fmla="*/ 0 h 153"/>
                <a:gd name="T4" fmla="*/ 126 w 224"/>
                <a:gd name="T5" fmla="*/ 14 h 153"/>
                <a:gd name="T6" fmla="*/ 152 w 224"/>
                <a:gd name="T7" fmla="*/ 90 h 153"/>
                <a:gd name="T8" fmla="*/ 183 w 224"/>
                <a:gd name="T9" fmla="*/ 0 h 153"/>
                <a:gd name="T10" fmla="*/ 224 w 224"/>
                <a:gd name="T11" fmla="*/ 0 h 153"/>
                <a:gd name="T12" fmla="*/ 180 w 224"/>
                <a:gd name="T13" fmla="*/ 126 h 153"/>
                <a:gd name="T14" fmla="*/ 171 w 224"/>
                <a:gd name="T15" fmla="*/ 150 h 153"/>
                <a:gd name="T16" fmla="*/ 119 w 224"/>
                <a:gd name="T17" fmla="*/ 150 h 153"/>
                <a:gd name="T18" fmla="*/ 97 w 224"/>
                <a:gd name="T19" fmla="*/ 135 h 153"/>
                <a:gd name="T20" fmla="*/ 71 w 224"/>
                <a:gd name="T21" fmla="*/ 60 h 153"/>
                <a:gd name="T22" fmla="*/ 41 w 224"/>
                <a:gd name="T23" fmla="*/ 148 h 153"/>
                <a:gd name="T24" fmla="*/ 0 w 224"/>
                <a:gd name="T25" fmla="*/ 150 h 153"/>
                <a:gd name="T26" fmla="*/ 51 w 224"/>
                <a:gd name="T27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153">
                  <a:moveTo>
                    <a:pt x="51" y="0"/>
                  </a:moveTo>
                  <a:cubicBezTo>
                    <a:pt x="70" y="0"/>
                    <a:pt x="88" y="0"/>
                    <a:pt x="107" y="0"/>
                  </a:cubicBezTo>
                  <a:cubicBezTo>
                    <a:pt x="115" y="1"/>
                    <a:pt x="124" y="6"/>
                    <a:pt x="126" y="14"/>
                  </a:cubicBezTo>
                  <a:cubicBezTo>
                    <a:pt x="135" y="39"/>
                    <a:pt x="143" y="65"/>
                    <a:pt x="152" y="90"/>
                  </a:cubicBezTo>
                  <a:cubicBezTo>
                    <a:pt x="163" y="60"/>
                    <a:pt x="172" y="30"/>
                    <a:pt x="183" y="0"/>
                  </a:cubicBezTo>
                  <a:cubicBezTo>
                    <a:pt x="197" y="0"/>
                    <a:pt x="210" y="0"/>
                    <a:pt x="224" y="0"/>
                  </a:cubicBezTo>
                  <a:cubicBezTo>
                    <a:pt x="209" y="42"/>
                    <a:pt x="195" y="84"/>
                    <a:pt x="180" y="126"/>
                  </a:cubicBezTo>
                  <a:cubicBezTo>
                    <a:pt x="177" y="134"/>
                    <a:pt x="176" y="142"/>
                    <a:pt x="171" y="150"/>
                  </a:cubicBezTo>
                  <a:cubicBezTo>
                    <a:pt x="153" y="150"/>
                    <a:pt x="136" y="150"/>
                    <a:pt x="119" y="150"/>
                  </a:cubicBezTo>
                  <a:cubicBezTo>
                    <a:pt x="109" y="150"/>
                    <a:pt x="99" y="145"/>
                    <a:pt x="97" y="135"/>
                  </a:cubicBezTo>
                  <a:cubicBezTo>
                    <a:pt x="88" y="111"/>
                    <a:pt x="79" y="85"/>
                    <a:pt x="71" y="60"/>
                  </a:cubicBezTo>
                  <a:cubicBezTo>
                    <a:pt x="61" y="89"/>
                    <a:pt x="51" y="119"/>
                    <a:pt x="41" y="148"/>
                  </a:cubicBezTo>
                  <a:cubicBezTo>
                    <a:pt x="28" y="153"/>
                    <a:pt x="13" y="148"/>
                    <a:pt x="0" y="150"/>
                  </a:cubicBezTo>
                  <a:cubicBezTo>
                    <a:pt x="17" y="100"/>
                    <a:pt x="34" y="5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61"/>
              <a:endParaRPr lang="zh-CN" altLang="en-US" sz="1800">
                <a:solidFill>
                  <a:srgbClr val="1D1D1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5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114" rtl="0" eaLnBrk="1" latinLnBrk="0" hangingPunct="1">
        <a:lnSpc>
          <a:spcPts val="3439"/>
        </a:lnSpc>
        <a:spcBef>
          <a:spcPct val="0"/>
        </a:spcBef>
        <a:buNone/>
        <a:defRPr sz="3199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j-cs"/>
        </a:defRPr>
      </a:lvl1pPr>
    </p:titleStyle>
    <p:bodyStyle>
      <a:lvl1pPr marL="0" indent="0" algn="l" defTabSz="914114" rtl="0" eaLnBrk="1" latinLnBrk="0" hangingPunct="1">
        <a:lnSpc>
          <a:spcPct val="100000"/>
        </a:lnSpc>
        <a:spcBef>
          <a:spcPts val="0"/>
        </a:spcBef>
        <a:buFontTx/>
        <a:buNone/>
        <a:defRPr sz="999" kern="1200">
          <a:solidFill>
            <a:srgbClr val="1D1D1B"/>
          </a:solidFill>
          <a:latin typeface="Arial" panose="020B0604020202020204" pitchFamily="34" charset="0"/>
          <a:ea typeface="Microsoft YaHei" panose="020B0503020204020204" pitchFamily="34" charset="-122"/>
          <a:cs typeface="Arial" panose="020B0604020202020204" pitchFamily="34" charset="0"/>
        </a:defRPr>
      </a:lvl1pPr>
      <a:lvl2pPr marL="457057" indent="0" algn="l" defTabSz="914114" rtl="0" eaLnBrk="1" latinLnBrk="0" hangingPunct="1">
        <a:lnSpc>
          <a:spcPct val="90000"/>
        </a:lnSpc>
        <a:spcBef>
          <a:spcPts val="500"/>
        </a:spcBef>
        <a:buFontTx/>
        <a:buNone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114" indent="0" algn="l" defTabSz="914114" rtl="0" eaLnBrk="1" latinLnBrk="0" hangingPunct="1">
        <a:lnSpc>
          <a:spcPct val="90000"/>
        </a:lnSpc>
        <a:spcBef>
          <a:spcPts val="500"/>
        </a:spcBef>
        <a:buFontTx/>
        <a:buNone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171" indent="0" algn="l" defTabSz="914114" rtl="0" eaLnBrk="1" latinLnBrk="0" hangingPunct="1">
        <a:lnSpc>
          <a:spcPct val="90000"/>
        </a:lnSpc>
        <a:spcBef>
          <a:spcPts val="500"/>
        </a:spcBef>
        <a:buFontTx/>
        <a:buNone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228" indent="0" algn="l" defTabSz="914114" rtl="0" eaLnBrk="1" latinLnBrk="0" hangingPunct="1">
        <a:lnSpc>
          <a:spcPct val="90000"/>
        </a:lnSpc>
        <a:spcBef>
          <a:spcPts val="500"/>
        </a:spcBef>
        <a:buFontTx/>
        <a:buNone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3814" indent="-228529" algn="l" defTabSz="9141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71" indent="-228529" algn="l" defTabSz="9141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28" indent="-228529" algn="l" defTabSz="9141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85" indent="-228529" algn="l" defTabSz="9141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7" algn="l" defTabSz="9141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4" algn="l" defTabSz="9141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1" algn="l" defTabSz="9141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28" algn="l" defTabSz="9141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5" algn="l" defTabSz="9141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2" algn="l" defTabSz="9141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99" algn="l" defTabSz="9141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56" algn="l" defTabSz="9141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59">
          <p15:clr>
            <a:srgbClr val="F26B43"/>
          </p15:clr>
        </p15:guide>
        <p15:guide id="2" pos="3841">
          <p15:clr>
            <a:srgbClr val="F26B43"/>
          </p15:clr>
        </p15:guide>
        <p15:guide id="3" pos="565">
          <p15:clr>
            <a:srgbClr val="F26B43"/>
          </p15:clr>
        </p15:guide>
        <p15:guide id="4" orient="horz" pos="4007">
          <p15:clr>
            <a:srgbClr val="F26B43"/>
          </p15:clr>
        </p15:guide>
        <p15:guide id="5" orient="horz" pos="1235">
          <p15:clr>
            <a:srgbClr val="F26B43"/>
          </p15:clr>
        </p15:guide>
        <p15:guide id="6" orient="horz" pos="55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239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187798" rtl="0" eaLnBrk="1" latinLnBrk="0" hangingPunct="1">
        <a:lnSpc>
          <a:spcPct val="90000"/>
        </a:lnSpc>
        <a:spcBef>
          <a:spcPct val="0"/>
        </a:spcBef>
        <a:buNone/>
        <a:defRPr sz="57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6950" indent="-296950" algn="l" defTabSz="1187798" rtl="0" eaLnBrk="1" latinLnBrk="0" hangingPunct="1">
        <a:lnSpc>
          <a:spcPct val="90000"/>
        </a:lnSpc>
        <a:spcBef>
          <a:spcPts val="1299"/>
        </a:spcBef>
        <a:buFont typeface="Arial" panose="020B0604020202020204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1pPr>
      <a:lvl2pPr marL="890849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2pPr>
      <a:lvl3pPr marL="1484748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598" kern="1200">
          <a:solidFill>
            <a:schemeClr val="tx1"/>
          </a:solidFill>
          <a:latin typeface="+mn-lt"/>
          <a:ea typeface="+mn-ea"/>
          <a:cs typeface="+mn-cs"/>
        </a:defRPr>
      </a:lvl3pPr>
      <a:lvl4pPr marL="2078648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4pPr>
      <a:lvl5pPr marL="2672547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5pPr>
      <a:lvl6pPr marL="3266447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6pPr>
      <a:lvl7pPr marL="3860346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7pPr>
      <a:lvl8pPr marL="4454245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8pPr>
      <a:lvl9pPr marL="5048144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1pPr>
      <a:lvl2pPr marL="593900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2pPr>
      <a:lvl3pPr marL="1187798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3pPr>
      <a:lvl4pPr marL="1781699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4pPr>
      <a:lvl5pPr marL="2375598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5pPr>
      <a:lvl6pPr marL="2969497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6pPr>
      <a:lvl7pPr marL="3563396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7pPr>
      <a:lvl8pPr marL="4157297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8pPr>
      <a:lvl9pPr marL="4751195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1">
          <p15:clr>
            <a:srgbClr val="F26B43"/>
          </p15:clr>
        </p15:guide>
        <p15:guide id="2" pos="3842">
          <p15:clr>
            <a:srgbClr val="F26B43"/>
          </p15:clr>
        </p15:guide>
        <p15:guide id="3" pos="458">
          <p15:clr>
            <a:srgbClr val="F26B43"/>
          </p15:clr>
        </p15:guide>
        <p15:guide id="4" pos="7225">
          <p15:clr>
            <a:srgbClr val="F26B43"/>
          </p15:clr>
        </p15:guide>
        <p15:guide id="5" orient="horz" pos="410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 userDrawn="1"/>
        </p:nvGrpSpPr>
        <p:grpSpPr>
          <a:xfrm>
            <a:off x="12216278" y="2931937"/>
            <a:ext cx="1982916" cy="3934682"/>
            <a:chOff x="12216278" y="2262477"/>
            <a:chExt cx="1982916" cy="4604143"/>
          </a:xfrm>
        </p:grpSpPr>
        <p:grpSp>
          <p:nvGrpSpPr>
            <p:cNvPr id="26" name="组合 25"/>
            <p:cNvGrpSpPr/>
            <p:nvPr userDrawn="1"/>
          </p:nvGrpSpPr>
          <p:grpSpPr>
            <a:xfrm>
              <a:off x="12315635" y="2262477"/>
              <a:ext cx="1883559" cy="692624"/>
              <a:chOff x="12315635" y="2207613"/>
              <a:chExt cx="1883559" cy="692624"/>
            </a:xfrm>
          </p:grpSpPr>
          <p:sp>
            <p:nvSpPr>
              <p:cNvPr id="44" name="矩形 5">
                <a:extLst>
                  <a:ext uri="{FF2B5EF4-FFF2-40B4-BE49-F238E27FC236}">
                    <a16:creationId xmlns:a16="http://schemas.microsoft.com/office/drawing/2014/main" xmlns="" id="{3B0B5EC2-EA55-CC45-A9D0-D5EA5D768C99}"/>
                  </a:ext>
                </a:extLst>
              </p:cNvPr>
              <p:cNvSpPr/>
              <p:nvPr userDrawn="1"/>
            </p:nvSpPr>
            <p:spPr>
              <a:xfrm>
                <a:off x="12315635" y="2401808"/>
                <a:ext cx="911019" cy="498429"/>
              </a:xfrm>
              <a:prstGeom prst="rect">
                <a:avLst/>
              </a:prstGeom>
              <a:solidFill>
                <a:srgbClr val="C810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P</a:t>
                </a:r>
                <a:r>
                  <a:rPr kumimoji="1" lang="en-US" altLang="zh-Hant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ANTONE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186C</a:t>
                </a:r>
              </a:p>
              <a:p>
                <a:pPr algn="ctr">
                  <a:lnSpc>
                    <a:spcPct val="100000"/>
                  </a:lnSpc>
                </a:pP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200/16/46</a:t>
                </a:r>
              </a:p>
            </p:txBody>
          </p:sp>
          <p:sp>
            <p:nvSpPr>
              <p:cNvPr id="45" name="矩形 9">
                <a:extLst>
                  <a:ext uri="{FF2B5EF4-FFF2-40B4-BE49-F238E27FC236}">
                    <a16:creationId xmlns:a16="http://schemas.microsoft.com/office/drawing/2014/main" xmlns="" id="{992224C5-04A6-C041-B257-13137945DBB8}"/>
                  </a:ext>
                </a:extLst>
              </p:cNvPr>
              <p:cNvSpPr/>
              <p:nvPr userDrawn="1"/>
            </p:nvSpPr>
            <p:spPr>
              <a:xfrm>
                <a:off x="13288175" y="2401808"/>
                <a:ext cx="911019" cy="498429"/>
              </a:xfrm>
              <a:prstGeom prst="rect">
                <a:avLst/>
              </a:prstGeom>
              <a:solidFill>
                <a:srgbClr val="C7000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P</a:t>
                </a:r>
                <a:r>
                  <a:rPr kumimoji="1" lang="en-US" altLang="zh-Hant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ANTONE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185C</a:t>
                </a:r>
              </a:p>
              <a:p>
                <a:pPr algn="ctr">
                  <a:lnSpc>
                    <a:spcPct val="100000"/>
                  </a:lnSpc>
                </a:pP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199/0/11</a:t>
                </a:r>
              </a:p>
            </p:txBody>
          </p:sp>
          <p:sp>
            <p:nvSpPr>
              <p:cNvPr id="46" name="文本框 31">
                <a:extLst>
                  <a:ext uri="{FF2B5EF4-FFF2-40B4-BE49-F238E27FC236}">
                    <a16:creationId xmlns:a16="http://schemas.microsoft.com/office/drawing/2014/main" xmlns="" id="{58918196-0639-EE4B-AFC2-315BE04587B9}"/>
                  </a:ext>
                </a:extLst>
              </p:cNvPr>
              <p:cNvSpPr txBox="1"/>
              <p:nvPr userDrawn="1"/>
            </p:nvSpPr>
            <p:spPr>
              <a:xfrm>
                <a:off x="12326898" y="2207613"/>
                <a:ext cx="38472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kumimoji="1" lang="zh-CN" altLang="en-US" sz="1000" dirty="0" smtClean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品牌色</a:t>
                </a:r>
                <a:endParaRPr kumimoji="1" lang="zh-CN" altLang="en-US" sz="10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27" name="组合 26"/>
            <p:cNvGrpSpPr/>
            <p:nvPr userDrawn="1"/>
          </p:nvGrpSpPr>
          <p:grpSpPr>
            <a:xfrm>
              <a:off x="12216278" y="3080825"/>
              <a:ext cx="1982912" cy="3785795"/>
              <a:chOff x="12216278" y="3080825"/>
              <a:chExt cx="1982912" cy="3785795"/>
            </a:xfrm>
          </p:grpSpPr>
          <p:sp>
            <p:nvSpPr>
              <p:cNvPr id="28" name="矩形 12">
                <a:extLst>
                  <a:ext uri="{FF2B5EF4-FFF2-40B4-BE49-F238E27FC236}">
                    <a16:creationId xmlns:a16="http://schemas.microsoft.com/office/drawing/2014/main" xmlns="" id="{DCA8B73C-0B87-284F-805F-752EBF20B768}"/>
                  </a:ext>
                </a:extLst>
              </p:cNvPr>
              <p:cNvSpPr/>
              <p:nvPr userDrawn="1"/>
            </p:nvSpPr>
            <p:spPr>
              <a:xfrm>
                <a:off x="12315640" y="3785971"/>
                <a:ext cx="885201" cy="462672"/>
              </a:xfrm>
              <a:prstGeom prst="rect">
                <a:avLst/>
              </a:prstGeom>
              <a:solidFill>
                <a:srgbClr val="EA5A4F"/>
              </a:solidFill>
              <a:ln>
                <a:solidFill>
                  <a:srgbClr val="EA5A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234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90/79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9" name="矩形 13">
                <a:extLst>
                  <a:ext uri="{FF2B5EF4-FFF2-40B4-BE49-F238E27FC236}">
                    <a16:creationId xmlns:a16="http://schemas.microsoft.com/office/drawing/2014/main" xmlns="" id="{138A39A8-BB4E-CD4E-9201-F1785C874F92}"/>
                  </a:ext>
                </a:extLst>
              </p:cNvPr>
              <p:cNvSpPr/>
              <p:nvPr userDrawn="1"/>
            </p:nvSpPr>
            <p:spPr>
              <a:xfrm>
                <a:off x="12315640" y="3259312"/>
                <a:ext cx="885201" cy="462672"/>
              </a:xfrm>
              <a:prstGeom prst="rect">
                <a:avLst/>
              </a:prstGeom>
              <a:solidFill>
                <a:srgbClr val="7800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120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0/15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0" name="文本框 15">
                <a:extLst>
                  <a:ext uri="{FF2B5EF4-FFF2-40B4-BE49-F238E27FC236}">
                    <a16:creationId xmlns:a16="http://schemas.microsoft.com/office/drawing/2014/main" xmlns="" id="{8F53C07A-1022-C740-8F8D-97538E174D38}"/>
                  </a:ext>
                </a:extLst>
              </p:cNvPr>
              <p:cNvSpPr txBox="1"/>
              <p:nvPr userDrawn="1"/>
            </p:nvSpPr>
            <p:spPr>
              <a:xfrm>
                <a:off x="12216278" y="3080825"/>
                <a:ext cx="56938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 anchorCtr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kumimoji="1" lang="zh-CN" altLang="en-US" sz="1000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辅助色</a:t>
                </a:r>
              </a:p>
            </p:txBody>
          </p:sp>
          <p:sp>
            <p:nvSpPr>
              <p:cNvPr id="31" name="矩形 16">
                <a:extLst>
                  <a:ext uri="{FF2B5EF4-FFF2-40B4-BE49-F238E27FC236}">
                    <a16:creationId xmlns:a16="http://schemas.microsoft.com/office/drawing/2014/main" xmlns="" id="{306A7598-C00D-994F-82DA-B39F3C2E0AAD}"/>
                  </a:ext>
                </a:extLst>
              </p:cNvPr>
              <p:cNvSpPr/>
              <p:nvPr userDrawn="1"/>
            </p:nvSpPr>
            <p:spPr>
              <a:xfrm>
                <a:off x="12315640" y="4836793"/>
                <a:ext cx="885201" cy="462672"/>
              </a:xfrm>
              <a:prstGeom prst="rect">
                <a:avLst/>
              </a:prstGeom>
              <a:solidFill>
                <a:srgbClr val="F8B5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248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181/60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2" name="矩形 17">
                <a:extLst>
                  <a:ext uri="{FF2B5EF4-FFF2-40B4-BE49-F238E27FC236}">
                    <a16:creationId xmlns:a16="http://schemas.microsoft.com/office/drawing/2014/main" xmlns="" id="{C1423292-FF2F-A74C-943E-1C3C47534098}"/>
                  </a:ext>
                </a:extLst>
              </p:cNvPr>
              <p:cNvSpPr/>
              <p:nvPr userDrawn="1"/>
            </p:nvSpPr>
            <p:spPr>
              <a:xfrm>
                <a:off x="12315640" y="4319278"/>
                <a:ext cx="885201" cy="462672"/>
              </a:xfrm>
              <a:prstGeom prst="rect">
                <a:avLst/>
              </a:prstGeom>
              <a:solidFill>
                <a:srgbClr val="EB5C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235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92/1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3" name="矩形 18">
                <a:extLst>
                  <a:ext uri="{FF2B5EF4-FFF2-40B4-BE49-F238E27FC236}">
                    <a16:creationId xmlns:a16="http://schemas.microsoft.com/office/drawing/2014/main" xmlns="" id="{2A29AF15-F5C4-A842-A63B-5DBA549CB92F}"/>
                  </a:ext>
                </a:extLst>
              </p:cNvPr>
              <p:cNvSpPr/>
              <p:nvPr userDrawn="1"/>
            </p:nvSpPr>
            <p:spPr>
              <a:xfrm>
                <a:off x="12315636" y="5880294"/>
                <a:ext cx="911019" cy="462672"/>
              </a:xfrm>
              <a:prstGeom prst="rect">
                <a:avLst/>
              </a:prstGeom>
              <a:solidFill>
                <a:srgbClr val="8989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137/137/137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4" name="矩形 19">
                <a:extLst>
                  <a:ext uri="{FF2B5EF4-FFF2-40B4-BE49-F238E27FC236}">
                    <a16:creationId xmlns:a16="http://schemas.microsoft.com/office/drawing/2014/main" xmlns="" id="{E9EA970A-4D36-BC41-B8BE-40DF553320E7}"/>
                  </a:ext>
                </a:extLst>
              </p:cNvPr>
              <p:cNvSpPr/>
              <p:nvPr userDrawn="1"/>
            </p:nvSpPr>
            <p:spPr>
              <a:xfrm>
                <a:off x="12315636" y="5362779"/>
                <a:ext cx="911019" cy="462672"/>
              </a:xfrm>
              <a:prstGeom prst="rect">
                <a:avLst/>
              </a:prstGeom>
              <a:solidFill>
                <a:srgbClr val="2318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35/24/21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" name="矩形 22">
                <a:extLst>
                  <a:ext uri="{FF2B5EF4-FFF2-40B4-BE49-F238E27FC236}">
                    <a16:creationId xmlns:a16="http://schemas.microsoft.com/office/drawing/2014/main" xmlns="" id="{14EE21FB-1D92-0241-ABA5-5E9A6AEE0DC8}"/>
                  </a:ext>
                </a:extLst>
              </p:cNvPr>
              <p:cNvSpPr/>
              <p:nvPr userDrawn="1"/>
            </p:nvSpPr>
            <p:spPr>
              <a:xfrm>
                <a:off x="12315636" y="6403948"/>
                <a:ext cx="911019" cy="462672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221</a:t>
                </a:r>
                <a:r>
                  <a:rPr kumimoji="1" lang="mr-IN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221/221</a:t>
                </a:r>
                <a:endParaRPr kumimoji="1" lang="mr-IN" altLang="zh-CN" sz="7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6" name="矩形 12">
                <a:extLst>
                  <a:ext uri="{FF2B5EF4-FFF2-40B4-BE49-F238E27FC236}">
                    <a16:creationId xmlns:a16="http://schemas.microsoft.com/office/drawing/2014/main" xmlns="" id="{883734A3-2645-434A-9DCC-1416B6C687CC}"/>
                  </a:ext>
                </a:extLst>
              </p:cNvPr>
              <p:cNvSpPr/>
              <p:nvPr userDrawn="1"/>
            </p:nvSpPr>
            <p:spPr>
              <a:xfrm>
                <a:off x="13288175" y="3785971"/>
                <a:ext cx="885201" cy="462672"/>
              </a:xfrm>
              <a:prstGeom prst="rect">
                <a:avLst/>
              </a:prstGeom>
              <a:solidFill>
                <a:srgbClr val="E98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233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140/128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7" name="矩形 13">
                <a:extLst>
                  <a:ext uri="{FF2B5EF4-FFF2-40B4-BE49-F238E27FC236}">
                    <a16:creationId xmlns:a16="http://schemas.microsoft.com/office/drawing/2014/main" xmlns="" id="{1FF13552-FB3D-134A-A80A-6CFB35DFE1A1}"/>
                  </a:ext>
                </a:extLst>
              </p:cNvPr>
              <p:cNvSpPr/>
              <p:nvPr userDrawn="1"/>
            </p:nvSpPr>
            <p:spPr>
              <a:xfrm>
                <a:off x="13288175" y="3259312"/>
                <a:ext cx="885201" cy="462672"/>
              </a:xfrm>
              <a:prstGeom prst="rect">
                <a:avLst/>
              </a:prstGeom>
              <a:solidFill>
                <a:srgbClr val="A72126"/>
              </a:solidFill>
              <a:ln>
                <a:solidFill>
                  <a:srgbClr val="9F0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159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0/1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8" name="矩形 16">
                <a:extLst>
                  <a:ext uri="{FF2B5EF4-FFF2-40B4-BE49-F238E27FC236}">
                    <a16:creationId xmlns:a16="http://schemas.microsoft.com/office/drawing/2014/main" xmlns="" id="{0A96471B-CB12-1443-B01F-C14C9112C149}"/>
                  </a:ext>
                </a:extLst>
              </p:cNvPr>
              <p:cNvSpPr/>
              <p:nvPr userDrawn="1"/>
            </p:nvSpPr>
            <p:spPr>
              <a:xfrm>
                <a:off x="13288175" y="4836793"/>
                <a:ext cx="885201" cy="462672"/>
              </a:xfrm>
              <a:prstGeom prst="rect">
                <a:avLst/>
              </a:prstGeom>
              <a:solidFill>
                <a:srgbClr val="F5DC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245</a:t>
                </a:r>
                <a:r>
                  <a:rPr kumimoji="1" lang="mr-IN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220/87</a:t>
                </a:r>
                <a:endParaRPr kumimoji="1" lang="mr-IN" altLang="zh-CN" sz="7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9" name="矩形 17">
                <a:extLst>
                  <a:ext uri="{FF2B5EF4-FFF2-40B4-BE49-F238E27FC236}">
                    <a16:creationId xmlns:a16="http://schemas.microsoft.com/office/drawing/2014/main" xmlns="" id="{61890D59-CF8B-1449-A836-3A304EC9A907}"/>
                  </a:ext>
                </a:extLst>
              </p:cNvPr>
              <p:cNvSpPr/>
              <p:nvPr userDrawn="1"/>
            </p:nvSpPr>
            <p:spPr>
              <a:xfrm>
                <a:off x="13288175" y="4319278"/>
                <a:ext cx="885201" cy="462672"/>
              </a:xfrm>
              <a:prstGeom prst="rect">
                <a:avLst/>
              </a:prstGeom>
              <a:solidFill>
                <a:srgbClr val="F085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240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133/0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0" name="矩形 18">
                <a:extLst>
                  <a:ext uri="{FF2B5EF4-FFF2-40B4-BE49-F238E27FC236}">
                    <a16:creationId xmlns:a16="http://schemas.microsoft.com/office/drawing/2014/main" xmlns="" id="{0466A1E1-E7C7-FD49-9880-9E44BED19FF5}"/>
                  </a:ext>
                </a:extLst>
              </p:cNvPr>
              <p:cNvSpPr/>
              <p:nvPr userDrawn="1"/>
            </p:nvSpPr>
            <p:spPr>
              <a:xfrm>
                <a:off x="13288171" y="5880294"/>
                <a:ext cx="911019" cy="462672"/>
              </a:xfrm>
              <a:prstGeom prst="rect">
                <a:avLst/>
              </a:prstGeom>
              <a:solidFill>
                <a:srgbClr val="B5B5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181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181/181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2" name="矩形 19">
                <a:extLst>
                  <a:ext uri="{FF2B5EF4-FFF2-40B4-BE49-F238E27FC236}">
                    <a16:creationId xmlns:a16="http://schemas.microsoft.com/office/drawing/2014/main" xmlns="" id="{B21AD6AC-1275-0142-A9EA-D77B26CB40EF}"/>
                  </a:ext>
                </a:extLst>
              </p:cNvPr>
              <p:cNvSpPr/>
              <p:nvPr userDrawn="1"/>
            </p:nvSpPr>
            <p:spPr>
              <a:xfrm>
                <a:off x="13288171" y="5362779"/>
                <a:ext cx="911019" cy="462672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89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87/87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" name="矩形 22">
                <a:extLst>
                  <a:ext uri="{FF2B5EF4-FFF2-40B4-BE49-F238E27FC236}">
                    <a16:creationId xmlns:a16="http://schemas.microsoft.com/office/drawing/2014/main" xmlns="" id="{238BAC2A-AE09-A84D-875D-8472236D6610}"/>
                  </a:ext>
                </a:extLst>
              </p:cNvPr>
              <p:cNvSpPr/>
              <p:nvPr userDrawn="1"/>
            </p:nvSpPr>
            <p:spPr>
              <a:xfrm>
                <a:off x="13288171" y="6403948"/>
                <a:ext cx="911019" cy="46267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chemeClr val="bg1">
                    <a:lumMod val="10000"/>
                    <a:lumOff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255</a:t>
                </a:r>
                <a:r>
                  <a:rPr kumimoji="1" lang="mr-IN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255/255</a:t>
                </a:r>
                <a:endParaRPr kumimoji="1" lang="mr-IN" altLang="zh-CN" sz="7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</p:grpSp>
      <p:grpSp>
        <p:nvGrpSpPr>
          <p:cNvPr id="47" name="组合 46"/>
          <p:cNvGrpSpPr/>
          <p:nvPr userDrawn="1"/>
        </p:nvGrpSpPr>
        <p:grpSpPr>
          <a:xfrm>
            <a:off x="433602" y="6438140"/>
            <a:ext cx="978197" cy="212944"/>
            <a:chOff x="876300" y="2641600"/>
            <a:chExt cx="7394575" cy="1609725"/>
          </a:xfrm>
        </p:grpSpPr>
        <p:sp>
          <p:nvSpPr>
            <p:cNvPr id="50" name="Freeform 5"/>
            <p:cNvSpPr>
              <a:spLocks noEditPoints="1"/>
            </p:cNvSpPr>
            <p:nvPr/>
          </p:nvSpPr>
          <p:spPr bwMode="auto">
            <a:xfrm>
              <a:off x="1308100" y="2641600"/>
              <a:ext cx="1108075" cy="1027113"/>
            </a:xfrm>
            <a:custGeom>
              <a:avLst/>
              <a:gdLst>
                <a:gd name="T0" fmla="*/ 35 w 295"/>
                <a:gd name="T1" fmla="*/ 12 h 272"/>
                <a:gd name="T2" fmla="*/ 170 w 295"/>
                <a:gd name="T3" fmla="*/ 22 h 272"/>
                <a:gd name="T4" fmla="*/ 284 w 295"/>
                <a:gd name="T5" fmla="*/ 153 h 272"/>
                <a:gd name="T6" fmla="*/ 282 w 295"/>
                <a:gd name="T7" fmla="*/ 272 h 272"/>
                <a:gd name="T8" fmla="*/ 101 w 295"/>
                <a:gd name="T9" fmla="*/ 271 h 272"/>
                <a:gd name="T10" fmla="*/ 69 w 295"/>
                <a:gd name="T11" fmla="*/ 262 h 272"/>
                <a:gd name="T12" fmla="*/ 70 w 295"/>
                <a:gd name="T13" fmla="*/ 236 h 272"/>
                <a:gd name="T14" fmla="*/ 126 w 295"/>
                <a:gd name="T15" fmla="*/ 64 h 272"/>
                <a:gd name="T16" fmla="*/ 55 w 295"/>
                <a:gd name="T17" fmla="*/ 64 h 272"/>
                <a:gd name="T18" fmla="*/ 36 w 295"/>
                <a:gd name="T19" fmla="*/ 123 h 272"/>
                <a:gd name="T20" fmla="*/ 0 w 295"/>
                <a:gd name="T21" fmla="*/ 123 h 272"/>
                <a:gd name="T22" fmla="*/ 35 w 295"/>
                <a:gd name="T23" fmla="*/ 12 h 272"/>
                <a:gd name="T24" fmla="*/ 157 w 295"/>
                <a:gd name="T25" fmla="*/ 64 h 272"/>
                <a:gd name="T26" fmla="*/ 147 w 295"/>
                <a:gd name="T27" fmla="*/ 93 h 272"/>
                <a:gd name="T28" fmla="*/ 218 w 295"/>
                <a:gd name="T29" fmla="*/ 93 h 272"/>
                <a:gd name="T30" fmla="*/ 228 w 295"/>
                <a:gd name="T31" fmla="*/ 64 h 272"/>
                <a:gd name="T32" fmla="*/ 157 w 295"/>
                <a:gd name="T33" fmla="*/ 64 h 272"/>
                <a:gd name="T34" fmla="*/ 138 w 295"/>
                <a:gd name="T35" fmla="*/ 123 h 272"/>
                <a:gd name="T36" fmla="*/ 100 w 295"/>
                <a:gd name="T37" fmla="*/ 241 h 272"/>
                <a:gd name="T38" fmla="*/ 170 w 295"/>
                <a:gd name="T39" fmla="*/ 241 h 272"/>
                <a:gd name="T40" fmla="*/ 208 w 295"/>
                <a:gd name="T41" fmla="*/ 123 h 272"/>
                <a:gd name="T42" fmla="*/ 138 w 295"/>
                <a:gd name="T43" fmla="*/ 123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5" h="272">
                  <a:moveTo>
                    <a:pt x="35" y="12"/>
                  </a:moveTo>
                  <a:cubicBezTo>
                    <a:pt x="80" y="0"/>
                    <a:pt x="128" y="3"/>
                    <a:pt x="170" y="22"/>
                  </a:cubicBezTo>
                  <a:cubicBezTo>
                    <a:pt x="225" y="46"/>
                    <a:pt x="268" y="95"/>
                    <a:pt x="284" y="153"/>
                  </a:cubicBezTo>
                  <a:cubicBezTo>
                    <a:pt x="295" y="191"/>
                    <a:pt x="293" y="233"/>
                    <a:pt x="282" y="272"/>
                  </a:cubicBezTo>
                  <a:cubicBezTo>
                    <a:pt x="221" y="271"/>
                    <a:pt x="161" y="272"/>
                    <a:pt x="101" y="271"/>
                  </a:cubicBezTo>
                  <a:cubicBezTo>
                    <a:pt x="90" y="271"/>
                    <a:pt x="77" y="271"/>
                    <a:pt x="69" y="262"/>
                  </a:cubicBezTo>
                  <a:cubicBezTo>
                    <a:pt x="66" y="254"/>
                    <a:pt x="67" y="244"/>
                    <a:pt x="70" y="236"/>
                  </a:cubicBezTo>
                  <a:cubicBezTo>
                    <a:pt x="89" y="179"/>
                    <a:pt x="108" y="121"/>
                    <a:pt x="126" y="64"/>
                  </a:cubicBezTo>
                  <a:cubicBezTo>
                    <a:pt x="103" y="64"/>
                    <a:pt x="79" y="64"/>
                    <a:pt x="55" y="64"/>
                  </a:cubicBezTo>
                  <a:cubicBezTo>
                    <a:pt x="49" y="84"/>
                    <a:pt x="42" y="103"/>
                    <a:pt x="36" y="123"/>
                  </a:cubicBezTo>
                  <a:cubicBezTo>
                    <a:pt x="24" y="123"/>
                    <a:pt x="12" y="123"/>
                    <a:pt x="0" y="123"/>
                  </a:cubicBezTo>
                  <a:cubicBezTo>
                    <a:pt x="12" y="86"/>
                    <a:pt x="24" y="49"/>
                    <a:pt x="35" y="12"/>
                  </a:cubicBezTo>
                  <a:close/>
                  <a:moveTo>
                    <a:pt x="157" y="64"/>
                  </a:moveTo>
                  <a:cubicBezTo>
                    <a:pt x="154" y="74"/>
                    <a:pt x="151" y="83"/>
                    <a:pt x="147" y="93"/>
                  </a:cubicBezTo>
                  <a:cubicBezTo>
                    <a:pt x="171" y="93"/>
                    <a:pt x="195" y="93"/>
                    <a:pt x="218" y="93"/>
                  </a:cubicBezTo>
                  <a:cubicBezTo>
                    <a:pt x="222" y="83"/>
                    <a:pt x="225" y="73"/>
                    <a:pt x="228" y="64"/>
                  </a:cubicBezTo>
                  <a:cubicBezTo>
                    <a:pt x="204" y="64"/>
                    <a:pt x="181" y="63"/>
                    <a:pt x="157" y="64"/>
                  </a:cubicBezTo>
                  <a:close/>
                  <a:moveTo>
                    <a:pt x="138" y="123"/>
                  </a:moveTo>
                  <a:cubicBezTo>
                    <a:pt x="125" y="162"/>
                    <a:pt x="112" y="201"/>
                    <a:pt x="100" y="241"/>
                  </a:cubicBezTo>
                  <a:cubicBezTo>
                    <a:pt x="123" y="241"/>
                    <a:pt x="147" y="241"/>
                    <a:pt x="170" y="241"/>
                  </a:cubicBezTo>
                  <a:cubicBezTo>
                    <a:pt x="183" y="202"/>
                    <a:pt x="196" y="163"/>
                    <a:pt x="208" y="123"/>
                  </a:cubicBezTo>
                  <a:cubicBezTo>
                    <a:pt x="185" y="123"/>
                    <a:pt x="161" y="123"/>
                    <a:pt x="138" y="123"/>
                  </a:cubicBezTo>
                  <a:close/>
                </a:path>
              </a:pathLst>
            </a:custGeom>
            <a:solidFill>
              <a:srgbClr val="E200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6"/>
            <p:cNvSpPr>
              <a:spLocks/>
            </p:cNvSpPr>
            <p:nvPr/>
          </p:nvSpPr>
          <p:spPr bwMode="auto">
            <a:xfrm>
              <a:off x="876300" y="2863850"/>
              <a:ext cx="1270000" cy="1387475"/>
            </a:xfrm>
            <a:custGeom>
              <a:avLst/>
              <a:gdLst>
                <a:gd name="T0" fmla="*/ 0 w 338"/>
                <a:gd name="T1" fmla="*/ 123 h 367"/>
                <a:gd name="T2" fmla="*/ 64 w 338"/>
                <a:gd name="T3" fmla="*/ 0 h 367"/>
                <a:gd name="T4" fmla="*/ 6 w 338"/>
                <a:gd name="T5" fmla="*/ 182 h 367"/>
                <a:gd name="T6" fmla="*/ 77 w 338"/>
                <a:gd name="T7" fmla="*/ 182 h 367"/>
                <a:gd name="T8" fmla="*/ 105 w 338"/>
                <a:gd name="T9" fmla="*/ 93 h 367"/>
                <a:gd name="T10" fmla="*/ 142 w 338"/>
                <a:gd name="T11" fmla="*/ 93 h 367"/>
                <a:gd name="T12" fmla="*/ 87 w 338"/>
                <a:gd name="T13" fmla="*/ 259 h 367"/>
                <a:gd name="T14" fmla="*/ 82 w 338"/>
                <a:gd name="T15" fmla="*/ 280 h 367"/>
                <a:gd name="T16" fmla="*/ 108 w 338"/>
                <a:gd name="T17" fmla="*/ 300 h 367"/>
                <a:gd name="T18" fmla="*/ 338 w 338"/>
                <a:gd name="T19" fmla="*/ 300 h 367"/>
                <a:gd name="T20" fmla="*/ 105 w 338"/>
                <a:gd name="T21" fmla="*/ 326 h 367"/>
                <a:gd name="T22" fmla="*/ 0 w 338"/>
                <a:gd name="T23" fmla="*/ 170 h 367"/>
                <a:gd name="T24" fmla="*/ 0 w 338"/>
                <a:gd name="T25" fmla="*/ 12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8" h="367">
                  <a:moveTo>
                    <a:pt x="0" y="123"/>
                  </a:moveTo>
                  <a:cubicBezTo>
                    <a:pt x="7" y="77"/>
                    <a:pt x="29" y="33"/>
                    <a:pt x="64" y="0"/>
                  </a:cubicBezTo>
                  <a:cubicBezTo>
                    <a:pt x="45" y="61"/>
                    <a:pt x="25" y="121"/>
                    <a:pt x="6" y="182"/>
                  </a:cubicBezTo>
                  <a:cubicBezTo>
                    <a:pt x="29" y="182"/>
                    <a:pt x="53" y="182"/>
                    <a:pt x="77" y="182"/>
                  </a:cubicBezTo>
                  <a:cubicBezTo>
                    <a:pt x="86" y="152"/>
                    <a:pt x="96" y="123"/>
                    <a:pt x="105" y="93"/>
                  </a:cubicBezTo>
                  <a:cubicBezTo>
                    <a:pt x="118" y="93"/>
                    <a:pt x="130" y="93"/>
                    <a:pt x="142" y="93"/>
                  </a:cubicBezTo>
                  <a:cubicBezTo>
                    <a:pt x="123" y="148"/>
                    <a:pt x="106" y="204"/>
                    <a:pt x="87" y="259"/>
                  </a:cubicBezTo>
                  <a:cubicBezTo>
                    <a:pt x="85" y="266"/>
                    <a:pt x="83" y="273"/>
                    <a:pt x="82" y="280"/>
                  </a:cubicBezTo>
                  <a:cubicBezTo>
                    <a:pt x="84" y="292"/>
                    <a:pt x="96" y="301"/>
                    <a:pt x="108" y="300"/>
                  </a:cubicBezTo>
                  <a:cubicBezTo>
                    <a:pt x="185" y="300"/>
                    <a:pt x="261" y="299"/>
                    <a:pt x="338" y="300"/>
                  </a:cubicBezTo>
                  <a:cubicBezTo>
                    <a:pt x="276" y="356"/>
                    <a:pt x="178" y="367"/>
                    <a:pt x="105" y="326"/>
                  </a:cubicBezTo>
                  <a:cubicBezTo>
                    <a:pt x="47" y="295"/>
                    <a:pt x="7" y="235"/>
                    <a:pt x="0" y="170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E200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>
              <a:off x="2589213" y="3076575"/>
              <a:ext cx="841375" cy="577850"/>
            </a:xfrm>
            <a:custGeom>
              <a:avLst/>
              <a:gdLst>
                <a:gd name="T0" fmla="*/ 52 w 224"/>
                <a:gd name="T1" fmla="*/ 3 h 153"/>
                <a:gd name="T2" fmla="*/ 122 w 224"/>
                <a:gd name="T3" fmla="*/ 3 h 153"/>
                <a:gd name="T4" fmla="*/ 100 w 224"/>
                <a:gd name="T5" fmla="*/ 66 h 153"/>
                <a:gd name="T6" fmla="*/ 161 w 224"/>
                <a:gd name="T7" fmla="*/ 66 h 153"/>
                <a:gd name="T8" fmla="*/ 182 w 224"/>
                <a:gd name="T9" fmla="*/ 5 h 153"/>
                <a:gd name="T10" fmla="*/ 224 w 224"/>
                <a:gd name="T11" fmla="*/ 3 h 153"/>
                <a:gd name="T12" fmla="*/ 172 w 224"/>
                <a:gd name="T13" fmla="*/ 153 h 153"/>
                <a:gd name="T14" fmla="*/ 131 w 224"/>
                <a:gd name="T15" fmla="*/ 153 h 153"/>
                <a:gd name="T16" fmla="*/ 152 w 224"/>
                <a:gd name="T17" fmla="*/ 90 h 153"/>
                <a:gd name="T18" fmla="*/ 92 w 224"/>
                <a:gd name="T19" fmla="*/ 90 h 153"/>
                <a:gd name="T20" fmla="*/ 71 w 224"/>
                <a:gd name="T21" fmla="*/ 153 h 153"/>
                <a:gd name="T22" fmla="*/ 0 w 224"/>
                <a:gd name="T23" fmla="*/ 153 h 153"/>
                <a:gd name="T24" fmla="*/ 52 w 224"/>
                <a:gd name="T25" fmla="*/ 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153">
                  <a:moveTo>
                    <a:pt x="52" y="3"/>
                  </a:moveTo>
                  <a:cubicBezTo>
                    <a:pt x="75" y="3"/>
                    <a:pt x="99" y="3"/>
                    <a:pt x="122" y="3"/>
                  </a:cubicBezTo>
                  <a:cubicBezTo>
                    <a:pt x="115" y="24"/>
                    <a:pt x="108" y="45"/>
                    <a:pt x="100" y="66"/>
                  </a:cubicBezTo>
                  <a:cubicBezTo>
                    <a:pt x="120" y="66"/>
                    <a:pt x="141" y="66"/>
                    <a:pt x="161" y="66"/>
                  </a:cubicBezTo>
                  <a:cubicBezTo>
                    <a:pt x="168" y="46"/>
                    <a:pt x="174" y="25"/>
                    <a:pt x="182" y="5"/>
                  </a:cubicBezTo>
                  <a:cubicBezTo>
                    <a:pt x="195" y="0"/>
                    <a:pt x="210" y="4"/>
                    <a:pt x="224" y="3"/>
                  </a:cubicBezTo>
                  <a:cubicBezTo>
                    <a:pt x="206" y="53"/>
                    <a:pt x="189" y="103"/>
                    <a:pt x="172" y="153"/>
                  </a:cubicBezTo>
                  <a:cubicBezTo>
                    <a:pt x="159" y="153"/>
                    <a:pt x="145" y="153"/>
                    <a:pt x="131" y="153"/>
                  </a:cubicBezTo>
                  <a:cubicBezTo>
                    <a:pt x="138" y="132"/>
                    <a:pt x="145" y="111"/>
                    <a:pt x="152" y="90"/>
                  </a:cubicBezTo>
                  <a:cubicBezTo>
                    <a:pt x="132" y="90"/>
                    <a:pt x="112" y="90"/>
                    <a:pt x="92" y="90"/>
                  </a:cubicBezTo>
                  <a:cubicBezTo>
                    <a:pt x="85" y="111"/>
                    <a:pt x="78" y="132"/>
                    <a:pt x="71" y="153"/>
                  </a:cubicBezTo>
                  <a:cubicBezTo>
                    <a:pt x="47" y="152"/>
                    <a:pt x="24" y="153"/>
                    <a:pt x="0" y="153"/>
                  </a:cubicBezTo>
                  <a:cubicBezTo>
                    <a:pt x="18" y="103"/>
                    <a:pt x="34" y="53"/>
                    <a:pt x="5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8"/>
            <p:cNvSpPr>
              <a:spLocks/>
            </p:cNvSpPr>
            <p:nvPr/>
          </p:nvSpPr>
          <p:spPr bwMode="auto">
            <a:xfrm>
              <a:off x="3336925" y="3087688"/>
              <a:ext cx="457200" cy="566738"/>
            </a:xfrm>
            <a:custGeom>
              <a:avLst/>
              <a:gdLst>
                <a:gd name="T0" fmla="*/ 0 w 122"/>
                <a:gd name="T1" fmla="*/ 150 h 150"/>
                <a:gd name="T2" fmla="*/ 52 w 122"/>
                <a:gd name="T3" fmla="*/ 0 h 150"/>
                <a:gd name="T4" fmla="*/ 122 w 122"/>
                <a:gd name="T5" fmla="*/ 0 h 150"/>
                <a:gd name="T6" fmla="*/ 71 w 122"/>
                <a:gd name="T7" fmla="*/ 148 h 150"/>
                <a:gd name="T8" fmla="*/ 68 w 122"/>
                <a:gd name="T9" fmla="*/ 149 h 150"/>
                <a:gd name="T10" fmla="*/ 0 w 122"/>
                <a:gd name="T1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150">
                  <a:moveTo>
                    <a:pt x="0" y="150"/>
                  </a:moveTo>
                  <a:cubicBezTo>
                    <a:pt x="18" y="100"/>
                    <a:pt x="34" y="50"/>
                    <a:pt x="52" y="0"/>
                  </a:cubicBezTo>
                  <a:cubicBezTo>
                    <a:pt x="75" y="0"/>
                    <a:pt x="99" y="0"/>
                    <a:pt x="122" y="0"/>
                  </a:cubicBezTo>
                  <a:cubicBezTo>
                    <a:pt x="105" y="49"/>
                    <a:pt x="88" y="99"/>
                    <a:pt x="71" y="148"/>
                  </a:cubicBezTo>
                  <a:cubicBezTo>
                    <a:pt x="68" y="149"/>
                    <a:pt x="68" y="149"/>
                    <a:pt x="68" y="149"/>
                  </a:cubicBezTo>
                  <a:cubicBezTo>
                    <a:pt x="46" y="150"/>
                    <a:pt x="23" y="149"/>
                    <a:pt x="0" y="1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9"/>
            <p:cNvSpPr>
              <a:spLocks/>
            </p:cNvSpPr>
            <p:nvPr/>
          </p:nvSpPr>
          <p:spPr bwMode="auto">
            <a:xfrm>
              <a:off x="3705225" y="3087688"/>
              <a:ext cx="839788" cy="569913"/>
            </a:xfrm>
            <a:custGeom>
              <a:avLst/>
              <a:gdLst>
                <a:gd name="T0" fmla="*/ 50 w 224"/>
                <a:gd name="T1" fmla="*/ 28 h 151"/>
                <a:gd name="T2" fmla="*/ 107 w 224"/>
                <a:gd name="T3" fmla="*/ 0 h 151"/>
                <a:gd name="T4" fmla="*/ 224 w 224"/>
                <a:gd name="T5" fmla="*/ 0 h 151"/>
                <a:gd name="T6" fmla="*/ 214 w 224"/>
                <a:gd name="T7" fmla="*/ 27 h 151"/>
                <a:gd name="T8" fmla="*/ 143 w 224"/>
                <a:gd name="T9" fmla="*/ 27 h 151"/>
                <a:gd name="T10" fmla="*/ 103 w 224"/>
                <a:gd name="T11" fmla="*/ 60 h 151"/>
                <a:gd name="T12" fmla="*/ 188 w 224"/>
                <a:gd name="T13" fmla="*/ 64 h 151"/>
                <a:gd name="T14" fmla="*/ 192 w 224"/>
                <a:gd name="T15" fmla="*/ 94 h 151"/>
                <a:gd name="T16" fmla="*/ 127 w 224"/>
                <a:gd name="T17" fmla="*/ 149 h 151"/>
                <a:gd name="T18" fmla="*/ 0 w 224"/>
                <a:gd name="T19" fmla="*/ 150 h 151"/>
                <a:gd name="T20" fmla="*/ 10 w 224"/>
                <a:gd name="T21" fmla="*/ 124 h 151"/>
                <a:gd name="T22" fmla="*/ 27 w 224"/>
                <a:gd name="T23" fmla="*/ 122 h 151"/>
                <a:gd name="T24" fmla="*/ 107 w 224"/>
                <a:gd name="T25" fmla="*/ 122 h 151"/>
                <a:gd name="T26" fmla="*/ 141 w 224"/>
                <a:gd name="T27" fmla="*/ 111 h 151"/>
                <a:gd name="T28" fmla="*/ 152 w 224"/>
                <a:gd name="T29" fmla="*/ 88 h 151"/>
                <a:gd name="T30" fmla="*/ 43 w 224"/>
                <a:gd name="T31" fmla="*/ 87 h 151"/>
                <a:gd name="T32" fmla="*/ 30 w 224"/>
                <a:gd name="T33" fmla="*/ 73 h 151"/>
                <a:gd name="T34" fmla="*/ 50 w 224"/>
                <a:gd name="T35" fmla="*/ 2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4" h="151">
                  <a:moveTo>
                    <a:pt x="50" y="28"/>
                  </a:moveTo>
                  <a:cubicBezTo>
                    <a:pt x="63" y="11"/>
                    <a:pt x="85" y="0"/>
                    <a:pt x="107" y="0"/>
                  </a:cubicBezTo>
                  <a:cubicBezTo>
                    <a:pt x="146" y="0"/>
                    <a:pt x="185" y="0"/>
                    <a:pt x="224" y="0"/>
                  </a:cubicBezTo>
                  <a:cubicBezTo>
                    <a:pt x="221" y="9"/>
                    <a:pt x="218" y="18"/>
                    <a:pt x="214" y="27"/>
                  </a:cubicBezTo>
                  <a:cubicBezTo>
                    <a:pt x="191" y="27"/>
                    <a:pt x="167" y="27"/>
                    <a:pt x="143" y="27"/>
                  </a:cubicBezTo>
                  <a:cubicBezTo>
                    <a:pt x="124" y="28"/>
                    <a:pt x="105" y="40"/>
                    <a:pt x="103" y="60"/>
                  </a:cubicBezTo>
                  <a:cubicBezTo>
                    <a:pt x="131" y="66"/>
                    <a:pt x="160" y="59"/>
                    <a:pt x="188" y="64"/>
                  </a:cubicBezTo>
                  <a:cubicBezTo>
                    <a:pt x="198" y="71"/>
                    <a:pt x="194" y="84"/>
                    <a:pt x="192" y="94"/>
                  </a:cubicBezTo>
                  <a:cubicBezTo>
                    <a:pt x="182" y="122"/>
                    <a:pt x="158" y="147"/>
                    <a:pt x="127" y="149"/>
                  </a:cubicBezTo>
                  <a:cubicBezTo>
                    <a:pt x="85" y="151"/>
                    <a:pt x="43" y="149"/>
                    <a:pt x="0" y="150"/>
                  </a:cubicBezTo>
                  <a:cubicBezTo>
                    <a:pt x="4" y="141"/>
                    <a:pt x="6" y="132"/>
                    <a:pt x="10" y="124"/>
                  </a:cubicBezTo>
                  <a:cubicBezTo>
                    <a:pt x="15" y="121"/>
                    <a:pt x="21" y="123"/>
                    <a:pt x="27" y="122"/>
                  </a:cubicBezTo>
                  <a:cubicBezTo>
                    <a:pt x="54" y="122"/>
                    <a:pt x="80" y="122"/>
                    <a:pt x="107" y="122"/>
                  </a:cubicBezTo>
                  <a:cubicBezTo>
                    <a:pt x="119" y="122"/>
                    <a:pt x="133" y="121"/>
                    <a:pt x="141" y="111"/>
                  </a:cubicBezTo>
                  <a:cubicBezTo>
                    <a:pt x="148" y="105"/>
                    <a:pt x="149" y="96"/>
                    <a:pt x="152" y="88"/>
                  </a:cubicBezTo>
                  <a:cubicBezTo>
                    <a:pt x="116" y="86"/>
                    <a:pt x="79" y="87"/>
                    <a:pt x="43" y="87"/>
                  </a:cubicBezTo>
                  <a:cubicBezTo>
                    <a:pt x="35" y="88"/>
                    <a:pt x="29" y="80"/>
                    <a:pt x="30" y="73"/>
                  </a:cubicBezTo>
                  <a:cubicBezTo>
                    <a:pt x="29" y="56"/>
                    <a:pt x="40" y="41"/>
                    <a:pt x="50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10"/>
            <p:cNvSpPr>
              <a:spLocks/>
            </p:cNvSpPr>
            <p:nvPr/>
          </p:nvSpPr>
          <p:spPr bwMode="auto">
            <a:xfrm>
              <a:off x="4451350" y="3087688"/>
              <a:ext cx="458788" cy="566738"/>
            </a:xfrm>
            <a:custGeom>
              <a:avLst/>
              <a:gdLst>
                <a:gd name="T0" fmla="*/ 51 w 122"/>
                <a:gd name="T1" fmla="*/ 0 h 150"/>
                <a:gd name="T2" fmla="*/ 122 w 122"/>
                <a:gd name="T3" fmla="*/ 0 h 150"/>
                <a:gd name="T4" fmla="*/ 71 w 122"/>
                <a:gd name="T5" fmla="*/ 150 h 150"/>
                <a:gd name="T6" fmla="*/ 0 w 122"/>
                <a:gd name="T7" fmla="*/ 150 h 150"/>
                <a:gd name="T8" fmla="*/ 51 w 122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50">
                  <a:moveTo>
                    <a:pt x="51" y="0"/>
                  </a:moveTo>
                  <a:cubicBezTo>
                    <a:pt x="75" y="0"/>
                    <a:pt x="98" y="0"/>
                    <a:pt x="122" y="0"/>
                  </a:cubicBezTo>
                  <a:cubicBezTo>
                    <a:pt x="104" y="50"/>
                    <a:pt x="87" y="100"/>
                    <a:pt x="71" y="150"/>
                  </a:cubicBezTo>
                  <a:cubicBezTo>
                    <a:pt x="47" y="150"/>
                    <a:pt x="24" y="150"/>
                    <a:pt x="0" y="150"/>
                  </a:cubicBezTo>
                  <a:cubicBezTo>
                    <a:pt x="18" y="100"/>
                    <a:pt x="34" y="5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auto">
            <a:xfrm>
              <a:off x="4865688" y="3087688"/>
              <a:ext cx="638175" cy="566738"/>
            </a:xfrm>
            <a:custGeom>
              <a:avLst/>
              <a:gdLst>
                <a:gd name="T0" fmla="*/ 40 w 170"/>
                <a:gd name="T1" fmla="*/ 0 h 150"/>
                <a:gd name="T2" fmla="*/ 110 w 170"/>
                <a:gd name="T3" fmla="*/ 0 h 150"/>
                <a:gd name="T4" fmla="*/ 76 w 170"/>
                <a:gd name="T5" fmla="*/ 99 h 150"/>
                <a:gd name="T6" fmla="*/ 90 w 170"/>
                <a:gd name="T7" fmla="*/ 122 h 150"/>
                <a:gd name="T8" fmla="*/ 170 w 170"/>
                <a:gd name="T9" fmla="*/ 123 h 150"/>
                <a:gd name="T10" fmla="*/ 160 w 170"/>
                <a:gd name="T11" fmla="*/ 150 h 150"/>
                <a:gd name="T12" fmla="*/ 42 w 170"/>
                <a:gd name="T13" fmla="*/ 150 h 150"/>
                <a:gd name="T14" fmla="*/ 5 w 170"/>
                <a:gd name="T15" fmla="*/ 130 h 150"/>
                <a:gd name="T16" fmla="*/ 11 w 170"/>
                <a:gd name="T17" fmla="*/ 83 h 150"/>
                <a:gd name="T18" fmla="*/ 40 w 170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50">
                  <a:moveTo>
                    <a:pt x="40" y="0"/>
                  </a:moveTo>
                  <a:cubicBezTo>
                    <a:pt x="63" y="0"/>
                    <a:pt x="87" y="0"/>
                    <a:pt x="110" y="0"/>
                  </a:cubicBezTo>
                  <a:cubicBezTo>
                    <a:pt x="99" y="33"/>
                    <a:pt x="87" y="66"/>
                    <a:pt x="76" y="99"/>
                  </a:cubicBezTo>
                  <a:cubicBezTo>
                    <a:pt x="71" y="109"/>
                    <a:pt x="79" y="121"/>
                    <a:pt x="90" y="122"/>
                  </a:cubicBezTo>
                  <a:cubicBezTo>
                    <a:pt x="117" y="124"/>
                    <a:pt x="143" y="122"/>
                    <a:pt x="170" y="123"/>
                  </a:cubicBezTo>
                  <a:cubicBezTo>
                    <a:pt x="166" y="132"/>
                    <a:pt x="163" y="141"/>
                    <a:pt x="160" y="150"/>
                  </a:cubicBezTo>
                  <a:cubicBezTo>
                    <a:pt x="121" y="149"/>
                    <a:pt x="81" y="150"/>
                    <a:pt x="42" y="150"/>
                  </a:cubicBezTo>
                  <a:cubicBezTo>
                    <a:pt x="28" y="149"/>
                    <a:pt x="10" y="146"/>
                    <a:pt x="5" y="130"/>
                  </a:cubicBezTo>
                  <a:cubicBezTo>
                    <a:pt x="0" y="114"/>
                    <a:pt x="6" y="98"/>
                    <a:pt x="11" y="83"/>
                  </a:cubicBezTo>
                  <a:cubicBezTo>
                    <a:pt x="21" y="55"/>
                    <a:pt x="31" y="28"/>
                    <a:pt x="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2"/>
            <p:cNvSpPr>
              <a:spLocks/>
            </p:cNvSpPr>
            <p:nvPr/>
          </p:nvSpPr>
          <p:spPr bwMode="auto">
            <a:xfrm>
              <a:off x="5567363" y="3087688"/>
              <a:ext cx="458788" cy="566738"/>
            </a:xfrm>
            <a:custGeom>
              <a:avLst/>
              <a:gdLst>
                <a:gd name="T0" fmla="*/ 51 w 122"/>
                <a:gd name="T1" fmla="*/ 0 h 150"/>
                <a:gd name="T2" fmla="*/ 122 w 122"/>
                <a:gd name="T3" fmla="*/ 0 h 150"/>
                <a:gd name="T4" fmla="*/ 71 w 122"/>
                <a:gd name="T5" fmla="*/ 150 h 150"/>
                <a:gd name="T6" fmla="*/ 0 w 122"/>
                <a:gd name="T7" fmla="*/ 150 h 150"/>
                <a:gd name="T8" fmla="*/ 51 w 122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50">
                  <a:moveTo>
                    <a:pt x="51" y="0"/>
                  </a:moveTo>
                  <a:cubicBezTo>
                    <a:pt x="75" y="0"/>
                    <a:pt x="98" y="0"/>
                    <a:pt x="122" y="0"/>
                  </a:cubicBezTo>
                  <a:cubicBezTo>
                    <a:pt x="105" y="50"/>
                    <a:pt x="87" y="100"/>
                    <a:pt x="71" y="150"/>
                  </a:cubicBezTo>
                  <a:cubicBezTo>
                    <a:pt x="47" y="150"/>
                    <a:pt x="24" y="150"/>
                    <a:pt x="0" y="150"/>
                  </a:cubicBezTo>
                  <a:cubicBezTo>
                    <a:pt x="17" y="100"/>
                    <a:pt x="35" y="5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3"/>
            <p:cNvSpPr>
              <a:spLocks/>
            </p:cNvSpPr>
            <p:nvPr/>
          </p:nvSpPr>
          <p:spPr bwMode="auto">
            <a:xfrm>
              <a:off x="5980113" y="3087688"/>
              <a:ext cx="796925" cy="566738"/>
            </a:xfrm>
            <a:custGeom>
              <a:avLst/>
              <a:gdLst>
                <a:gd name="T0" fmla="*/ 19 w 212"/>
                <a:gd name="T1" fmla="*/ 63 h 150"/>
                <a:gd name="T2" fmla="*/ 93 w 212"/>
                <a:gd name="T3" fmla="*/ 0 h 150"/>
                <a:gd name="T4" fmla="*/ 212 w 212"/>
                <a:gd name="T5" fmla="*/ 0 h 150"/>
                <a:gd name="T6" fmla="*/ 203 w 212"/>
                <a:gd name="T7" fmla="*/ 27 h 150"/>
                <a:gd name="T8" fmla="*/ 129 w 212"/>
                <a:gd name="T9" fmla="*/ 27 h 150"/>
                <a:gd name="T10" fmla="*/ 90 w 212"/>
                <a:gd name="T11" fmla="*/ 58 h 150"/>
                <a:gd name="T12" fmla="*/ 75 w 212"/>
                <a:gd name="T13" fmla="*/ 105 h 150"/>
                <a:gd name="T14" fmla="*/ 93 w 212"/>
                <a:gd name="T15" fmla="*/ 122 h 150"/>
                <a:gd name="T16" fmla="*/ 170 w 212"/>
                <a:gd name="T17" fmla="*/ 123 h 150"/>
                <a:gd name="T18" fmla="*/ 161 w 212"/>
                <a:gd name="T19" fmla="*/ 150 h 150"/>
                <a:gd name="T20" fmla="*/ 41 w 212"/>
                <a:gd name="T21" fmla="*/ 150 h 150"/>
                <a:gd name="T22" fmla="*/ 4 w 212"/>
                <a:gd name="T23" fmla="*/ 129 h 150"/>
                <a:gd name="T24" fmla="*/ 19 w 212"/>
                <a:gd name="T25" fmla="*/ 6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2" h="150">
                  <a:moveTo>
                    <a:pt x="19" y="63"/>
                  </a:moveTo>
                  <a:cubicBezTo>
                    <a:pt x="32" y="32"/>
                    <a:pt x="58" y="2"/>
                    <a:pt x="93" y="0"/>
                  </a:cubicBezTo>
                  <a:cubicBezTo>
                    <a:pt x="132" y="0"/>
                    <a:pt x="172" y="0"/>
                    <a:pt x="212" y="0"/>
                  </a:cubicBezTo>
                  <a:cubicBezTo>
                    <a:pt x="209" y="9"/>
                    <a:pt x="206" y="18"/>
                    <a:pt x="203" y="27"/>
                  </a:cubicBezTo>
                  <a:cubicBezTo>
                    <a:pt x="178" y="27"/>
                    <a:pt x="154" y="27"/>
                    <a:pt x="129" y="27"/>
                  </a:cubicBezTo>
                  <a:cubicBezTo>
                    <a:pt x="111" y="28"/>
                    <a:pt x="95" y="41"/>
                    <a:pt x="90" y="58"/>
                  </a:cubicBezTo>
                  <a:cubicBezTo>
                    <a:pt x="85" y="73"/>
                    <a:pt x="78" y="89"/>
                    <a:pt x="75" y="105"/>
                  </a:cubicBezTo>
                  <a:cubicBezTo>
                    <a:pt x="73" y="115"/>
                    <a:pt x="84" y="122"/>
                    <a:pt x="93" y="122"/>
                  </a:cubicBezTo>
                  <a:cubicBezTo>
                    <a:pt x="119" y="123"/>
                    <a:pt x="144" y="122"/>
                    <a:pt x="170" y="123"/>
                  </a:cubicBezTo>
                  <a:cubicBezTo>
                    <a:pt x="166" y="132"/>
                    <a:pt x="163" y="141"/>
                    <a:pt x="161" y="150"/>
                  </a:cubicBezTo>
                  <a:cubicBezTo>
                    <a:pt x="121" y="150"/>
                    <a:pt x="81" y="150"/>
                    <a:pt x="41" y="150"/>
                  </a:cubicBezTo>
                  <a:cubicBezTo>
                    <a:pt x="26" y="149"/>
                    <a:pt x="8" y="145"/>
                    <a:pt x="4" y="129"/>
                  </a:cubicBezTo>
                  <a:cubicBezTo>
                    <a:pt x="0" y="106"/>
                    <a:pt x="11" y="84"/>
                    <a:pt x="19" y="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4"/>
            <p:cNvSpPr>
              <a:spLocks noEditPoints="1"/>
            </p:cNvSpPr>
            <p:nvPr/>
          </p:nvSpPr>
          <p:spPr bwMode="auto">
            <a:xfrm>
              <a:off x="6716713" y="3076575"/>
              <a:ext cx="750888" cy="596900"/>
            </a:xfrm>
            <a:custGeom>
              <a:avLst/>
              <a:gdLst>
                <a:gd name="T0" fmla="*/ 82 w 200"/>
                <a:gd name="T1" fmla="*/ 5 h 158"/>
                <a:gd name="T2" fmla="*/ 141 w 200"/>
                <a:gd name="T3" fmla="*/ 3 h 158"/>
                <a:gd name="T4" fmla="*/ 187 w 200"/>
                <a:gd name="T5" fmla="*/ 14 h 158"/>
                <a:gd name="T6" fmla="*/ 192 w 200"/>
                <a:gd name="T7" fmla="*/ 70 h 158"/>
                <a:gd name="T8" fmla="*/ 150 w 200"/>
                <a:gd name="T9" fmla="*/ 141 h 158"/>
                <a:gd name="T10" fmla="*/ 61 w 200"/>
                <a:gd name="T11" fmla="*/ 153 h 158"/>
                <a:gd name="T12" fmla="*/ 10 w 200"/>
                <a:gd name="T13" fmla="*/ 138 h 158"/>
                <a:gd name="T14" fmla="*/ 17 w 200"/>
                <a:gd name="T15" fmla="*/ 76 h 158"/>
                <a:gd name="T16" fmla="*/ 82 w 200"/>
                <a:gd name="T17" fmla="*/ 5 h 158"/>
                <a:gd name="T18" fmla="*/ 118 w 200"/>
                <a:gd name="T19" fmla="*/ 33 h 158"/>
                <a:gd name="T20" fmla="*/ 86 w 200"/>
                <a:gd name="T21" fmla="*/ 81 h 158"/>
                <a:gd name="T22" fmla="*/ 82 w 200"/>
                <a:gd name="T23" fmla="*/ 119 h 158"/>
                <a:gd name="T24" fmla="*/ 140 w 200"/>
                <a:gd name="T25" fmla="*/ 99 h 158"/>
                <a:gd name="T26" fmla="*/ 156 w 200"/>
                <a:gd name="T27" fmla="*/ 48 h 158"/>
                <a:gd name="T28" fmla="*/ 118 w 200"/>
                <a:gd name="T29" fmla="*/ 33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" h="158">
                  <a:moveTo>
                    <a:pt x="82" y="5"/>
                  </a:moveTo>
                  <a:cubicBezTo>
                    <a:pt x="102" y="1"/>
                    <a:pt x="121" y="4"/>
                    <a:pt x="141" y="3"/>
                  </a:cubicBezTo>
                  <a:cubicBezTo>
                    <a:pt x="157" y="3"/>
                    <a:pt x="176" y="0"/>
                    <a:pt x="187" y="14"/>
                  </a:cubicBezTo>
                  <a:cubicBezTo>
                    <a:pt x="200" y="30"/>
                    <a:pt x="197" y="52"/>
                    <a:pt x="192" y="70"/>
                  </a:cubicBezTo>
                  <a:cubicBezTo>
                    <a:pt x="183" y="96"/>
                    <a:pt x="175" y="126"/>
                    <a:pt x="150" y="141"/>
                  </a:cubicBezTo>
                  <a:cubicBezTo>
                    <a:pt x="124" y="158"/>
                    <a:pt x="91" y="151"/>
                    <a:pt x="61" y="153"/>
                  </a:cubicBezTo>
                  <a:cubicBezTo>
                    <a:pt x="44" y="152"/>
                    <a:pt x="21" y="155"/>
                    <a:pt x="10" y="138"/>
                  </a:cubicBezTo>
                  <a:cubicBezTo>
                    <a:pt x="0" y="118"/>
                    <a:pt x="11" y="96"/>
                    <a:pt x="17" y="76"/>
                  </a:cubicBezTo>
                  <a:cubicBezTo>
                    <a:pt x="28" y="46"/>
                    <a:pt x="49" y="14"/>
                    <a:pt x="82" y="5"/>
                  </a:cubicBezTo>
                  <a:close/>
                  <a:moveTo>
                    <a:pt x="118" y="33"/>
                  </a:moveTo>
                  <a:cubicBezTo>
                    <a:pt x="97" y="39"/>
                    <a:pt x="92" y="63"/>
                    <a:pt x="86" y="81"/>
                  </a:cubicBezTo>
                  <a:cubicBezTo>
                    <a:pt x="83" y="93"/>
                    <a:pt x="72" y="108"/>
                    <a:pt x="82" y="119"/>
                  </a:cubicBezTo>
                  <a:cubicBezTo>
                    <a:pt x="101" y="134"/>
                    <a:pt x="134" y="122"/>
                    <a:pt x="140" y="99"/>
                  </a:cubicBezTo>
                  <a:cubicBezTo>
                    <a:pt x="146" y="82"/>
                    <a:pt x="153" y="66"/>
                    <a:pt x="156" y="48"/>
                  </a:cubicBezTo>
                  <a:cubicBezTo>
                    <a:pt x="157" y="29"/>
                    <a:pt x="132" y="27"/>
                    <a:pt x="118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15"/>
            <p:cNvSpPr>
              <a:spLocks/>
            </p:cNvSpPr>
            <p:nvPr/>
          </p:nvSpPr>
          <p:spPr bwMode="auto">
            <a:xfrm>
              <a:off x="7429500" y="3087688"/>
              <a:ext cx="841375" cy="577850"/>
            </a:xfrm>
            <a:custGeom>
              <a:avLst/>
              <a:gdLst>
                <a:gd name="T0" fmla="*/ 51 w 224"/>
                <a:gd name="T1" fmla="*/ 0 h 153"/>
                <a:gd name="T2" fmla="*/ 107 w 224"/>
                <a:gd name="T3" fmla="*/ 0 h 153"/>
                <a:gd name="T4" fmla="*/ 126 w 224"/>
                <a:gd name="T5" fmla="*/ 14 h 153"/>
                <a:gd name="T6" fmla="*/ 152 w 224"/>
                <a:gd name="T7" fmla="*/ 90 h 153"/>
                <a:gd name="T8" fmla="*/ 183 w 224"/>
                <a:gd name="T9" fmla="*/ 0 h 153"/>
                <a:gd name="T10" fmla="*/ 224 w 224"/>
                <a:gd name="T11" fmla="*/ 0 h 153"/>
                <a:gd name="T12" fmla="*/ 180 w 224"/>
                <a:gd name="T13" fmla="*/ 126 h 153"/>
                <a:gd name="T14" fmla="*/ 171 w 224"/>
                <a:gd name="T15" fmla="*/ 150 h 153"/>
                <a:gd name="T16" fmla="*/ 119 w 224"/>
                <a:gd name="T17" fmla="*/ 150 h 153"/>
                <a:gd name="T18" fmla="*/ 97 w 224"/>
                <a:gd name="T19" fmla="*/ 135 h 153"/>
                <a:gd name="T20" fmla="*/ 71 w 224"/>
                <a:gd name="T21" fmla="*/ 60 h 153"/>
                <a:gd name="T22" fmla="*/ 41 w 224"/>
                <a:gd name="T23" fmla="*/ 148 h 153"/>
                <a:gd name="T24" fmla="*/ 0 w 224"/>
                <a:gd name="T25" fmla="*/ 150 h 153"/>
                <a:gd name="T26" fmla="*/ 51 w 224"/>
                <a:gd name="T27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153">
                  <a:moveTo>
                    <a:pt x="51" y="0"/>
                  </a:moveTo>
                  <a:cubicBezTo>
                    <a:pt x="70" y="0"/>
                    <a:pt x="88" y="0"/>
                    <a:pt x="107" y="0"/>
                  </a:cubicBezTo>
                  <a:cubicBezTo>
                    <a:pt x="115" y="1"/>
                    <a:pt x="124" y="6"/>
                    <a:pt x="126" y="14"/>
                  </a:cubicBezTo>
                  <a:cubicBezTo>
                    <a:pt x="135" y="39"/>
                    <a:pt x="143" y="65"/>
                    <a:pt x="152" y="90"/>
                  </a:cubicBezTo>
                  <a:cubicBezTo>
                    <a:pt x="163" y="60"/>
                    <a:pt x="172" y="30"/>
                    <a:pt x="183" y="0"/>
                  </a:cubicBezTo>
                  <a:cubicBezTo>
                    <a:pt x="197" y="0"/>
                    <a:pt x="210" y="0"/>
                    <a:pt x="224" y="0"/>
                  </a:cubicBezTo>
                  <a:cubicBezTo>
                    <a:pt x="209" y="42"/>
                    <a:pt x="195" y="84"/>
                    <a:pt x="180" y="126"/>
                  </a:cubicBezTo>
                  <a:cubicBezTo>
                    <a:pt x="177" y="134"/>
                    <a:pt x="176" y="142"/>
                    <a:pt x="171" y="150"/>
                  </a:cubicBezTo>
                  <a:cubicBezTo>
                    <a:pt x="153" y="150"/>
                    <a:pt x="136" y="150"/>
                    <a:pt x="119" y="150"/>
                  </a:cubicBezTo>
                  <a:cubicBezTo>
                    <a:pt x="109" y="150"/>
                    <a:pt x="99" y="145"/>
                    <a:pt x="97" y="135"/>
                  </a:cubicBezTo>
                  <a:cubicBezTo>
                    <a:pt x="88" y="111"/>
                    <a:pt x="79" y="85"/>
                    <a:pt x="71" y="60"/>
                  </a:cubicBezTo>
                  <a:cubicBezTo>
                    <a:pt x="61" y="89"/>
                    <a:pt x="51" y="119"/>
                    <a:pt x="41" y="148"/>
                  </a:cubicBezTo>
                  <a:cubicBezTo>
                    <a:pt x="28" y="153"/>
                    <a:pt x="13" y="148"/>
                    <a:pt x="0" y="150"/>
                  </a:cubicBezTo>
                  <a:cubicBezTo>
                    <a:pt x="17" y="100"/>
                    <a:pt x="34" y="5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905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911" r:id="rId2"/>
    <p:sldLayoutId id="2147483912" r:id="rId3"/>
    <p:sldLayoutId id="2147483913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187798" rtl="0" eaLnBrk="1" latinLnBrk="0" hangingPunct="1">
        <a:lnSpc>
          <a:spcPct val="90000"/>
        </a:lnSpc>
        <a:spcBef>
          <a:spcPct val="0"/>
        </a:spcBef>
        <a:buNone/>
        <a:defRPr sz="57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6950" indent="-296950" algn="l" defTabSz="1187798" rtl="0" eaLnBrk="1" latinLnBrk="0" hangingPunct="1">
        <a:lnSpc>
          <a:spcPct val="90000"/>
        </a:lnSpc>
        <a:spcBef>
          <a:spcPts val="1299"/>
        </a:spcBef>
        <a:buFont typeface="Arial" panose="020B0604020202020204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1pPr>
      <a:lvl2pPr marL="890849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2pPr>
      <a:lvl3pPr marL="1484748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598" kern="1200">
          <a:solidFill>
            <a:schemeClr val="tx1"/>
          </a:solidFill>
          <a:latin typeface="+mn-lt"/>
          <a:ea typeface="+mn-ea"/>
          <a:cs typeface="+mn-cs"/>
        </a:defRPr>
      </a:lvl3pPr>
      <a:lvl4pPr marL="2078648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4pPr>
      <a:lvl5pPr marL="2672547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5pPr>
      <a:lvl6pPr marL="3266447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6pPr>
      <a:lvl7pPr marL="3860346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7pPr>
      <a:lvl8pPr marL="4454245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8pPr>
      <a:lvl9pPr marL="5048144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1pPr>
      <a:lvl2pPr marL="593900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2pPr>
      <a:lvl3pPr marL="1187798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3pPr>
      <a:lvl4pPr marL="1781699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4pPr>
      <a:lvl5pPr marL="2375598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5pPr>
      <a:lvl6pPr marL="2969497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6pPr>
      <a:lvl7pPr marL="3563396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7pPr>
      <a:lvl8pPr marL="4157297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8pPr>
      <a:lvl9pPr marL="4751195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1" userDrawn="1">
          <p15:clr>
            <a:srgbClr val="F26B43"/>
          </p15:clr>
        </p15:guide>
        <p15:guide id="2" pos="3842" userDrawn="1">
          <p15:clr>
            <a:srgbClr val="F26B43"/>
          </p15:clr>
        </p15:guide>
        <p15:guide id="3" pos="458" userDrawn="1">
          <p15:clr>
            <a:srgbClr val="F26B43"/>
          </p15:clr>
        </p15:guide>
        <p15:guide id="4" pos="7225" userDrawn="1">
          <p15:clr>
            <a:srgbClr val="F26B43"/>
          </p15:clr>
        </p15:guide>
        <p15:guide id="5" orient="horz" pos="410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xmlns="" id="{F8FC7CCD-75EB-9C44-BC7D-29679334A8CA}"/>
              </a:ext>
            </a:extLst>
          </p:cNvPr>
          <p:cNvSpPr txBox="1">
            <a:spLocks/>
          </p:cNvSpPr>
          <p:nvPr userDrawn="1"/>
        </p:nvSpPr>
        <p:spPr>
          <a:xfrm>
            <a:off x="1180715" y="4907386"/>
            <a:ext cx="9698731" cy="12290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65"/>
              </a:lnSpc>
            </a:pPr>
            <a:r>
              <a:rPr kumimoji="1" lang="en-US" altLang="zh-CN" sz="8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Copyright©2019 Shanghai </a:t>
            </a:r>
            <a:r>
              <a:rPr kumimoji="1" lang="en-US" altLang="zh-CN" sz="85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HiSilicon</a:t>
            </a:r>
            <a:r>
              <a:rPr kumimoji="1" lang="en-US" altLang="zh-CN" sz="8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 Technologies </a:t>
            </a:r>
            <a:r>
              <a:rPr kumimoji="1" lang="en-US" altLang="zh-CN" sz="8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Co., Ltd.</a:t>
            </a:r>
            <a:br>
              <a:rPr kumimoji="1" lang="en-US" altLang="zh-CN" sz="8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</a:br>
            <a:r>
              <a:rPr kumimoji="1" lang="en-US" altLang="zh-CN" sz="8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>All Rights Reserved.</a:t>
            </a:r>
            <a:r>
              <a:rPr kumimoji="1" lang="en-US" altLang="zh-CN" sz="778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/>
            </a:r>
            <a:br>
              <a:rPr kumimoji="1" lang="en-US" altLang="zh-CN" sz="778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</a:br>
            <a:r>
              <a:rPr kumimoji="1" lang="en-US" altLang="zh-CN" sz="778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  <a:t/>
            </a:r>
            <a:br>
              <a:rPr kumimoji="1" lang="en-US" altLang="zh-CN" sz="778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</a:rPr>
            </a:br>
            <a:r>
              <a:rPr kumimoji="1" lang="en-US" altLang="zh-CN" sz="8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cs typeface="Arial" panose="020B0604020202020204" pitchFamily="34" charset="0"/>
              </a:rPr>
              <a:t>The information in this document may contain predictive </a:t>
            </a:r>
            <a:r>
              <a:rPr kumimoji="1" lang="en-US" altLang="zh-CN" sz="8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cs typeface="Arial" panose="020B0604020202020204" pitchFamily="34" charset="0"/>
              </a:rPr>
              <a:t>statements </a:t>
            </a:r>
            <a:r>
              <a:rPr kumimoji="1" lang="en-US" altLang="zh-CN" sz="8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cs typeface="Arial" panose="020B0604020202020204" pitchFamily="34" charset="0"/>
              </a:rPr>
              <a:t>including, without limitation, statements regarding </a:t>
            </a:r>
            <a:r>
              <a:rPr kumimoji="1" lang="en-US" altLang="zh-CN" sz="8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cs typeface="Arial" panose="020B0604020202020204" pitchFamily="34" charset="0"/>
              </a:rPr>
              <a:t>the </a:t>
            </a:r>
            <a:r>
              <a:rPr kumimoji="1" lang="en-US" altLang="zh-CN" sz="8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cs typeface="Arial" panose="020B0604020202020204" pitchFamily="34" charset="0"/>
              </a:rPr>
              <a:t>future financial and operating results, future product </a:t>
            </a:r>
            <a:r>
              <a:rPr kumimoji="1" lang="en-US" altLang="zh-CN" sz="8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cs typeface="Arial" panose="020B0604020202020204" pitchFamily="34" charset="0"/>
              </a:rPr>
              <a:t>portfolio</a:t>
            </a:r>
            <a:r>
              <a:rPr kumimoji="1" lang="en-US" altLang="zh-CN" sz="8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cs typeface="Arial" panose="020B0604020202020204" pitchFamily="34" charset="0"/>
              </a:rPr>
              <a:t>, new technology, etc. There are a number of factors that </a:t>
            </a:r>
            <a:r>
              <a:rPr kumimoji="1" lang="en-US" altLang="zh-CN" sz="8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cs typeface="Arial" panose="020B0604020202020204" pitchFamily="34" charset="0"/>
              </a:rPr>
              <a:t>could </a:t>
            </a:r>
            <a:r>
              <a:rPr kumimoji="1" lang="en-US" altLang="zh-CN" sz="8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cs typeface="Arial" panose="020B0604020202020204" pitchFamily="34" charset="0"/>
              </a:rPr>
              <a:t>cause actual results and developments to differ materially </a:t>
            </a:r>
            <a:r>
              <a:rPr kumimoji="1" lang="en-US" altLang="zh-CN" sz="8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cs typeface="Arial" panose="020B0604020202020204" pitchFamily="34" charset="0"/>
              </a:rPr>
              <a:t>from </a:t>
            </a:r>
            <a:r>
              <a:rPr kumimoji="1" lang="en-US" altLang="zh-CN" sz="8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cs typeface="Arial" panose="020B0604020202020204" pitchFamily="34" charset="0"/>
              </a:rPr>
              <a:t>those expressed or implied in the predictive statements. </a:t>
            </a:r>
            <a:r>
              <a:rPr kumimoji="1" lang="en-US" altLang="zh-CN" sz="8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cs typeface="Arial" panose="020B0604020202020204" pitchFamily="34" charset="0"/>
              </a:rPr>
              <a:t>Therefore</a:t>
            </a:r>
            <a:r>
              <a:rPr kumimoji="1" lang="en-US" altLang="zh-CN" sz="8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cs typeface="Arial" panose="020B0604020202020204" pitchFamily="34" charset="0"/>
              </a:rPr>
              <a:t>, such information is provided for reference purpose </a:t>
            </a:r>
            <a:r>
              <a:rPr kumimoji="1" lang="en-US" altLang="zh-CN" sz="8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cs typeface="Arial" panose="020B0604020202020204" pitchFamily="34" charset="0"/>
              </a:rPr>
              <a:t>only </a:t>
            </a:r>
            <a:r>
              <a:rPr kumimoji="1" lang="en-US" altLang="zh-CN" sz="8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cs typeface="Arial" panose="020B0604020202020204" pitchFamily="34" charset="0"/>
              </a:rPr>
              <a:t>and constitutes neither an offer nor an acceptance. </a:t>
            </a:r>
            <a:r>
              <a:rPr kumimoji="1" lang="en-US" altLang="zh-CN" sz="8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cs typeface="Arial" panose="020B0604020202020204" pitchFamily="34" charset="0"/>
              </a:rPr>
              <a:t>Shanghai </a:t>
            </a:r>
            <a:r>
              <a:rPr kumimoji="1" lang="en-US" altLang="zh-CN" sz="8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cs typeface="Arial" panose="020B0604020202020204" pitchFamily="34" charset="0"/>
              </a:rPr>
              <a:t>HiSilicon</a:t>
            </a:r>
            <a:r>
              <a:rPr kumimoji="1" lang="en-US" altLang="zh-CN" sz="8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cs typeface="Arial" panose="020B0604020202020204" pitchFamily="34" charset="0"/>
              </a:rPr>
              <a:t> may </a:t>
            </a:r>
            <a:r>
              <a:rPr kumimoji="1" lang="en-US" altLang="zh-CN" sz="8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cs typeface="Arial" panose="020B0604020202020204" pitchFamily="34" charset="0"/>
              </a:rPr>
              <a:t>change the information at any time without notice. </a:t>
            </a:r>
          </a:p>
          <a:p>
            <a:pPr>
              <a:lnSpc>
                <a:spcPts val="1065"/>
              </a:lnSpc>
            </a:pPr>
            <a:endParaRPr kumimoji="1" lang="zh-CN" altLang="en-US" sz="778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20232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187426" rtl="0" eaLnBrk="1" latinLnBrk="0" hangingPunct="1">
        <a:lnSpc>
          <a:spcPct val="90000"/>
        </a:lnSpc>
        <a:spcBef>
          <a:spcPct val="0"/>
        </a:spcBef>
        <a:buNone/>
        <a:defRPr sz="4999" b="0" kern="12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  <a:cs typeface="Arial" panose="020B0604020202020204" pitchFamily="34" charset="0"/>
        </a:defRPr>
      </a:lvl1pPr>
    </p:titleStyle>
    <p:bodyStyle>
      <a:lvl1pPr marL="0" indent="0" algn="l" defTabSz="1187426" rtl="0" eaLnBrk="1" latinLnBrk="0" hangingPunct="1">
        <a:lnSpc>
          <a:spcPct val="90000"/>
        </a:lnSpc>
        <a:spcBef>
          <a:spcPts val="1299"/>
        </a:spcBef>
        <a:buFont typeface="Arial" panose="020B0604020202020204" pitchFamily="34" charset="0"/>
        <a:buNone/>
        <a:defRPr sz="1819" kern="1200">
          <a:solidFill>
            <a:srgbClr val="FFFFFF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1pPr>
      <a:lvl2pPr marL="593714" indent="0" algn="l" defTabSz="1187426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None/>
        <a:defRPr sz="3117" kern="1200">
          <a:solidFill>
            <a:schemeClr val="tx1"/>
          </a:solidFill>
          <a:latin typeface="+mn-lt"/>
          <a:ea typeface="+mn-ea"/>
          <a:cs typeface="+mn-cs"/>
        </a:defRPr>
      </a:lvl2pPr>
      <a:lvl3pPr marL="1187426" indent="0" algn="l" defTabSz="1187426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None/>
        <a:defRPr sz="2597" kern="1200">
          <a:solidFill>
            <a:schemeClr val="tx1"/>
          </a:solidFill>
          <a:latin typeface="+mn-lt"/>
          <a:ea typeface="+mn-ea"/>
          <a:cs typeface="+mn-cs"/>
        </a:defRPr>
      </a:lvl3pPr>
      <a:lvl4pPr marL="1781142" indent="0" algn="l" defTabSz="1187426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None/>
        <a:defRPr sz="2337" kern="1200">
          <a:solidFill>
            <a:schemeClr val="tx1"/>
          </a:solidFill>
          <a:latin typeface="+mn-lt"/>
          <a:ea typeface="+mn-ea"/>
          <a:cs typeface="+mn-cs"/>
        </a:defRPr>
      </a:lvl4pPr>
      <a:lvl5pPr marL="2374855" indent="0" algn="l" defTabSz="1187426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None/>
        <a:defRPr sz="2337" kern="1200">
          <a:solidFill>
            <a:schemeClr val="tx1"/>
          </a:solidFill>
          <a:latin typeface="+mn-lt"/>
          <a:ea typeface="+mn-ea"/>
          <a:cs typeface="+mn-cs"/>
        </a:defRPr>
      </a:lvl5pPr>
      <a:lvl6pPr marL="3265425" indent="-296857" algn="l" defTabSz="1187426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6pPr>
      <a:lvl7pPr marL="3859139" indent="-296857" algn="l" defTabSz="1187426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7pPr>
      <a:lvl8pPr marL="4452852" indent="-296857" algn="l" defTabSz="1187426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8pPr>
      <a:lvl9pPr marL="5046565" indent="-296857" algn="l" defTabSz="1187426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7426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1pPr>
      <a:lvl2pPr marL="593714" algn="l" defTabSz="1187426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2pPr>
      <a:lvl3pPr marL="1187426" algn="l" defTabSz="1187426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3pPr>
      <a:lvl4pPr marL="1781142" algn="l" defTabSz="1187426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4pPr>
      <a:lvl5pPr marL="2374855" algn="l" defTabSz="1187426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5pPr>
      <a:lvl6pPr marL="2968569" algn="l" defTabSz="1187426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6pPr>
      <a:lvl7pPr marL="3562281" algn="l" defTabSz="1187426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7pPr>
      <a:lvl8pPr marL="4155997" algn="l" defTabSz="1187426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8pPr>
      <a:lvl9pPr marL="4749709" algn="l" defTabSz="1187426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1">
          <p15:clr>
            <a:srgbClr val="F26B43"/>
          </p15:clr>
        </p15:guide>
        <p15:guide id="2" pos="3842">
          <p15:clr>
            <a:srgbClr val="F26B43"/>
          </p15:clr>
        </p15:guide>
        <p15:guide id="3" pos="458">
          <p15:clr>
            <a:srgbClr val="F26B43"/>
          </p15:clr>
        </p15:guide>
        <p15:guide id="4" pos="72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6" Type="http://schemas.openxmlformats.org/officeDocument/2006/relationships/image" Target="../media/image14.png"/><Relationship Id="rId11" Type="http://schemas.openxmlformats.org/officeDocument/2006/relationships/image" Target="../media/image116.svg"/><Relationship Id="rId5" Type="http://schemas.openxmlformats.org/officeDocument/2006/relationships/image" Target="../media/image49.jpeg"/><Relationship Id="rId10" Type="http://schemas.openxmlformats.org/officeDocument/2006/relationships/image" Target="../media/image47.png"/><Relationship Id="rId4" Type="http://schemas.openxmlformats.org/officeDocument/2006/relationships/image" Target="../media/image48.jpe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5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1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8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116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2.jpeg"/><Relationship Id="rId18" Type="http://schemas.openxmlformats.org/officeDocument/2006/relationships/image" Target="../media/image6.png"/><Relationship Id="rId3" Type="http://schemas.openxmlformats.org/officeDocument/2006/relationships/tags" Target="../tags/tag4.xml"/><Relationship Id="rId21" Type="http://schemas.openxmlformats.org/officeDocument/2006/relationships/image" Target="../media/image9.jpeg"/><Relationship Id="rId7" Type="http://schemas.openxmlformats.org/officeDocument/2006/relationships/tags" Target="../tags/tag8.xml"/><Relationship Id="rId12" Type="http://schemas.openxmlformats.org/officeDocument/2006/relationships/notesSlide" Target="../notesSlides/notesSlide2.xml"/><Relationship Id="rId17" Type="http://schemas.openxmlformats.org/officeDocument/2006/relationships/image" Target="../media/image5.png"/><Relationship Id="rId2" Type="http://schemas.openxmlformats.org/officeDocument/2006/relationships/tags" Target="../tags/tag3.xml"/><Relationship Id="rId16" Type="http://schemas.microsoft.com/office/2007/relationships/hdphoto" Target="../media/hdphoto1.wdp"/><Relationship Id="rId20" Type="http://schemas.openxmlformats.org/officeDocument/2006/relationships/image" Target="../media/image8.jpe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6.xml"/><Relationship Id="rId15" Type="http://schemas.openxmlformats.org/officeDocument/2006/relationships/image" Target="../media/image4.png"/><Relationship Id="rId10" Type="http://schemas.openxmlformats.org/officeDocument/2006/relationships/tags" Target="../tags/tag11.xml"/><Relationship Id="rId19" Type="http://schemas.openxmlformats.org/officeDocument/2006/relationships/image" Target="../media/image7.jpe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jpeg"/><Relationship Id="rId12" Type="http://schemas.openxmlformats.org/officeDocument/2006/relationships/image" Target="../media/image27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3.png"/><Relationship Id="rId11" Type="http://schemas.openxmlformats.org/officeDocument/2006/relationships/image" Target="../media/image8.jpeg"/><Relationship Id="rId5" Type="http://schemas.openxmlformats.org/officeDocument/2006/relationships/image" Target="../media/image22.png"/><Relationship Id="rId10" Type="http://schemas.openxmlformats.org/officeDocument/2006/relationships/image" Target="../media/image9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4.wdp"/><Relationship Id="rId18" Type="http://schemas.openxmlformats.org/officeDocument/2006/relationships/image" Target="../media/image116.svg"/><Relationship Id="rId3" Type="http://schemas.openxmlformats.org/officeDocument/2006/relationships/image" Target="../media/image36.png"/><Relationship Id="rId7" Type="http://schemas.openxmlformats.org/officeDocument/2006/relationships/image" Target="../media/image39.gif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microsoft.com/office/2007/relationships/hdphoto" Target="../media/hdphoto3.wdp"/><Relationship Id="rId15" Type="http://schemas.openxmlformats.org/officeDocument/2006/relationships/image" Target="../media/image46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jpe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53E566F3-A3A5-4146-9236-C652EFF2FBEC}"/>
              </a:ext>
            </a:extLst>
          </p:cNvPr>
          <p:cNvSpPr txBox="1">
            <a:spLocks/>
          </p:cNvSpPr>
          <p:nvPr/>
        </p:nvSpPr>
        <p:spPr>
          <a:xfrm>
            <a:off x="913588" y="4616364"/>
            <a:ext cx="2874641" cy="57545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114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457057" indent="0" algn="l" defTabSz="914114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114" indent="0" algn="l" defTabSz="914114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171" indent="0" algn="l" defTabSz="914114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228" indent="0" algn="l" defTabSz="914114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3814" indent="-228529" algn="l" defTabSz="91411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71" indent="-228529" algn="l" defTabSz="91411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28" indent="-228529" algn="l" defTabSz="91411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85" indent="-228529" algn="l" defTabSz="91411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dirty="0" smtClean="0">
                <a:ea typeface="微软雅黑" panose="020B0503020204020204" pitchFamily="34" charset="-122"/>
                <a:sym typeface="Arial" panose="020B0604020202020204" pitchFamily="34" charset="0"/>
              </a:rPr>
              <a:t>赵秋静</a:t>
            </a:r>
            <a:endParaRPr lang="en-US" altLang="zh-CN" sz="1600" dirty="0" smtClean="0"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ea typeface="微软雅黑" panose="020B0503020204020204" pitchFamily="34" charset="-122"/>
                <a:sym typeface="Arial" panose="020B0604020202020204" pitchFamily="34" charset="0"/>
              </a:rPr>
              <a:t>上海海思技术有限公司</a:t>
            </a:r>
            <a:endParaRPr lang="en-US" sz="1600" dirty="0"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文本占位符 1"/>
          <p:cNvSpPr txBox="1">
            <a:spLocks/>
          </p:cNvSpPr>
          <p:nvPr/>
        </p:nvSpPr>
        <p:spPr>
          <a:xfrm>
            <a:off x="913588" y="6043076"/>
            <a:ext cx="1079234" cy="21860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114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457057" indent="0" algn="l" defTabSz="914114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114" indent="0" algn="l" defTabSz="914114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171" indent="0" algn="l" defTabSz="914114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228" indent="0" algn="l" defTabSz="914114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3814" indent="-228529" algn="l" defTabSz="91411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71" indent="-228529" algn="l" defTabSz="91411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28" indent="-228529" algn="l" defTabSz="91411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85" indent="-228529" algn="l" defTabSz="91411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 smtClean="0">
                <a:ea typeface="微软雅黑" panose="020B0503020204020204" pitchFamily="34" charset="-122"/>
                <a:sym typeface="Arial" panose="020B0604020202020204" pitchFamily="34" charset="0"/>
              </a:rPr>
              <a:t>2019</a:t>
            </a:r>
            <a:r>
              <a:rPr lang="zh-CN" altLang="en-US" sz="1200" dirty="0" smtClean="0"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dirty="0" smtClean="0">
                <a:ea typeface="微软雅黑" panose="020B0503020204020204" pitchFamily="34" charset="-122"/>
                <a:sym typeface="Arial" panose="020B0604020202020204" pitchFamily="34" charset="0"/>
              </a:rPr>
              <a:t>12</a:t>
            </a:r>
            <a:r>
              <a:rPr lang="zh-CN" altLang="en-US" sz="1200" dirty="0" smtClean="0"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endParaRPr lang="zh-CN" altLang="en-US" sz="1200" dirty="0"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xmlns="" id="{40F0AE00-AD1D-45E6-8BF3-8738EA597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3588" y="1313119"/>
            <a:ext cx="3456644" cy="615553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4000" b="1" kern="0" dirty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5G+8K+AI</a:t>
            </a:r>
            <a:endParaRPr lang="zh-CN" altLang="en-US" sz="4000" b="1" kern="0" dirty="0">
              <a:solidFill>
                <a:srgbClr val="990000">
                  <a:lumMod val="50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xmlns="" id="{40F0AE00-AD1D-45E6-8BF3-8738EA597DD3}"/>
              </a:ext>
            </a:extLst>
          </p:cNvPr>
          <p:cNvSpPr txBox="1">
            <a:spLocks/>
          </p:cNvSpPr>
          <p:nvPr/>
        </p:nvSpPr>
        <p:spPr>
          <a:xfrm>
            <a:off x="834609" y="2279657"/>
            <a:ext cx="5262979" cy="646331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114">
              <a:lnSpc>
                <a:spcPct val="100000"/>
              </a:lnSpc>
            </a:pPr>
            <a:r>
              <a:rPr lang="zh-CN" altLang="en-US" sz="3600" b="1" kern="0" dirty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使能万物互联的智能终端</a:t>
            </a:r>
            <a:endParaRPr lang="zh-CN" altLang="en-US" sz="3600" b="1" kern="0" dirty="0">
              <a:solidFill>
                <a:srgbClr val="990000">
                  <a:lumMod val="50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2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组合 57"/>
          <p:cNvGrpSpPr/>
          <p:nvPr/>
        </p:nvGrpSpPr>
        <p:grpSpPr>
          <a:xfrm>
            <a:off x="5511603" y="3157849"/>
            <a:ext cx="6290284" cy="2967394"/>
            <a:chOff x="5957888" y="3371851"/>
            <a:chExt cx="938213" cy="481012"/>
          </a:xfrm>
        </p:grpSpPr>
        <p:sp>
          <p:nvSpPr>
            <p:cNvPr id="59" name="Freeform 9"/>
            <p:cNvSpPr>
              <a:spLocks/>
            </p:cNvSpPr>
            <p:nvPr/>
          </p:nvSpPr>
          <p:spPr bwMode="auto">
            <a:xfrm>
              <a:off x="6189663" y="3649663"/>
              <a:ext cx="531813" cy="203200"/>
            </a:xfrm>
            <a:custGeom>
              <a:avLst/>
              <a:gdLst>
                <a:gd name="T0" fmla="*/ 138 w 140"/>
                <a:gd name="T1" fmla="*/ 38 h 53"/>
                <a:gd name="T2" fmla="*/ 138 w 140"/>
                <a:gd name="T3" fmla="*/ 24 h 53"/>
                <a:gd name="T4" fmla="*/ 137 w 140"/>
                <a:gd name="T5" fmla="*/ 1 h 53"/>
                <a:gd name="T6" fmla="*/ 130 w 140"/>
                <a:gd name="T7" fmla="*/ 0 h 53"/>
                <a:gd name="T8" fmla="*/ 127 w 140"/>
                <a:gd name="T9" fmla="*/ 3 h 53"/>
                <a:gd name="T10" fmla="*/ 123 w 140"/>
                <a:gd name="T11" fmla="*/ 6 h 53"/>
                <a:gd name="T12" fmla="*/ 124 w 140"/>
                <a:gd name="T13" fmla="*/ 2 h 53"/>
                <a:gd name="T14" fmla="*/ 134 w 140"/>
                <a:gd name="T15" fmla="*/ 3 h 53"/>
                <a:gd name="T16" fmla="*/ 135 w 140"/>
                <a:gd name="T17" fmla="*/ 18 h 53"/>
                <a:gd name="T18" fmla="*/ 133 w 140"/>
                <a:gd name="T19" fmla="*/ 42 h 53"/>
                <a:gd name="T20" fmla="*/ 110 w 140"/>
                <a:gd name="T21" fmla="*/ 42 h 53"/>
                <a:gd name="T22" fmla="*/ 102 w 140"/>
                <a:gd name="T23" fmla="*/ 39 h 53"/>
                <a:gd name="T24" fmla="*/ 103 w 140"/>
                <a:gd name="T25" fmla="*/ 48 h 53"/>
                <a:gd name="T26" fmla="*/ 107 w 140"/>
                <a:gd name="T27" fmla="*/ 42 h 53"/>
                <a:gd name="T28" fmla="*/ 100 w 140"/>
                <a:gd name="T29" fmla="*/ 43 h 53"/>
                <a:gd name="T30" fmla="*/ 78 w 140"/>
                <a:gd name="T31" fmla="*/ 45 h 53"/>
                <a:gd name="T32" fmla="*/ 75 w 140"/>
                <a:gd name="T33" fmla="*/ 40 h 53"/>
                <a:gd name="T34" fmla="*/ 66 w 140"/>
                <a:gd name="T35" fmla="*/ 43 h 53"/>
                <a:gd name="T36" fmla="*/ 74 w 140"/>
                <a:gd name="T37" fmla="*/ 44 h 53"/>
                <a:gd name="T38" fmla="*/ 62 w 140"/>
                <a:gd name="T39" fmla="*/ 44 h 53"/>
                <a:gd name="T40" fmla="*/ 59 w 140"/>
                <a:gd name="T41" fmla="*/ 35 h 53"/>
                <a:gd name="T42" fmla="*/ 61 w 140"/>
                <a:gd name="T43" fmla="*/ 33 h 53"/>
                <a:gd name="T44" fmla="*/ 80 w 140"/>
                <a:gd name="T45" fmla="*/ 30 h 53"/>
                <a:gd name="T46" fmla="*/ 88 w 140"/>
                <a:gd name="T47" fmla="*/ 24 h 53"/>
                <a:gd name="T48" fmla="*/ 105 w 140"/>
                <a:gd name="T49" fmla="*/ 34 h 53"/>
                <a:gd name="T50" fmla="*/ 87 w 140"/>
                <a:gd name="T51" fmla="*/ 35 h 53"/>
                <a:gd name="T52" fmla="*/ 31 w 140"/>
                <a:gd name="T53" fmla="*/ 30 h 53"/>
                <a:gd name="T54" fmla="*/ 21 w 140"/>
                <a:gd name="T55" fmla="*/ 36 h 53"/>
                <a:gd name="T56" fmla="*/ 22 w 140"/>
                <a:gd name="T57" fmla="*/ 38 h 53"/>
                <a:gd name="T58" fmla="*/ 40 w 140"/>
                <a:gd name="T59" fmla="*/ 37 h 53"/>
                <a:gd name="T60" fmla="*/ 34 w 140"/>
                <a:gd name="T61" fmla="*/ 33 h 53"/>
                <a:gd name="T62" fmla="*/ 20 w 140"/>
                <a:gd name="T63" fmla="*/ 33 h 53"/>
                <a:gd name="T64" fmla="*/ 12 w 140"/>
                <a:gd name="T65" fmla="*/ 37 h 53"/>
                <a:gd name="T66" fmla="*/ 0 w 140"/>
                <a:gd name="T67" fmla="*/ 41 h 53"/>
                <a:gd name="T68" fmla="*/ 3 w 140"/>
                <a:gd name="T69" fmla="*/ 48 h 53"/>
                <a:gd name="T70" fmla="*/ 6 w 140"/>
                <a:gd name="T71" fmla="*/ 45 h 53"/>
                <a:gd name="T72" fmla="*/ 12 w 140"/>
                <a:gd name="T73" fmla="*/ 51 h 53"/>
                <a:gd name="T74" fmla="*/ 4 w 140"/>
                <a:gd name="T75" fmla="*/ 49 h 53"/>
                <a:gd name="T76" fmla="*/ 13 w 140"/>
                <a:gd name="T77" fmla="*/ 46 h 53"/>
                <a:gd name="T78" fmla="*/ 16 w 140"/>
                <a:gd name="T79" fmla="*/ 49 h 53"/>
                <a:gd name="T80" fmla="*/ 35 w 140"/>
                <a:gd name="T81" fmla="*/ 48 h 53"/>
                <a:gd name="T82" fmla="*/ 42 w 140"/>
                <a:gd name="T83" fmla="*/ 45 h 53"/>
                <a:gd name="T84" fmla="*/ 39 w 140"/>
                <a:gd name="T85" fmla="*/ 53 h 53"/>
                <a:gd name="T86" fmla="*/ 35 w 140"/>
                <a:gd name="T87" fmla="*/ 45 h 53"/>
                <a:gd name="T88" fmla="*/ 45 w 140"/>
                <a:gd name="T89" fmla="*/ 4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0" h="53">
                  <a:moveTo>
                    <a:pt x="140" y="40"/>
                  </a:moveTo>
                  <a:cubicBezTo>
                    <a:pt x="139" y="40"/>
                    <a:pt x="138" y="39"/>
                    <a:pt x="138" y="38"/>
                  </a:cubicBezTo>
                  <a:cubicBezTo>
                    <a:pt x="138" y="38"/>
                    <a:pt x="138" y="38"/>
                    <a:pt x="138" y="37"/>
                  </a:cubicBezTo>
                  <a:cubicBezTo>
                    <a:pt x="138" y="33"/>
                    <a:pt x="138" y="28"/>
                    <a:pt x="138" y="24"/>
                  </a:cubicBezTo>
                  <a:cubicBezTo>
                    <a:pt x="138" y="18"/>
                    <a:pt x="138" y="11"/>
                    <a:pt x="138" y="5"/>
                  </a:cubicBezTo>
                  <a:cubicBezTo>
                    <a:pt x="138" y="4"/>
                    <a:pt x="138" y="2"/>
                    <a:pt x="137" y="1"/>
                  </a:cubicBezTo>
                  <a:cubicBezTo>
                    <a:pt x="136" y="1"/>
                    <a:pt x="135" y="0"/>
                    <a:pt x="134" y="0"/>
                  </a:cubicBezTo>
                  <a:cubicBezTo>
                    <a:pt x="133" y="0"/>
                    <a:pt x="131" y="0"/>
                    <a:pt x="130" y="0"/>
                  </a:cubicBezTo>
                  <a:cubicBezTo>
                    <a:pt x="129" y="0"/>
                    <a:pt x="128" y="0"/>
                    <a:pt x="127" y="0"/>
                  </a:cubicBezTo>
                  <a:cubicBezTo>
                    <a:pt x="127" y="1"/>
                    <a:pt x="127" y="2"/>
                    <a:pt x="127" y="3"/>
                  </a:cubicBezTo>
                  <a:cubicBezTo>
                    <a:pt x="127" y="3"/>
                    <a:pt x="127" y="4"/>
                    <a:pt x="126" y="5"/>
                  </a:cubicBezTo>
                  <a:cubicBezTo>
                    <a:pt x="126" y="6"/>
                    <a:pt x="124" y="7"/>
                    <a:pt x="123" y="6"/>
                  </a:cubicBezTo>
                  <a:cubicBezTo>
                    <a:pt x="122" y="6"/>
                    <a:pt x="121" y="5"/>
                    <a:pt x="121" y="3"/>
                  </a:cubicBezTo>
                  <a:cubicBezTo>
                    <a:pt x="122" y="3"/>
                    <a:pt x="123" y="2"/>
                    <a:pt x="124" y="2"/>
                  </a:cubicBezTo>
                  <a:cubicBezTo>
                    <a:pt x="126" y="2"/>
                    <a:pt x="128" y="2"/>
                    <a:pt x="130" y="2"/>
                  </a:cubicBezTo>
                  <a:cubicBezTo>
                    <a:pt x="132" y="2"/>
                    <a:pt x="133" y="2"/>
                    <a:pt x="134" y="3"/>
                  </a:cubicBezTo>
                  <a:cubicBezTo>
                    <a:pt x="135" y="4"/>
                    <a:pt x="135" y="6"/>
                    <a:pt x="135" y="7"/>
                  </a:cubicBezTo>
                  <a:cubicBezTo>
                    <a:pt x="135" y="11"/>
                    <a:pt x="135" y="14"/>
                    <a:pt x="135" y="18"/>
                  </a:cubicBezTo>
                  <a:cubicBezTo>
                    <a:pt x="135" y="22"/>
                    <a:pt x="135" y="27"/>
                    <a:pt x="135" y="31"/>
                  </a:cubicBezTo>
                  <a:cubicBezTo>
                    <a:pt x="135" y="35"/>
                    <a:pt x="136" y="39"/>
                    <a:pt x="133" y="42"/>
                  </a:cubicBezTo>
                  <a:cubicBezTo>
                    <a:pt x="132" y="44"/>
                    <a:pt x="129" y="45"/>
                    <a:pt x="127" y="45"/>
                  </a:cubicBezTo>
                  <a:cubicBezTo>
                    <a:pt x="122" y="47"/>
                    <a:pt x="114" y="47"/>
                    <a:pt x="110" y="42"/>
                  </a:cubicBezTo>
                  <a:cubicBezTo>
                    <a:pt x="109" y="41"/>
                    <a:pt x="108" y="40"/>
                    <a:pt x="107" y="39"/>
                  </a:cubicBezTo>
                  <a:cubicBezTo>
                    <a:pt x="105" y="38"/>
                    <a:pt x="104" y="38"/>
                    <a:pt x="102" y="39"/>
                  </a:cubicBezTo>
                  <a:cubicBezTo>
                    <a:pt x="101" y="40"/>
                    <a:pt x="100" y="42"/>
                    <a:pt x="100" y="44"/>
                  </a:cubicBezTo>
                  <a:cubicBezTo>
                    <a:pt x="100" y="45"/>
                    <a:pt x="101" y="47"/>
                    <a:pt x="103" y="48"/>
                  </a:cubicBezTo>
                  <a:cubicBezTo>
                    <a:pt x="104" y="49"/>
                    <a:pt x="106" y="48"/>
                    <a:pt x="107" y="47"/>
                  </a:cubicBezTo>
                  <a:cubicBezTo>
                    <a:pt x="109" y="45"/>
                    <a:pt x="109" y="43"/>
                    <a:pt x="107" y="42"/>
                  </a:cubicBezTo>
                  <a:cubicBezTo>
                    <a:pt x="106" y="40"/>
                    <a:pt x="104" y="40"/>
                    <a:pt x="102" y="41"/>
                  </a:cubicBezTo>
                  <a:cubicBezTo>
                    <a:pt x="102" y="42"/>
                    <a:pt x="101" y="43"/>
                    <a:pt x="100" y="43"/>
                  </a:cubicBezTo>
                  <a:cubicBezTo>
                    <a:pt x="99" y="44"/>
                    <a:pt x="98" y="44"/>
                    <a:pt x="97" y="44"/>
                  </a:cubicBezTo>
                  <a:cubicBezTo>
                    <a:pt x="91" y="45"/>
                    <a:pt x="84" y="45"/>
                    <a:pt x="78" y="45"/>
                  </a:cubicBezTo>
                  <a:cubicBezTo>
                    <a:pt x="78" y="45"/>
                    <a:pt x="77" y="45"/>
                    <a:pt x="77" y="44"/>
                  </a:cubicBezTo>
                  <a:cubicBezTo>
                    <a:pt x="75" y="44"/>
                    <a:pt x="75" y="42"/>
                    <a:pt x="75" y="40"/>
                  </a:cubicBezTo>
                  <a:cubicBezTo>
                    <a:pt x="74" y="39"/>
                    <a:pt x="71" y="38"/>
                    <a:pt x="69" y="38"/>
                  </a:cubicBezTo>
                  <a:cubicBezTo>
                    <a:pt x="67" y="39"/>
                    <a:pt x="66" y="41"/>
                    <a:pt x="66" y="43"/>
                  </a:cubicBezTo>
                  <a:cubicBezTo>
                    <a:pt x="66" y="45"/>
                    <a:pt x="66" y="47"/>
                    <a:pt x="68" y="48"/>
                  </a:cubicBezTo>
                  <a:cubicBezTo>
                    <a:pt x="70" y="50"/>
                    <a:pt x="74" y="47"/>
                    <a:pt x="74" y="44"/>
                  </a:cubicBezTo>
                  <a:cubicBezTo>
                    <a:pt x="74" y="41"/>
                    <a:pt x="70" y="39"/>
                    <a:pt x="68" y="41"/>
                  </a:cubicBezTo>
                  <a:cubicBezTo>
                    <a:pt x="66" y="42"/>
                    <a:pt x="65" y="45"/>
                    <a:pt x="62" y="44"/>
                  </a:cubicBezTo>
                  <a:cubicBezTo>
                    <a:pt x="61" y="44"/>
                    <a:pt x="59" y="42"/>
                    <a:pt x="59" y="40"/>
                  </a:cubicBezTo>
                  <a:cubicBezTo>
                    <a:pt x="59" y="39"/>
                    <a:pt x="59" y="37"/>
                    <a:pt x="59" y="35"/>
                  </a:cubicBezTo>
                  <a:cubicBezTo>
                    <a:pt x="59" y="35"/>
                    <a:pt x="59" y="34"/>
                    <a:pt x="59" y="34"/>
                  </a:cubicBezTo>
                  <a:cubicBezTo>
                    <a:pt x="60" y="33"/>
                    <a:pt x="60" y="33"/>
                    <a:pt x="61" y="33"/>
                  </a:cubicBezTo>
                  <a:cubicBezTo>
                    <a:pt x="64" y="33"/>
                    <a:pt x="67" y="32"/>
                    <a:pt x="70" y="32"/>
                  </a:cubicBezTo>
                  <a:cubicBezTo>
                    <a:pt x="73" y="32"/>
                    <a:pt x="78" y="32"/>
                    <a:pt x="80" y="30"/>
                  </a:cubicBezTo>
                  <a:cubicBezTo>
                    <a:pt x="81" y="28"/>
                    <a:pt x="82" y="26"/>
                    <a:pt x="83" y="25"/>
                  </a:cubicBezTo>
                  <a:cubicBezTo>
                    <a:pt x="85" y="24"/>
                    <a:pt x="86" y="24"/>
                    <a:pt x="88" y="24"/>
                  </a:cubicBezTo>
                  <a:cubicBezTo>
                    <a:pt x="94" y="24"/>
                    <a:pt x="101" y="27"/>
                    <a:pt x="104" y="33"/>
                  </a:cubicBezTo>
                  <a:cubicBezTo>
                    <a:pt x="105" y="33"/>
                    <a:pt x="105" y="33"/>
                    <a:pt x="105" y="34"/>
                  </a:cubicBezTo>
                  <a:cubicBezTo>
                    <a:pt x="104" y="34"/>
                    <a:pt x="104" y="34"/>
                    <a:pt x="103" y="34"/>
                  </a:cubicBezTo>
                  <a:cubicBezTo>
                    <a:pt x="98" y="35"/>
                    <a:pt x="93" y="35"/>
                    <a:pt x="87" y="35"/>
                  </a:cubicBezTo>
                  <a:cubicBezTo>
                    <a:pt x="71" y="36"/>
                    <a:pt x="55" y="36"/>
                    <a:pt x="39" y="32"/>
                  </a:cubicBezTo>
                  <a:cubicBezTo>
                    <a:pt x="37" y="31"/>
                    <a:pt x="34" y="30"/>
                    <a:pt x="31" y="30"/>
                  </a:cubicBezTo>
                  <a:cubicBezTo>
                    <a:pt x="28" y="30"/>
                    <a:pt x="25" y="30"/>
                    <a:pt x="23" y="32"/>
                  </a:cubicBezTo>
                  <a:cubicBezTo>
                    <a:pt x="22" y="33"/>
                    <a:pt x="21" y="35"/>
                    <a:pt x="21" y="36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8"/>
                    <a:pt x="21" y="38"/>
                    <a:pt x="22" y="38"/>
                  </a:cubicBezTo>
                  <a:cubicBezTo>
                    <a:pt x="28" y="38"/>
                    <a:pt x="33" y="38"/>
                    <a:pt x="39" y="38"/>
                  </a:cubicBezTo>
                  <a:cubicBezTo>
                    <a:pt x="39" y="38"/>
                    <a:pt x="40" y="38"/>
                    <a:pt x="40" y="37"/>
                  </a:cubicBezTo>
                  <a:cubicBezTo>
                    <a:pt x="40" y="37"/>
                    <a:pt x="40" y="36"/>
                    <a:pt x="40" y="36"/>
                  </a:cubicBezTo>
                  <a:cubicBezTo>
                    <a:pt x="40" y="34"/>
                    <a:pt x="37" y="33"/>
                    <a:pt x="34" y="33"/>
                  </a:cubicBezTo>
                  <a:cubicBezTo>
                    <a:pt x="32" y="32"/>
                    <a:pt x="29" y="32"/>
                    <a:pt x="26" y="32"/>
                  </a:cubicBezTo>
                  <a:cubicBezTo>
                    <a:pt x="24" y="32"/>
                    <a:pt x="22" y="32"/>
                    <a:pt x="20" y="33"/>
                  </a:cubicBezTo>
                  <a:cubicBezTo>
                    <a:pt x="19" y="34"/>
                    <a:pt x="18" y="35"/>
                    <a:pt x="16" y="36"/>
                  </a:cubicBezTo>
                  <a:cubicBezTo>
                    <a:pt x="15" y="37"/>
                    <a:pt x="14" y="37"/>
                    <a:pt x="12" y="37"/>
                  </a:cubicBezTo>
                  <a:cubicBezTo>
                    <a:pt x="9" y="38"/>
                    <a:pt x="5" y="38"/>
                    <a:pt x="2" y="39"/>
                  </a:cubicBezTo>
                  <a:cubicBezTo>
                    <a:pt x="0" y="39"/>
                    <a:pt x="0" y="40"/>
                    <a:pt x="0" y="41"/>
                  </a:cubicBezTo>
                  <a:cubicBezTo>
                    <a:pt x="0" y="43"/>
                    <a:pt x="0" y="44"/>
                    <a:pt x="1" y="46"/>
                  </a:cubicBezTo>
                  <a:cubicBezTo>
                    <a:pt x="1" y="47"/>
                    <a:pt x="2" y="48"/>
                    <a:pt x="3" y="48"/>
                  </a:cubicBezTo>
                  <a:cubicBezTo>
                    <a:pt x="4" y="48"/>
                    <a:pt x="4" y="47"/>
                    <a:pt x="5" y="47"/>
                  </a:cubicBezTo>
                  <a:cubicBezTo>
                    <a:pt x="5" y="46"/>
                    <a:pt x="6" y="46"/>
                    <a:pt x="6" y="45"/>
                  </a:cubicBezTo>
                  <a:cubicBezTo>
                    <a:pt x="7" y="44"/>
                    <a:pt x="9" y="44"/>
                    <a:pt x="10" y="45"/>
                  </a:cubicBezTo>
                  <a:cubicBezTo>
                    <a:pt x="12" y="46"/>
                    <a:pt x="13" y="49"/>
                    <a:pt x="12" y="51"/>
                  </a:cubicBezTo>
                  <a:cubicBezTo>
                    <a:pt x="10" y="53"/>
                    <a:pt x="7" y="53"/>
                    <a:pt x="6" y="52"/>
                  </a:cubicBezTo>
                  <a:cubicBezTo>
                    <a:pt x="5" y="51"/>
                    <a:pt x="4" y="50"/>
                    <a:pt x="4" y="49"/>
                  </a:cubicBezTo>
                  <a:cubicBezTo>
                    <a:pt x="4" y="46"/>
                    <a:pt x="5" y="43"/>
                    <a:pt x="7" y="43"/>
                  </a:cubicBezTo>
                  <a:cubicBezTo>
                    <a:pt x="10" y="42"/>
                    <a:pt x="13" y="43"/>
                    <a:pt x="13" y="46"/>
                  </a:cubicBezTo>
                  <a:cubicBezTo>
                    <a:pt x="14" y="47"/>
                    <a:pt x="14" y="48"/>
                    <a:pt x="15" y="49"/>
                  </a:cubicBezTo>
                  <a:cubicBezTo>
                    <a:pt x="15" y="49"/>
                    <a:pt x="16" y="49"/>
                    <a:pt x="16" y="49"/>
                  </a:cubicBezTo>
                  <a:cubicBezTo>
                    <a:pt x="22" y="49"/>
                    <a:pt x="27" y="49"/>
                    <a:pt x="32" y="49"/>
                  </a:cubicBezTo>
                  <a:cubicBezTo>
                    <a:pt x="33" y="49"/>
                    <a:pt x="34" y="49"/>
                    <a:pt x="35" y="48"/>
                  </a:cubicBezTo>
                  <a:cubicBezTo>
                    <a:pt x="36" y="47"/>
                    <a:pt x="37" y="46"/>
                    <a:pt x="38" y="45"/>
                  </a:cubicBezTo>
                  <a:cubicBezTo>
                    <a:pt x="39" y="44"/>
                    <a:pt x="41" y="44"/>
                    <a:pt x="42" y="45"/>
                  </a:cubicBezTo>
                  <a:cubicBezTo>
                    <a:pt x="43" y="46"/>
                    <a:pt x="44" y="48"/>
                    <a:pt x="43" y="50"/>
                  </a:cubicBezTo>
                  <a:cubicBezTo>
                    <a:pt x="42" y="52"/>
                    <a:pt x="41" y="53"/>
                    <a:pt x="39" y="53"/>
                  </a:cubicBezTo>
                  <a:cubicBezTo>
                    <a:pt x="37" y="52"/>
                    <a:pt x="36" y="51"/>
                    <a:pt x="35" y="50"/>
                  </a:cubicBezTo>
                  <a:cubicBezTo>
                    <a:pt x="35" y="48"/>
                    <a:pt x="35" y="47"/>
                    <a:pt x="35" y="45"/>
                  </a:cubicBezTo>
                  <a:cubicBezTo>
                    <a:pt x="37" y="43"/>
                    <a:pt x="39" y="42"/>
                    <a:pt x="41" y="43"/>
                  </a:cubicBezTo>
                  <a:cubicBezTo>
                    <a:pt x="43" y="44"/>
                    <a:pt x="44" y="45"/>
                    <a:pt x="45" y="47"/>
                  </a:cubicBezTo>
                  <a:cubicBezTo>
                    <a:pt x="50" y="52"/>
                    <a:pt x="59" y="50"/>
                    <a:pt x="64" y="48"/>
                  </a:cubicBezTo>
                </a:path>
              </a:pathLst>
            </a:custGeom>
            <a:noFill/>
            <a:ln w="3175" cap="rnd">
              <a:solidFill>
                <a:schemeClr val="tx2">
                  <a:lumMod val="65000"/>
                  <a:alpha val="2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0" name="Freeform 10"/>
            <p:cNvSpPr>
              <a:spLocks/>
            </p:cNvSpPr>
            <p:nvPr/>
          </p:nvSpPr>
          <p:spPr bwMode="auto">
            <a:xfrm>
              <a:off x="5957888" y="3371851"/>
              <a:ext cx="938213" cy="434975"/>
            </a:xfrm>
            <a:custGeom>
              <a:avLst/>
              <a:gdLst>
                <a:gd name="T0" fmla="*/ 36 w 247"/>
                <a:gd name="T1" fmla="*/ 107 h 113"/>
                <a:gd name="T2" fmla="*/ 36 w 247"/>
                <a:gd name="T3" fmla="*/ 94 h 113"/>
                <a:gd name="T4" fmla="*/ 39 w 247"/>
                <a:gd name="T5" fmla="*/ 90 h 113"/>
                <a:gd name="T6" fmla="*/ 35 w 247"/>
                <a:gd name="T7" fmla="*/ 95 h 113"/>
                <a:gd name="T8" fmla="*/ 35 w 247"/>
                <a:gd name="T9" fmla="*/ 88 h 113"/>
                <a:gd name="T10" fmla="*/ 40 w 247"/>
                <a:gd name="T11" fmla="*/ 82 h 113"/>
                <a:gd name="T12" fmla="*/ 33 w 247"/>
                <a:gd name="T13" fmla="*/ 83 h 113"/>
                <a:gd name="T14" fmla="*/ 38 w 247"/>
                <a:gd name="T15" fmla="*/ 85 h 113"/>
                <a:gd name="T16" fmla="*/ 38 w 247"/>
                <a:gd name="T17" fmla="*/ 80 h 113"/>
                <a:gd name="T18" fmla="*/ 32 w 247"/>
                <a:gd name="T19" fmla="*/ 81 h 113"/>
                <a:gd name="T20" fmla="*/ 32 w 247"/>
                <a:gd name="T21" fmla="*/ 108 h 113"/>
                <a:gd name="T22" fmla="*/ 14 w 247"/>
                <a:gd name="T23" fmla="*/ 112 h 113"/>
                <a:gd name="T24" fmla="*/ 2 w 247"/>
                <a:gd name="T25" fmla="*/ 110 h 113"/>
                <a:gd name="T26" fmla="*/ 38 w 247"/>
                <a:gd name="T27" fmla="*/ 105 h 113"/>
                <a:gd name="T28" fmla="*/ 47 w 247"/>
                <a:gd name="T29" fmla="*/ 96 h 113"/>
                <a:gd name="T30" fmla="*/ 47 w 247"/>
                <a:gd name="T31" fmla="*/ 34 h 113"/>
                <a:gd name="T32" fmla="*/ 69 w 247"/>
                <a:gd name="T33" fmla="*/ 91 h 113"/>
                <a:gd name="T34" fmla="*/ 63 w 247"/>
                <a:gd name="T35" fmla="*/ 76 h 113"/>
                <a:gd name="T36" fmla="*/ 75 w 247"/>
                <a:gd name="T37" fmla="*/ 41 h 113"/>
                <a:gd name="T38" fmla="*/ 85 w 247"/>
                <a:gd name="T39" fmla="*/ 25 h 113"/>
                <a:gd name="T40" fmla="*/ 102 w 247"/>
                <a:gd name="T41" fmla="*/ 91 h 113"/>
                <a:gd name="T42" fmla="*/ 109 w 247"/>
                <a:gd name="T43" fmla="*/ 37 h 113"/>
                <a:gd name="T44" fmla="*/ 136 w 247"/>
                <a:gd name="T45" fmla="*/ 16 h 113"/>
                <a:gd name="T46" fmla="*/ 152 w 247"/>
                <a:gd name="T47" fmla="*/ 16 h 113"/>
                <a:gd name="T48" fmla="*/ 146 w 247"/>
                <a:gd name="T49" fmla="*/ 78 h 113"/>
                <a:gd name="T50" fmla="*/ 168 w 247"/>
                <a:gd name="T51" fmla="*/ 43 h 113"/>
                <a:gd name="T52" fmla="*/ 173 w 247"/>
                <a:gd name="T53" fmla="*/ 100 h 113"/>
                <a:gd name="T54" fmla="*/ 196 w 247"/>
                <a:gd name="T55" fmla="*/ 51 h 113"/>
                <a:gd name="T56" fmla="*/ 206 w 247"/>
                <a:gd name="T57" fmla="*/ 60 h 113"/>
                <a:gd name="T58" fmla="*/ 207 w 247"/>
                <a:gd name="T59" fmla="*/ 82 h 113"/>
                <a:gd name="T60" fmla="*/ 206 w 247"/>
                <a:gd name="T61" fmla="*/ 104 h 113"/>
                <a:gd name="T62" fmla="*/ 217 w 247"/>
                <a:gd name="T63" fmla="*/ 105 h 113"/>
                <a:gd name="T64" fmla="*/ 219 w 247"/>
                <a:gd name="T65" fmla="*/ 104 h 113"/>
                <a:gd name="T66" fmla="*/ 220 w 247"/>
                <a:gd name="T67" fmla="*/ 98 h 113"/>
                <a:gd name="T68" fmla="*/ 220 w 247"/>
                <a:gd name="T69" fmla="*/ 95 h 113"/>
                <a:gd name="T70" fmla="*/ 220 w 247"/>
                <a:gd name="T71" fmla="*/ 92 h 113"/>
                <a:gd name="T72" fmla="*/ 222 w 247"/>
                <a:gd name="T73" fmla="*/ 91 h 113"/>
                <a:gd name="T74" fmla="*/ 223 w 247"/>
                <a:gd name="T75" fmla="*/ 93 h 113"/>
                <a:gd name="T76" fmla="*/ 223 w 247"/>
                <a:gd name="T77" fmla="*/ 98 h 113"/>
                <a:gd name="T78" fmla="*/ 225 w 247"/>
                <a:gd name="T79" fmla="*/ 102 h 113"/>
                <a:gd name="T80" fmla="*/ 225 w 247"/>
                <a:gd name="T81" fmla="*/ 104 h 113"/>
                <a:gd name="T82" fmla="*/ 225 w 247"/>
                <a:gd name="T83" fmla="*/ 105 h 113"/>
                <a:gd name="T84" fmla="*/ 238 w 247"/>
                <a:gd name="T85" fmla="*/ 106 h 113"/>
                <a:gd name="T86" fmla="*/ 245 w 247"/>
                <a:gd name="T87" fmla="*/ 110 h 113"/>
                <a:gd name="T88" fmla="*/ 247 w 247"/>
                <a:gd name="T89" fmla="*/ 111 h 113"/>
                <a:gd name="T90" fmla="*/ 245 w 247"/>
                <a:gd name="T91" fmla="*/ 112 h 113"/>
                <a:gd name="T92" fmla="*/ 210 w 247"/>
                <a:gd name="T93" fmla="*/ 11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7" h="113">
                  <a:moveTo>
                    <a:pt x="34" y="113"/>
                  </a:moveTo>
                  <a:cubicBezTo>
                    <a:pt x="36" y="112"/>
                    <a:pt x="36" y="109"/>
                    <a:pt x="36" y="107"/>
                  </a:cubicBezTo>
                  <a:cubicBezTo>
                    <a:pt x="36" y="105"/>
                    <a:pt x="36" y="103"/>
                    <a:pt x="36" y="100"/>
                  </a:cubicBezTo>
                  <a:cubicBezTo>
                    <a:pt x="36" y="98"/>
                    <a:pt x="36" y="96"/>
                    <a:pt x="36" y="94"/>
                  </a:cubicBezTo>
                  <a:cubicBezTo>
                    <a:pt x="36" y="93"/>
                    <a:pt x="35" y="91"/>
                    <a:pt x="36" y="90"/>
                  </a:cubicBezTo>
                  <a:cubicBezTo>
                    <a:pt x="37" y="89"/>
                    <a:pt x="38" y="90"/>
                    <a:pt x="39" y="90"/>
                  </a:cubicBezTo>
                  <a:cubicBezTo>
                    <a:pt x="39" y="91"/>
                    <a:pt x="39" y="92"/>
                    <a:pt x="39" y="93"/>
                  </a:cubicBezTo>
                  <a:cubicBezTo>
                    <a:pt x="39" y="95"/>
                    <a:pt x="36" y="96"/>
                    <a:pt x="35" y="95"/>
                  </a:cubicBezTo>
                  <a:cubicBezTo>
                    <a:pt x="33" y="94"/>
                    <a:pt x="33" y="92"/>
                    <a:pt x="33" y="91"/>
                  </a:cubicBezTo>
                  <a:cubicBezTo>
                    <a:pt x="34" y="90"/>
                    <a:pt x="34" y="89"/>
                    <a:pt x="35" y="88"/>
                  </a:cubicBezTo>
                  <a:cubicBezTo>
                    <a:pt x="36" y="88"/>
                    <a:pt x="38" y="88"/>
                    <a:pt x="39" y="87"/>
                  </a:cubicBezTo>
                  <a:cubicBezTo>
                    <a:pt x="40" y="85"/>
                    <a:pt x="40" y="83"/>
                    <a:pt x="40" y="82"/>
                  </a:cubicBezTo>
                  <a:cubicBezTo>
                    <a:pt x="39" y="81"/>
                    <a:pt x="37" y="80"/>
                    <a:pt x="35" y="80"/>
                  </a:cubicBezTo>
                  <a:cubicBezTo>
                    <a:pt x="34" y="81"/>
                    <a:pt x="33" y="82"/>
                    <a:pt x="33" y="83"/>
                  </a:cubicBezTo>
                  <a:cubicBezTo>
                    <a:pt x="33" y="84"/>
                    <a:pt x="33" y="85"/>
                    <a:pt x="35" y="86"/>
                  </a:cubicBezTo>
                  <a:cubicBezTo>
                    <a:pt x="36" y="87"/>
                    <a:pt x="37" y="86"/>
                    <a:pt x="38" y="85"/>
                  </a:cubicBezTo>
                  <a:cubicBezTo>
                    <a:pt x="39" y="85"/>
                    <a:pt x="39" y="84"/>
                    <a:pt x="39" y="83"/>
                  </a:cubicBezTo>
                  <a:cubicBezTo>
                    <a:pt x="39" y="82"/>
                    <a:pt x="39" y="81"/>
                    <a:pt x="38" y="80"/>
                  </a:cubicBezTo>
                  <a:cubicBezTo>
                    <a:pt x="37" y="79"/>
                    <a:pt x="36" y="79"/>
                    <a:pt x="35" y="79"/>
                  </a:cubicBezTo>
                  <a:cubicBezTo>
                    <a:pt x="34" y="79"/>
                    <a:pt x="33" y="80"/>
                    <a:pt x="32" y="81"/>
                  </a:cubicBezTo>
                  <a:cubicBezTo>
                    <a:pt x="32" y="82"/>
                    <a:pt x="32" y="83"/>
                    <a:pt x="32" y="85"/>
                  </a:cubicBezTo>
                  <a:cubicBezTo>
                    <a:pt x="31" y="92"/>
                    <a:pt x="32" y="100"/>
                    <a:pt x="32" y="108"/>
                  </a:cubicBezTo>
                  <a:cubicBezTo>
                    <a:pt x="32" y="111"/>
                    <a:pt x="29" y="112"/>
                    <a:pt x="26" y="112"/>
                  </a:cubicBezTo>
                  <a:cubicBezTo>
                    <a:pt x="22" y="112"/>
                    <a:pt x="18" y="112"/>
                    <a:pt x="14" y="112"/>
                  </a:cubicBezTo>
                  <a:cubicBezTo>
                    <a:pt x="10" y="112"/>
                    <a:pt x="6" y="112"/>
                    <a:pt x="2" y="112"/>
                  </a:cubicBezTo>
                  <a:cubicBezTo>
                    <a:pt x="0" y="112"/>
                    <a:pt x="0" y="111"/>
                    <a:pt x="2" y="110"/>
                  </a:cubicBezTo>
                  <a:cubicBezTo>
                    <a:pt x="7" y="108"/>
                    <a:pt x="12" y="105"/>
                    <a:pt x="18" y="105"/>
                  </a:cubicBezTo>
                  <a:cubicBezTo>
                    <a:pt x="22" y="105"/>
                    <a:pt x="32" y="105"/>
                    <a:pt x="38" y="105"/>
                  </a:cubicBezTo>
                  <a:cubicBezTo>
                    <a:pt x="41" y="105"/>
                    <a:pt x="45" y="105"/>
                    <a:pt x="46" y="102"/>
                  </a:cubicBezTo>
                  <a:cubicBezTo>
                    <a:pt x="47" y="100"/>
                    <a:pt x="47" y="98"/>
                    <a:pt x="47" y="96"/>
                  </a:cubicBezTo>
                  <a:cubicBezTo>
                    <a:pt x="47" y="82"/>
                    <a:pt x="47" y="69"/>
                    <a:pt x="47" y="55"/>
                  </a:cubicBezTo>
                  <a:cubicBezTo>
                    <a:pt x="47" y="50"/>
                    <a:pt x="47" y="39"/>
                    <a:pt x="47" y="34"/>
                  </a:cubicBezTo>
                  <a:cubicBezTo>
                    <a:pt x="48" y="33"/>
                    <a:pt x="69" y="33"/>
                    <a:pt x="69" y="34"/>
                  </a:cubicBezTo>
                  <a:cubicBezTo>
                    <a:pt x="70" y="34"/>
                    <a:pt x="70" y="91"/>
                    <a:pt x="69" y="91"/>
                  </a:cubicBezTo>
                  <a:cubicBezTo>
                    <a:pt x="69" y="92"/>
                    <a:pt x="63" y="92"/>
                    <a:pt x="63" y="91"/>
                  </a:cubicBezTo>
                  <a:cubicBezTo>
                    <a:pt x="63" y="90"/>
                    <a:pt x="63" y="77"/>
                    <a:pt x="63" y="76"/>
                  </a:cubicBezTo>
                  <a:cubicBezTo>
                    <a:pt x="63" y="76"/>
                    <a:pt x="74" y="76"/>
                    <a:pt x="75" y="76"/>
                  </a:cubicBezTo>
                  <a:cubicBezTo>
                    <a:pt x="75" y="75"/>
                    <a:pt x="75" y="41"/>
                    <a:pt x="75" y="41"/>
                  </a:cubicBezTo>
                  <a:cubicBezTo>
                    <a:pt x="75" y="40"/>
                    <a:pt x="84" y="40"/>
                    <a:pt x="85" y="40"/>
                  </a:cubicBezTo>
                  <a:cubicBezTo>
                    <a:pt x="85" y="40"/>
                    <a:pt x="85" y="25"/>
                    <a:pt x="85" y="25"/>
                  </a:cubicBezTo>
                  <a:cubicBezTo>
                    <a:pt x="86" y="25"/>
                    <a:pt x="101" y="25"/>
                    <a:pt x="101" y="25"/>
                  </a:cubicBezTo>
                  <a:cubicBezTo>
                    <a:pt x="102" y="25"/>
                    <a:pt x="102" y="91"/>
                    <a:pt x="102" y="91"/>
                  </a:cubicBezTo>
                  <a:cubicBezTo>
                    <a:pt x="102" y="92"/>
                    <a:pt x="107" y="92"/>
                    <a:pt x="108" y="91"/>
                  </a:cubicBezTo>
                  <a:cubicBezTo>
                    <a:pt x="109" y="91"/>
                    <a:pt x="108" y="37"/>
                    <a:pt x="109" y="37"/>
                  </a:cubicBezTo>
                  <a:cubicBezTo>
                    <a:pt x="109" y="36"/>
                    <a:pt x="136" y="37"/>
                    <a:pt x="136" y="36"/>
                  </a:cubicBezTo>
                  <a:cubicBezTo>
                    <a:pt x="136" y="34"/>
                    <a:pt x="136" y="18"/>
                    <a:pt x="136" y="16"/>
                  </a:cubicBezTo>
                  <a:cubicBezTo>
                    <a:pt x="136" y="15"/>
                    <a:pt x="141" y="4"/>
                    <a:pt x="143" y="2"/>
                  </a:cubicBezTo>
                  <a:cubicBezTo>
                    <a:pt x="146" y="0"/>
                    <a:pt x="152" y="13"/>
                    <a:pt x="152" y="16"/>
                  </a:cubicBezTo>
                  <a:cubicBezTo>
                    <a:pt x="152" y="19"/>
                    <a:pt x="153" y="75"/>
                    <a:pt x="153" y="77"/>
                  </a:cubicBezTo>
                  <a:cubicBezTo>
                    <a:pt x="153" y="78"/>
                    <a:pt x="146" y="78"/>
                    <a:pt x="146" y="78"/>
                  </a:cubicBezTo>
                  <a:cubicBezTo>
                    <a:pt x="146" y="78"/>
                    <a:pt x="146" y="43"/>
                    <a:pt x="146" y="43"/>
                  </a:cubicBezTo>
                  <a:cubicBezTo>
                    <a:pt x="147" y="43"/>
                    <a:pt x="167" y="43"/>
                    <a:pt x="168" y="43"/>
                  </a:cubicBezTo>
                  <a:cubicBezTo>
                    <a:pt x="168" y="43"/>
                    <a:pt x="168" y="100"/>
                    <a:pt x="168" y="100"/>
                  </a:cubicBezTo>
                  <a:cubicBezTo>
                    <a:pt x="169" y="101"/>
                    <a:pt x="173" y="101"/>
                    <a:pt x="173" y="100"/>
                  </a:cubicBezTo>
                  <a:cubicBezTo>
                    <a:pt x="174" y="100"/>
                    <a:pt x="173" y="52"/>
                    <a:pt x="173" y="51"/>
                  </a:cubicBezTo>
                  <a:cubicBezTo>
                    <a:pt x="174" y="51"/>
                    <a:pt x="196" y="51"/>
                    <a:pt x="196" y="51"/>
                  </a:cubicBezTo>
                  <a:cubicBezTo>
                    <a:pt x="196" y="51"/>
                    <a:pt x="196" y="59"/>
                    <a:pt x="196" y="60"/>
                  </a:cubicBezTo>
                  <a:cubicBezTo>
                    <a:pt x="196" y="60"/>
                    <a:pt x="205" y="60"/>
                    <a:pt x="206" y="60"/>
                  </a:cubicBezTo>
                  <a:cubicBezTo>
                    <a:pt x="207" y="60"/>
                    <a:pt x="207" y="67"/>
                    <a:pt x="207" y="67"/>
                  </a:cubicBezTo>
                  <a:cubicBezTo>
                    <a:pt x="207" y="72"/>
                    <a:pt x="207" y="77"/>
                    <a:pt x="207" y="82"/>
                  </a:cubicBezTo>
                  <a:cubicBezTo>
                    <a:pt x="207" y="87"/>
                    <a:pt x="207" y="92"/>
                    <a:pt x="207" y="96"/>
                  </a:cubicBezTo>
                  <a:cubicBezTo>
                    <a:pt x="206" y="99"/>
                    <a:pt x="206" y="101"/>
                    <a:pt x="206" y="104"/>
                  </a:cubicBezTo>
                  <a:cubicBezTo>
                    <a:pt x="206" y="105"/>
                    <a:pt x="207" y="105"/>
                    <a:pt x="208" y="105"/>
                  </a:cubicBezTo>
                  <a:cubicBezTo>
                    <a:pt x="211" y="105"/>
                    <a:pt x="214" y="105"/>
                    <a:pt x="217" y="105"/>
                  </a:cubicBezTo>
                  <a:cubicBezTo>
                    <a:pt x="218" y="105"/>
                    <a:pt x="218" y="105"/>
                    <a:pt x="218" y="105"/>
                  </a:cubicBezTo>
                  <a:cubicBezTo>
                    <a:pt x="218" y="105"/>
                    <a:pt x="219" y="104"/>
                    <a:pt x="219" y="104"/>
                  </a:cubicBezTo>
                  <a:cubicBezTo>
                    <a:pt x="219" y="103"/>
                    <a:pt x="219" y="101"/>
                    <a:pt x="220" y="100"/>
                  </a:cubicBezTo>
                  <a:cubicBezTo>
                    <a:pt x="220" y="99"/>
                    <a:pt x="220" y="99"/>
                    <a:pt x="220" y="98"/>
                  </a:cubicBezTo>
                  <a:cubicBezTo>
                    <a:pt x="220" y="98"/>
                    <a:pt x="220" y="98"/>
                    <a:pt x="220" y="98"/>
                  </a:cubicBezTo>
                  <a:cubicBezTo>
                    <a:pt x="220" y="97"/>
                    <a:pt x="220" y="96"/>
                    <a:pt x="220" y="95"/>
                  </a:cubicBezTo>
                  <a:cubicBezTo>
                    <a:pt x="220" y="94"/>
                    <a:pt x="221" y="94"/>
                    <a:pt x="221" y="93"/>
                  </a:cubicBezTo>
                  <a:cubicBezTo>
                    <a:pt x="221" y="92"/>
                    <a:pt x="220" y="93"/>
                    <a:pt x="220" y="92"/>
                  </a:cubicBezTo>
                  <a:cubicBezTo>
                    <a:pt x="220" y="92"/>
                    <a:pt x="220" y="91"/>
                    <a:pt x="220" y="91"/>
                  </a:cubicBezTo>
                  <a:cubicBezTo>
                    <a:pt x="220" y="90"/>
                    <a:pt x="222" y="90"/>
                    <a:pt x="222" y="91"/>
                  </a:cubicBezTo>
                  <a:cubicBezTo>
                    <a:pt x="222" y="92"/>
                    <a:pt x="221" y="92"/>
                    <a:pt x="222" y="92"/>
                  </a:cubicBezTo>
                  <a:cubicBezTo>
                    <a:pt x="222" y="92"/>
                    <a:pt x="223" y="93"/>
                    <a:pt x="223" y="93"/>
                  </a:cubicBezTo>
                  <a:cubicBezTo>
                    <a:pt x="223" y="93"/>
                    <a:pt x="223" y="94"/>
                    <a:pt x="223" y="94"/>
                  </a:cubicBezTo>
                  <a:cubicBezTo>
                    <a:pt x="223" y="95"/>
                    <a:pt x="223" y="97"/>
                    <a:pt x="223" y="98"/>
                  </a:cubicBezTo>
                  <a:cubicBezTo>
                    <a:pt x="223" y="98"/>
                    <a:pt x="222" y="99"/>
                    <a:pt x="223" y="100"/>
                  </a:cubicBezTo>
                  <a:cubicBezTo>
                    <a:pt x="223" y="101"/>
                    <a:pt x="224" y="101"/>
                    <a:pt x="225" y="102"/>
                  </a:cubicBezTo>
                  <a:cubicBezTo>
                    <a:pt x="225" y="102"/>
                    <a:pt x="225" y="103"/>
                    <a:pt x="225" y="103"/>
                  </a:cubicBezTo>
                  <a:cubicBezTo>
                    <a:pt x="225" y="104"/>
                    <a:pt x="225" y="104"/>
                    <a:pt x="225" y="104"/>
                  </a:cubicBezTo>
                  <a:cubicBezTo>
                    <a:pt x="225" y="105"/>
                    <a:pt x="224" y="105"/>
                    <a:pt x="225" y="105"/>
                  </a:cubicBezTo>
                  <a:cubicBezTo>
                    <a:pt x="225" y="105"/>
                    <a:pt x="225" y="105"/>
                    <a:pt x="225" y="105"/>
                  </a:cubicBezTo>
                  <a:cubicBezTo>
                    <a:pt x="228" y="105"/>
                    <a:pt x="232" y="105"/>
                    <a:pt x="236" y="105"/>
                  </a:cubicBezTo>
                  <a:cubicBezTo>
                    <a:pt x="237" y="105"/>
                    <a:pt x="237" y="106"/>
                    <a:pt x="238" y="106"/>
                  </a:cubicBezTo>
                  <a:cubicBezTo>
                    <a:pt x="239" y="106"/>
                    <a:pt x="239" y="107"/>
                    <a:pt x="240" y="107"/>
                  </a:cubicBezTo>
                  <a:cubicBezTo>
                    <a:pt x="242" y="108"/>
                    <a:pt x="243" y="109"/>
                    <a:pt x="245" y="110"/>
                  </a:cubicBezTo>
                  <a:cubicBezTo>
                    <a:pt x="245" y="110"/>
                    <a:pt x="246" y="111"/>
                    <a:pt x="246" y="111"/>
                  </a:cubicBezTo>
                  <a:cubicBezTo>
                    <a:pt x="247" y="111"/>
                    <a:pt x="247" y="111"/>
                    <a:pt x="247" y="111"/>
                  </a:cubicBezTo>
                  <a:cubicBezTo>
                    <a:pt x="247" y="112"/>
                    <a:pt x="246" y="112"/>
                    <a:pt x="246" y="112"/>
                  </a:cubicBezTo>
                  <a:cubicBezTo>
                    <a:pt x="246" y="112"/>
                    <a:pt x="245" y="112"/>
                    <a:pt x="245" y="112"/>
                  </a:cubicBezTo>
                  <a:cubicBezTo>
                    <a:pt x="239" y="112"/>
                    <a:pt x="233" y="112"/>
                    <a:pt x="227" y="112"/>
                  </a:cubicBezTo>
                  <a:cubicBezTo>
                    <a:pt x="221" y="112"/>
                    <a:pt x="216" y="112"/>
                    <a:pt x="210" y="112"/>
                  </a:cubicBezTo>
                  <a:cubicBezTo>
                    <a:pt x="207" y="112"/>
                    <a:pt x="204" y="111"/>
                    <a:pt x="201" y="112"/>
                  </a:cubicBezTo>
                </a:path>
              </a:pathLst>
            </a:custGeom>
            <a:noFill/>
            <a:ln w="3175" cap="rnd">
              <a:solidFill>
                <a:schemeClr val="tx2">
                  <a:lumMod val="65000"/>
                  <a:alpha val="2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1" name="Freeform 11"/>
            <p:cNvSpPr>
              <a:spLocks/>
            </p:cNvSpPr>
            <p:nvPr/>
          </p:nvSpPr>
          <p:spPr bwMode="auto">
            <a:xfrm>
              <a:off x="6015038" y="3752851"/>
              <a:ext cx="163513" cy="96838"/>
            </a:xfrm>
            <a:custGeom>
              <a:avLst/>
              <a:gdLst>
                <a:gd name="T0" fmla="*/ 19 w 43"/>
                <a:gd name="T1" fmla="*/ 14 h 25"/>
                <a:gd name="T2" fmla="*/ 0 w 43"/>
                <a:gd name="T3" fmla="*/ 25 h 25"/>
                <a:gd name="T4" fmla="*/ 3 w 43"/>
                <a:gd name="T5" fmla="*/ 25 h 25"/>
                <a:gd name="T6" fmla="*/ 8 w 43"/>
                <a:gd name="T7" fmla="*/ 25 h 25"/>
                <a:gd name="T8" fmla="*/ 18 w 43"/>
                <a:gd name="T9" fmla="*/ 25 h 25"/>
                <a:gd name="T10" fmla="*/ 21 w 43"/>
                <a:gd name="T11" fmla="*/ 24 h 25"/>
                <a:gd name="T12" fmla="*/ 23 w 43"/>
                <a:gd name="T13" fmla="*/ 23 h 25"/>
                <a:gd name="T14" fmla="*/ 23 w 43"/>
                <a:gd name="T15" fmla="*/ 23 h 25"/>
                <a:gd name="T16" fmla="*/ 20 w 43"/>
                <a:gd name="T17" fmla="*/ 23 h 25"/>
                <a:gd name="T18" fmla="*/ 15 w 43"/>
                <a:gd name="T19" fmla="*/ 23 h 25"/>
                <a:gd name="T20" fmla="*/ 9 w 43"/>
                <a:gd name="T21" fmla="*/ 23 h 25"/>
                <a:gd name="T22" fmla="*/ 9 w 43"/>
                <a:gd name="T23" fmla="*/ 21 h 25"/>
                <a:gd name="T24" fmla="*/ 12 w 43"/>
                <a:gd name="T25" fmla="*/ 20 h 25"/>
                <a:gd name="T26" fmla="*/ 19 w 43"/>
                <a:gd name="T27" fmla="*/ 20 h 25"/>
                <a:gd name="T28" fmla="*/ 23 w 43"/>
                <a:gd name="T29" fmla="*/ 20 h 25"/>
                <a:gd name="T30" fmla="*/ 28 w 43"/>
                <a:gd name="T31" fmla="*/ 20 h 25"/>
                <a:gd name="T32" fmla="*/ 30 w 43"/>
                <a:gd name="T33" fmla="*/ 18 h 25"/>
                <a:gd name="T34" fmla="*/ 28 w 43"/>
                <a:gd name="T35" fmla="*/ 17 h 25"/>
                <a:gd name="T36" fmla="*/ 25 w 43"/>
                <a:gd name="T37" fmla="*/ 17 h 25"/>
                <a:gd name="T38" fmla="*/ 19 w 43"/>
                <a:gd name="T39" fmla="*/ 17 h 25"/>
                <a:gd name="T40" fmla="*/ 17 w 43"/>
                <a:gd name="T41" fmla="*/ 16 h 25"/>
                <a:gd name="T42" fmla="*/ 21 w 43"/>
                <a:gd name="T43" fmla="*/ 15 h 25"/>
                <a:gd name="T44" fmla="*/ 31 w 43"/>
                <a:gd name="T45" fmla="*/ 15 h 25"/>
                <a:gd name="T46" fmla="*/ 32 w 43"/>
                <a:gd name="T47" fmla="*/ 15 h 25"/>
                <a:gd name="T48" fmla="*/ 32 w 43"/>
                <a:gd name="T49" fmla="*/ 14 h 25"/>
                <a:gd name="T50" fmla="*/ 33 w 43"/>
                <a:gd name="T51" fmla="*/ 12 h 25"/>
                <a:gd name="T52" fmla="*/ 35 w 43"/>
                <a:gd name="T53" fmla="*/ 9 h 25"/>
                <a:gd name="T54" fmla="*/ 34 w 43"/>
                <a:gd name="T55" fmla="*/ 4 h 25"/>
                <a:gd name="T56" fmla="*/ 36 w 43"/>
                <a:gd name="T57" fmla="*/ 2 h 25"/>
                <a:gd name="T58" fmla="*/ 36 w 43"/>
                <a:gd name="T59" fmla="*/ 0 h 25"/>
                <a:gd name="T60" fmla="*/ 37 w 43"/>
                <a:gd name="T61" fmla="*/ 1 h 25"/>
                <a:gd name="T62" fmla="*/ 37 w 43"/>
                <a:gd name="T63" fmla="*/ 2 h 25"/>
                <a:gd name="T64" fmla="*/ 36 w 43"/>
                <a:gd name="T65" fmla="*/ 3 h 25"/>
                <a:gd name="T66" fmla="*/ 37 w 43"/>
                <a:gd name="T67" fmla="*/ 7 h 25"/>
                <a:gd name="T68" fmla="*/ 37 w 43"/>
                <a:gd name="T69" fmla="*/ 8 h 25"/>
                <a:gd name="T70" fmla="*/ 37 w 43"/>
                <a:gd name="T71" fmla="*/ 9 h 25"/>
                <a:gd name="T72" fmla="*/ 38 w 43"/>
                <a:gd name="T73" fmla="*/ 13 h 25"/>
                <a:gd name="T74" fmla="*/ 41 w 43"/>
                <a:gd name="T75" fmla="*/ 15 h 25"/>
                <a:gd name="T76" fmla="*/ 43 w 43"/>
                <a:gd name="T7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3" h="25">
                  <a:moveTo>
                    <a:pt x="19" y="14"/>
                  </a:moveTo>
                  <a:cubicBezTo>
                    <a:pt x="19" y="13"/>
                    <a:pt x="0" y="24"/>
                    <a:pt x="0" y="25"/>
                  </a:cubicBezTo>
                  <a:cubicBezTo>
                    <a:pt x="1" y="25"/>
                    <a:pt x="2" y="25"/>
                    <a:pt x="3" y="25"/>
                  </a:cubicBezTo>
                  <a:cubicBezTo>
                    <a:pt x="4" y="25"/>
                    <a:pt x="6" y="25"/>
                    <a:pt x="8" y="25"/>
                  </a:cubicBezTo>
                  <a:cubicBezTo>
                    <a:pt x="11" y="25"/>
                    <a:pt x="14" y="25"/>
                    <a:pt x="18" y="25"/>
                  </a:cubicBezTo>
                  <a:cubicBezTo>
                    <a:pt x="19" y="25"/>
                    <a:pt x="20" y="25"/>
                    <a:pt x="21" y="24"/>
                  </a:cubicBezTo>
                  <a:cubicBezTo>
                    <a:pt x="21" y="24"/>
                    <a:pt x="22" y="24"/>
                    <a:pt x="23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2" y="22"/>
                    <a:pt x="21" y="23"/>
                    <a:pt x="20" y="23"/>
                  </a:cubicBezTo>
                  <a:cubicBezTo>
                    <a:pt x="18" y="23"/>
                    <a:pt x="17" y="23"/>
                    <a:pt x="15" y="23"/>
                  </a:cubicBezTo>
                  <a:cubicBezTo>
                    <a:pt x="13" y="23"/>
                    <a:pt x="11" y="23"/>
                    <a:pt x="9" y="23"/>
                  </a:cubicBezTo>
                  <a:cubicBezTo>
                    <a:pt x="8" y="22"/>
                    <a:pt x="8" y="21"/>
                    <a:pt x="9" y="21"/>
                  </a:cubicBezTo>
                  <a:cubicBezTo>
                    <a:pt x="10" y="21"/>
                    <a:pt x="11" y="20"/>
                    <a:pt x="12" y="20"/>
                  </a:cubicBezTo>
                  <a:cubicBezTo>
                    <a:pt x="15" y="20"/>
                    <a:pt x="17" y="20"/>
                    <a:pt x="19" y="20"/>
                  </a:cubicBezTo>
                  <a:cubicBezTo>
                    <a:pt x="21" y="20"/>
                    <a:pt x="22" y="20"/>
                    <a:pt x="23" y="20"/>
                  </a:cubicBezTo>
                  <a:cubicBezTo>
                    <a:pt x="25" y="20"/>
                    <a:pt x="26" y="20"/>
                    <a:pt x="28" y="20"/>
                  </a:cubicBezTo>
                  <a:cubicBezTo>
                    <a:pt x="28" y="19"/>
                    <a:pt x="29" y="19"/>
                    <a:pt x="30" y="18"/>
                  </a:cubicBezTo>
                  <a:cubicBezTo>
                    <a:pt x="31" y="17"/>
                    <a:pt x="28" y="17"/>
                    <a:pt x="28" y="17"/>
                  </a:cubicBezTo>
                  <a:cubicBezTo>
                    <a:pt x="27" y="17"/>
                    <a:pt x="26" y="17"/>
                    <a:pt x="25" y="17"/>
                  </a:cubicBezTo>
                  <a:cubicBezTo>
                    <a:pt x="23" y="17"/>
                    <a:pt x="21" y="17"/>
                    <a:pt x="19" y="17"/>
                  </a:cubicBezTo>
                  <a:cubicBezTo>
                    <a:pt x="17" y="17"/>
                    <a:pt x="17" y="17"/>
                    <a:pt x="17" y="16"/>
                  </a:cubicBezTo>
                  <a:cubicBezTo>
                    <a:pt x="18" y="15"/>
                    <a:pt x="19" y="15"/>
                    <a:pt x="21" y="15"/>
                  </a:cubicBezTo>
                  <a:cubicBezTo>
                    <a:pt x="24" y="15"/>
                    <a:pt x="28" y="15"/>
                    <a:pt x="31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1" y="13"/>
                    <a:pt x="33" y="12"/>
                    <a:pt x="33" y="12"/>
                  </a:cubicBezTo>
                  <a:cubicBezTo>
                    <a:pt x="34" y="11"/>
                    <a:pt x="35" y="10"/>
                    <a:pt x="35" y="9"/>
                  </a:cubicBezTo>
                  <a:cubicBezTo>
                    <a:pt x="34" y="8"/>
                    <a:pt x="34" y="5"/>
                    <a:pt x="34" y="4"/>
                  </a:cubicBezTo>
                  <a:cubicBezTo>
                    <a:pt x="34" y="2"/>
                    <a:pt x="36" y="2"/>
                    <a:pt x="36" y="2"/>
                  </a:cubicBezTo>
                  <a:cubicBezTo>
                    <a:pt x="36" y="2"/>
                    <a:pt x="35" y="0"/>
                    <a:pt x="36" y="0"/>
                  </a:cubicBezTo>
                  <a:cubicBezTo>
                    <a:pt x="37" y="0"/>
                    <a:pt x="37" y="1"/>
                    <a:pt x="37" y="1"/>
                  </a:cubicBezTo>
                  <a:cubicBezTo>
                    <a:pt x="37" y="1"/>
                    <a:pt x="37" y="2"/>
                    <a:pt x="37" y="2"/>
                  </a:cubicBezTo>
                  <a:cubicBezTo>
                    <a:pt x="37" y="2"/>
                    <a:pt x="36" y="2"/>
                    <a:pt x="36" y="3"/>
                  </a:cubicBezTo>
                  <a:cubicBezTo>
                    <a:pt x="37" y="4"/>
                    <a:pt x="37" y="6"/>
                    <a:pt x="37" y="7"/>
                  </a:cubicBezTo>
                  <a:cubicBezTo>
                    <a:pt x="37" y="7"/>
                    <a:pt x="37" y="8"/>
                    <a:pt x="37" y="8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8" y="10"/>
                    <a:pt x="38" y="11"/>
                    <a:pt x="38" y="13"/>
                  </a:cubicBezTo>
                  <a:cubicBezTo>
                    <a:pt x="38" y="14"/>
                    <a:pt x="39" y="15"/>
                    <a:pt x="41" y="15"/>
                  </a:cubicBezTo>
                  <a:cubicBezTo>
                    <a:pt x="42" y="15"/>
                    <a:pt x="42" y="14"/>
                    <a:pt x="43" y="14"/>
                  </a:cubicBezTo>
                </a:path>
              </a:pathLst>
            </a:custGeom>
            <a:noFill/>
            <a:ln w="3175" cap="rnd">
              <a:solidFill>
                <a:schemeClr val="tx2">
                  <a:lumMod val="65000"/>
                  <a:alpha val="2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993" y="104112"/>
            <a:ext cx="10520363" cy="762217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kern="0" dirty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感知能力：引领</a:t>
            </a:r>
            <a:r>
              <a:rPr lang="en-US" altLang="zh-CN" kern="0" dirty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PQ+AI</a:t>
            </a:r>
            <a:r>
              <a:rPr lang="zh-CN" altLang="en-US" kern="0" dirty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创新，从视频向视觉升级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10251842" y="1658545"/>
            <a:ext cx="1635300" cy="555763"/>
          </a:xfrm>
          <a:prstGeom prst="rect">
            <a:avLst/>
          </a:prstGeom>
          <a:noFill/>
        </p:spPr>
        <p:txBody>
          <a:bodyPr wrap="square" lIns="64994" tIns="32497" rIns="64994" bIns="32497" rtlCol="0">
            <a:spAutoFit/>
          </a:bodyPr>
          <a:lstStyle/>
          <a:p>
            <a:pPr defTabSz="1155825">
              <a:lnSpc>
                <a:spcPct val="120000"/>
              </a:lnSpc>
            </a:pPr>
            <a:r>
              <a:rPr lang="zh-CN" altLang="en-US" sz="1327" b="1" dirty="0">
                <a:solidFill>
                  <a:srgbClr val="C7000B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机器视觉：</a:t>
            </a:r>
            <a:endParaRPr lang="en-US" altLang="zh-CN" sz="1327" b="1" dirty="0">
              <a:solidFill>
                <a:srgbClr val="C7000B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defTabSz="1155825">
              <a:lnSpc>
                <a:spcPct val="120000"/>
              </a:lnSpc>
            </a:pPr>
            <a:r>
              <a:rPr lang="en-US" altLang="zh-CN" sz="1327" b="1" dirty="0">
                <a:solidFill>
                  <a:srgbClr val="C7000B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AI+</a:t>
            </a:r>
            <a:r>
              <a:rPr lang="zh-CN" altLang="en-US" sz="1327" b="1" dirty="0">
                <a:solidFill>
                  <a:srgbClr val="C7000B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多传感融合</a:t>
            </a:r>
            <a:endParaRPr lang="en-US" altLang="zh-CN" sz="1327" b="1" dirty="0">
              <a:solidFill>
                <a:srgbClr val="C7000B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10251842" y="2220124"/>
            <a:ext cx="1928617" cy="906115"/>
          </a:xfrm>
          <a:prstGeom prst="rect">
            <a:avLst/>
          </a:prstGeom>
          <a:noFill/>
        </p:spPr>
        <p:txBody>
          <a:bodyPr wrap="square" lIns="64994" tIns="32497" rIns="64994" bIns="32497" rtlCol="0">
            <a:spAutoFit/>
          </a:bodyPr>
          <a:lstStyle/>
          <a:p>
            <a:pPr marL="325138" indent="-325138" defTabSz="11558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138" kern="0" dirty="0">
                <a:latin typeface="Arial" panose="020B0604020202020204" pitchFamily="34" charset="0"/>
                <a:ea typeface="微软雅黑" panose="020B0503020204020204" pitchFamily="34" charset="-122"/>
                <a:cs typeface="Arial Unicode MS" panose="020B0604020202020204" pitchFamily="34" charset="-122"/>
                <a:sym typeface="Arial" panose="020B0604020202020204" pitchFamily="34" charset="0"/>
              </a:rPr>
              <a:t>机器人</a:t>
            </a:r>
            <a:endParaRPr lang="en-US" altLang="zh-CN" sz="1138" kern="0" dirty="0">
              <a:latin typeface="Arial" panose="020B0604020202020204" pitchFamily="34" charset="0"/>
              <a:ea typeface="微软雅黑" panose="020B0503020204020204" pitchFamily="34" charset="-122"/>
              <a:cs typeface="Arial Unicode MS" panose="020B0604020202020204" pitchFamily="34" charset="-122"/>
              <a:sym typeface="Arial" panose="020B0604020202020204" pitchFamily="34" charset="0"/>
            </a:endParaRPr>
          </a:p>
          <a:p>
            <a:pPr marL="325138" indent="-325138" defTabSz="11558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138" kern="0" dirty="0">
                <a:latin typeface="Arial" panose="020B0604020202020204" pitchFamily="34" charset="0"/>
                <a:ea typeface="微软雅黑" panose="020B0503020204020204" pitchFamily="34" charset="-122"/>
                <a:cs typeface="Arial Unicode MS" panose="020B0604020202020204" pitchFamily="34" charset="-122"/>
                <a:sym typeface="Arial" panose="020B0604020202020204" pitchFamily="34" charset="0"/>
              </a:rPr>
              <a:t>自动驾驶</a:t>
            </a:r>
            <a:endParaRPr lang="en-US" altLang="zh-CN" sz="1138" kern="0" dirty="0">
              <a:latin typeface="Arial" panose="020B0604020202020204" pitchFamily="34" charset="0"/>
              <a:ea typeface="微软雅黑" panose="020B0503020204020204" pitchFamily="34" charset="-122"/>
              <a:cs typeface="Arial Unicode MS" panose="020B0604020202020204" pitchFamily="34" charset="-122"/>
              <a:sym typeface="Arial" panose="020B0604020202020204" pitchFamily="34" charset="0"/>
            </a:endParaRPr>
          </a:p>
          <a:p>
            <a:pPr marL="325138" indent="-325138" defTabSz="11558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138" kern="0" dirty="0">
                <a:latin typeface="Arial" panose="020B0604020202020204" pitchFamily="34" charset="0"/>
                <a:ea typeface="微软雅黑" panose="020B0503020204020204" pitchFamily="34" charset="-122"/>
                <a:cs typeface="Arial Unicode MS" panose="020B0604020202020204" pitchFamily="34" charset="-122"/>
                <a:sym typeface="Arial" panose="020B0604020202020204" pitchFamily="34" charset="0"/>
              </a:rPr>
              <a:t>工业控制</a:t>
            </a:r>
            <a:endParaRPr lang="en-US" altLang="zh-CN" sz="1138" kern="0" dirty="0">
              <a:latin typeface="Arial" panose="020B0604020202020204" pitchFamily="34" charset="0"/>
              <a:ea typeface="微软雅黑" panose="020B0503020204020204" pitchFamily="34" charset="-122"/>
              <a:cs typeface="Arial Unicode MS" panose="020B0604020202020204" pitchFamily="34" charset="-122"/>
              <a:sym typeface="Arial" panose="020B0604020202020204" pitchFamily="34" charset="0"/>
            </a:endParaRPr>
          </a:p>
          <a:p>
            <a:pPr marL="325138" indent="-325138" defTabSz="11558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138" kern="0" dirty="0">
                <a:latin typeface="Arial" panose="020B0604020202020204" pitchFamily="34" charset="0"/>
                <a:ea typeface="微软雅黑" panose="020B0503020204020204" pitchFamily="34" charset="-122"/>
                <a:cs typeface="Arial Unicode MS" panose="020B0604020202020204" pitchFamily="34" charset="-122"/>
                <a:sym typeface="Arial" panose="020B0604020202020204" pitchFamily="34" charset="0"/>
              </a:rPr>
              <a:t>…</a:t>
            </a:r>
            <a:endParaRPr lang="zh-CN" altLang="en-US" sz="1138" kern="0" dirty="0">
              <a:latin typeface="Arial" panose="020B0604020202020204" pitchFamily="34" charset="0"/>
              <a:ea typeface="微软雅黑" panose="020B0503020204020204" pitchFamily="34" charset="-122"/>
              <a:cs typeface="Arial Unicode MS" panose="020B0604020202020204" pitchFamily="34" charset="-122"/>
              <a:sym typeface="Arial" panose="020B0604020202020204" pitchFamily="34" charset="0"/>
            </a:endParaRPr>
          </a:p>
        </p:txBody>
      </p:sp>
      <p:sp>
        <p:nvSpPr>
          <p:cNvPr id="115" name="TextBox 90"/>
          <p:cNvSpPr txBox="1"/>
          <p:nvPr/>
        </p:nvSpPr>
        <p:spPr>
          <a:xfrm>
            <a:off x="540850" y="1069051"/>
            <a:ext cx="958140" cy="2965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1327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市场规模</a:t>
            </a:r>
          </a:p>
        </p:txBody>
      </p:sp>
      <p:cxnSp>
        <p:nvCxnSpPr>
          <p:cNvPr id="116" name="直接连接符 115"/>
          <p:cNvCxnSpPr/>
          <p:nvPr/>
        </p:nvCxnSpPr>
        <p:spPr bwMode="auto">
          <a:xfrm flipV="1">
            <a:off x="7829244" y="2182045"/>
            <a:ext cx="1775888" cy="453338"/>
          </a:xfrm>
          <a:prstGeom prst="line">
            <a:avLst/>
          </a:prstGeom>
          <a:noFill/>
          <a:ln w="19050">
            <a:solidFill>
              <a:srgbClr val="C00000"/>
            </a:solidFill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9" name="直接箭头连接符 118"/>
          <p:cNvCxnSpPr/>
          <p:nvPr/>
        </p:nvCxnSpPr>
        <p:spPr bwMode="auto">
          <a:xfrm>
            <a:off x="1019923" y="6149856"/>
            <a:ext cx="10335864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stealth" w="lg" len="lg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接箭头连接符 119"/>
          <p:cNvCxnSpPr/>
          <p:nvPr/>
        </p:nvCxnSpPr>
        <p:spPr bwMode="auto">
          <a:xfrm flipV="1">
            <a:off x="1019920" y="1363247"/>
            <a:ext cx="0" cy="4786609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stealth" w="lg" len="lg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接连接符 121"/>
          <p:cNvCxnSpPr/>
          <p:nvPr/>
        </p:nvCxnSpPr>
        <p:spPr bwMode="auto">
          <a:xfrm flipV="1">
            <a:off x="1918385" y="5617949"/>
            <a:ext cx="337283" cy="446287"/>
          </a:xfrm>
          <a:prstGeom prst="line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" name="直接连接符 122"/>
          <p:cNvCxnSpPr/>
          <p:nvPr/>
        </p:nvCxnSpPr>
        <p:spPr bwMode="auto">
          <a:xfrm flipV="1">
            <a:off x="2255666" y="5246312"/>
            <a:ext cx="1332065" cy="367578"/>
          </a:xfrm>
          <a:prstGeom prst="line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4" name="直接连接符 123"/>
          <p:cNvCxnSpPr/>
          <p:nvPr/>
        </p:nvCxnSpPr>
        <p:spPr bwMode="auto">
          <a:xfrm flipV="1">
            <a:off x="3593963" y="4554974"/>
            <a:ext cx="517980" cy="688609"/>
          </a:xfrm>
          <a:prstGeom prst="line">
            <a:avLst/>
          </a:prstGeom>
          <a:noFill/>
          <a:ln w="19050">
            <a:solidFill>
              <a:srgbClr val="C0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5" name="直接连接符 124"/>
          <p:cNvCxnSpPr/>
          <p:nvPr/>
        </p:nvCxnSpPr>
        <p:spPr bwMode="auto">
          <a:xfrm flipV="1">
            <a:off x="4104628" y="4291259"/>
            <a:ext cx="1401959" cy="271831"/>
          </a:xfrm>
          <a:prstGeom prst="line">
            <a:avLst/>
          </a:prstGeom>
          <a:noFill/>
          <a:ln w="19050">
            <a:solidFill>
              <a:srgbClr val="C0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6" name="TextBox 29"/>
          <p:cNvSpPr txBox="1"/>
          <p:nvPr/>
        </p:nvSpPr>
        <p:spPr>
          <a:xfrm rot="20625671">
            <a:off x="1200794" y="5806322"/>
            <a:ext cx="850309" cy="248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012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VCR</a:t>
            </a:r>
            <a:endParaRPr lang="zh-CN" altLang="en-US" sz="1012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7" name="TextBox 30"/>
          <p:cNvSpPr txBox="1"/>
          <p:nvPr/>
        </p:nvSpPr>
        <p:spPr>
          <a:xfrm rot="20684387">
            <a:off x="2206905" y="4953517"/>
            <a:ext cx="1278694" cy="4038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012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MPEG-1</a:t>
            </a:r>
          </a:p>
          <a:p>
            <a:pPr algn="ctr"/>
            <a:r>
              <a:rPr lang="en-US" altLang="zh-CN" sz="1012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MPEG-4</a:t>
            </a:r>
            <a:endParaRPr lang="zh-CN" altLang="en-US" sz="1012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0" name="TextBox 71"/>
          <p:cNvSpPr txBox="1"/>
          <p:nvPr/>
        </p:nvSpPr>
        <p:spPr>
          <a:xfrm>
            <a:off x="3954095" y="5294319"/>
            <a:ext cx="1490654" cy="47166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327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最早</a:t>
            </a:r>
            <a:r>
              <a:rPr lang="en-US" altLang="zh-CN" sz="1327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H.264 SoC</a:t>
            </a:r>
          </a:p>
          <a:p>
            <a:r>
              <a:rPr lang="zh-CN" altLang="en-US" sz="1138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引领</a:t>
            </a:r>
            <a:r>
              <a:rPr lang="en-US" altLang="zh-CN" sz="1138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H.264</a:t>
            </a:r>
            <a:r>
              <a:rPr lang="zh-CN" altLang="en-US" sz="1138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标准升级</a:t>
            </a:r>
          </a:p>
        </p:txBody>
      </p:sp>
      <p:sp>
        <p:nvSpPr>
          <p:cNvPr id="143" name="TextBox 79"/>
          <p:cNvSpPr txBox="1"/>
          <p:nvPr/>
        </p:nvSpPr>
        <p:spPr>
          <a:xfrm>
            <a:off x="5701102" y="4423247"/>
            <a:ext cx="2653660" cy="47166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327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首颗</a:t>
            </a:r>
            <a:r>
              <a:rPr lang="en-US" altLang="zh-CN" sz="1327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4K+H.265 </a:t>
            </a:r>
            <a:r>
              <a:rPr lang="en-US" altLang="zh-CN" sz="1327" b="1" dirty="0" err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SoC</a:t>
            </a:r>
            <a:r>
              <a:rPr lang="en-US" altLang="zh-CN" sz="1327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 sz="1327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（</a:t>
            </a:r>
            <a:r>
              <a:rPr lang="en-US" altLang="zh-CN" sz="1327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Hi3516</a:t>
            </a:r>
            <a:r>
              <a:rPr lang="zh-CN" altLang="en-US" sz="1327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）</a:t>
            </a:r>
            <a:endParaRPr lang="en-US" altLang="zh-CN" sz="1327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r>
              <a:rPr lang="zh-CN" altLang="en-US" sz="1138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引领了行业进入</a:t>
            </a:r>
            <a:r>
              <a:rPr lang="en-US" altLang="zh-CN" sz="1138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4K+H.265</a:t>
            </a:r>
            <a:r>
              <a:rPr lang="zh-CN" altLang="en-US" sz="1138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时代</a:t>
            </a:r>
          </a:p>
        </p:txBody>
      </p:sp>
      <p:cxnSp>
        <p:nvCxnSpPr>
          <p:cNvPr id="146" name="直接连接符 145"/>
          <p:cNvCxnSpPr/>
          <p:nvPr/>
        </p:nvCxnSpPr>
        <p:spPr bwMode="auto">
          <a:xfrm flipV="1">
            <a:off x="7400123" y="2635383"/>
            <a:ext cx="429121" cy="717305"/>
          </a:xfrm>
          <a:prstGeom prst="line">
            <a:avLst/>
          </a:prstGeom>
          <a:noFill/>
          <a:ln w="19050">
            <a:solidFill>
              <a:srgbClr val="C0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7" name="直接连接符 146"/>
          <p:cNvCxnSpPr/>
          <p:nvPr/>
        </p:nvCxnSpPr>
        <p:spPr bwMode="auto">
          <a:xfrm flipV="1">
            <a:off x="5499136" y="3618620"/>
            <a:ext cx="520148" cy="675110"/>
          </a:xfrm>
          <a:prstGeom prst="line">
            <a:avLst/>
          </a:prstGeom>
          <a:noFill/>
          <a:ln w="19050">
            <a:solidFill>
              <a:srgbClr val="C0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8" name="直接连接符 147"/>
          <p:cNvCxnSpPr/>
          <p:nvPr/>
        </p:nvCxnSpPr>
        <p:spPr bwMode="auto">
          <a:xfrm flipV="1">
            <a:off x="6011969" y="3354905"/>
            <a:ext cx="1401959" cy="271831"/>
          </a:xfrm>
          <a:prstGeom prst="line">
            <a:avLst/>
          </a:prstGeom>
          <a:noFill/>
          <a:ln w="19050">
            <a:solidFill>
              <a:srgbClr val="C0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1" name="TextBox 76"/>
          <p:cNvSpPr txBox="1"/>
          <p:nvPr/>
        </p:nvSpPr>
        <p:spPr>
          <a:xfrm>
            <a:off x="7569307" y="3541168"/>
            <a:ext cx="2460948" cy="26744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138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从安防拓展到更多消费行业领域</a:t>
            </a:r>
          </a:p>
        </p:txBody>
      </p:sp>
      <p:sp>
        <p:nvSpPr>
          <p:cNvPr id="216" name="TextBox 81"/>
          <p:cNvSpPr txBox="1"/>
          <p:nvPr/>
        </p:nvSpPr>
        <p:spPr>
          <a:xfrm>
            <a:off x="7583977" y="3289111"/>
            <a:ext cx="2713713" cy="2965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327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首颗</a:t>
            </a:r>
            <a:r>
              <a:rPr lang="en-US" altLang="zh-CN" sz="1327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8K</a:t>
            </a:r>
            <a:r>
              <a:rPr lang="zh-CN" altLang="en-US" sz="1327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1327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+ AI </a:t>
            </a:r>
            <a:r>
              <a:rPr lang="en-US" altLang="zh-CN" sz="1327" b="1" dirty="0" err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SoC</a:t>
            </a:r>
            <a:r>
              <a:rPr lang="en-US" altLang="zh-CN" sz="1327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 sz="1327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（</a:t>
            </a:r>
            <a:r>
              <a:rPr lang="en-US" altLang="zh-CN" sz="1327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Hi3559</a:t>
            </a:r>
            <a:r>
              <a:rPr lang="zh-CN" altLang="en-US" sz="1327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）</a:t>
            </a:r>
          </a:p>
        </p:txBody>
      </p:sp>
      <p:sp>
        <p:nvSpPr>
          <p:cNvPr id="217" name="TextBox 28"/>
          <p:cNvSpPr txBox="1"/>
          <p:nvPr/>
        </p:nvSpPr>
        <p:spPr>
          <a:xfrm>
            <a:off x="958653" y="6256243"/>
            <a:ext cx="1046066" cy="248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012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1999</a:t>
            </a:r>
            <a:endParaRPr lang="zh-CN" altLang="en-US" sz="1012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8" name="TextBox 31"/>
          <p:cNvSpPr txBox="1"/>
          <p:nvPr/>
        </p:nvSpPr>
        <p:spPr>
          <a:xfrm>
            <a:off x="2255667" y="6256243"/>
            <a:ext cx="994261" cy="248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012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2005</a:t>
            </a:r>
            <a:endParaRPr lang="zh-CN" altLang="en-US" sz="1012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9" name="TextBox 34"/>
          <p:cNvSpPr txBox="1"/>
          <p:nvPr/>
        </p:nvSpPr>
        <p:spPr>
          <a:xfrm>
            <a:off x="3278893" y="6256243"/>
            <a:ext cx="975982" cy="248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012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2008</a:t>
            </a:r>
            <a:endParaRPr lang="zh-CN" altLang="en-US" sz="1012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0" name="TextBox 84"/>
          <p:cNvSpPr txBox="1"/>
          <p:nvPr/>
        </p:nvSpPr>
        <p:spPr>
          <a:xfrm>
            <a:off x="6923266" y="6256243"/>
            <a:ext cx="985165" cy="248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012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2018</a:t>
            </a:r>
            <a:endParaRPr lang="zh-CN" altLang="en-US" sz="1012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1" name="TextBox 34"/>
          <p:cNvSpPr txBox="1"/>
          <p:nvPr/>
        </p:nvSpPr>
        <p:spPr>
          <a:xfrm>
            <a:off x="5027004" y="6256243"/>
            <a:ext cx="975982" cy="248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012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2014</a:t>
            </a:r>
            <a:endParaRPr lang="zh-CN" altLang="en-US" sz="1012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2" name="TextBox 84"/>
          <p:cNvSpPr txBox="1"/>
          <p:nvPr/>
        </p:nvSpPr>
        <p:spPr>
          <a:xfrm>
            <a:off x="8535433" y="6256243"/>
            <a:ext cx="985165" cy="248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012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2019+</a:t>
            </a:r>
            <a:endParaRPr lang="zh-CN" altLang="en-US" sz="1012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3" name="curve-down-arrow_21178"/>
          <p:cNvSpPr>
            <a:spLocks noChangeAspect="1"/>
          </p:cNvSpPr>
          <p:nvPr/>
        </p:nvSpPr>
        <p:spPr bwMode="auto">
          <a:xfrm rot="2779839" flipV="1">
            <a:off x="9172727" y="3337965"/>
            <a:ext cx="540691" cy="1637105"/>
          </a:xfrm>
          <a:custGeom>
            <a:avLst/>
            <a:gdLst>
              <a:gd name="T0" fmla="*/ 533 w 680"/>
              <a:gd name="T1" fmla="*/ 573 h 810"/>
              <a:gd name="T2" fmla="*/ 680 w 680"/>
              <a:gd name="T3" fmla="*/ 573 h 810"/>
              <a:gd name="T4" fmla="*/ 443 w 680"/>
              <a:gd name="T5" fmla="*/ 810 h 810"/>
              <a:gd name="T6" fmla="*/ 206 w 680"/>
              <a:gd name="T7" fmla="*/ 573 h 810"/>
              <a:gd name="T8" fmla="*/ 355 w 680"/>
              <a:gd name="T9" fmla="*/ 573 h 810"/>
              <a:gd name="T10" fmla="*/ 0 w 680"/>
              <a:gd name="T11" fmla="*/ 13 h 810"/>
              <a:gd name="T12" fmla="*/ 89 w 680"/>
              <a:gd name="T13" fmla="*/ 0 h 810"/>
              <a:gd name="T14" fmla="*/ 533 w 680"/>
              <a:gd name="T15" fmla="*/ 573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80" h="810">
                <a:moveTo>
                  <a:pt x="533" y="573"/>
                </a:moveTo>
                <a:lnTo>
                  <a:pt x="680" y="573"/>
                </a:lnTo>
                <a:lnTo>
                  <a:pt x="443" y="810"/>
                </a:lnTo>
                <a:lnTo>
                  <a:pt x="206" y="573"/>
                </a:lnTo>
                <a:lnTo>
                  <a:pt x="355" y="573"/>
                </a:lnTo>
                <a:cubicBezTo>
                  <a:pt x="334" y="293"/>
                  <a:pt x="188" y="68"/>
                  <a:pt x="0" y="13"/>
                </a:cubicBezTo>
                <a:cubicBezTo>
                  <a:pt x="28" y="4"/>
                  <a:pt x="58" y="0"/>
                  <a:pt x="89" y="0"/>
                </a:cubicBezTo>
                <a:cubicBezTo>
                  <a:pt x="319" y="0"/>
                  <a:pt x="509" y="251"/>
                  <a:pt x="533" y="573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24" name="组合 223"/>
          <p:cNvGrpSpPr/>
          <p:nvPr/>
        </p:nvGrpSpPr>
        <p:grpSpPr>
          <a:xfrm>
            <a:off x="5772621" y="4134563"/>
            <a:ext cx="1202135" cy="290068"/>
            <a:chOff x="876300" y="2641600"/>
            <a:chExt cx="7394575" cy="1609725"/>
          </a:xfrm>
        </p:grpSpPr>
        <p:sp>
          <p:nvSpPr>
            <p:cNvPr id="225" name="Freeform 5"/>
            <p:cNvSpPr>
              <a:spLocks noEditPoints="1"/>
            </p:cNvSpPr>
            <p:nvPr/>
          </p:nvSpPr>
          <p:spPr bwMode="auto">
            <a:xfrm>
              <a:off x="1308100" y="2641600"/>
              <a:ext cx="1108075" cy="1027113"/>
            </a:xfrm>
            <a:custGeom>
              <a:avLst/>
              <a:gdLst>
                <a:gd name="T0" fmla="*/ 35 w 295"/>
                <a:gd name="T1" fmla="*/ 12 h 272"/>
                <a:gd name="T2" fmla="*/ 170 w 295"/>
                <a:gd name="T3" fmla="*/ 22 h 272"/>
                <a:gd name="T4" fmla="*/ 284 w 295"/>
                <a:gd name="T5" fmla="*/ 153 h 272"/>
                <a:gd name="T6" fmla="*/ 282 w 295"/>
                <a:gd name="T7" fmla="*/ 272 h 272"/>
                <a:gd name="T8" fmla="*/ 101 w 295"/>
                <a:gd name="T9" fmla="*/ 271 h 272"/>
                <a:gd name="T10" fmla="*/ 69 w 295"/>
                <a:gd name="T11" fmla="*/ 262 h 272"/>
                <a:gd name="T12" fmla="*/ 70 w 295"/>
                <a:gd name="T13" fmla="*/ 236 h 272"/>
                <a:gd name="T14" fmla="*/ 126 w 295"/>
                <a:gd name="T15" fmla="*/ 64 h 272"/>
                <a:gd name="T16" fmla="*/ 55 w 295"/>
                <a:gd name="T17" fmla="*/ 64 h 272"/>
                <a:gd name="T18" fmla="*/ 36 w 295"/>
                <a:gd name="T19" fmla="*/ 123 h 272"/>
                <a:gd name="T20" fmla="*/ 0 w 295"/>
                <a:gd name="T21" fmla="*/ 123 h 272"/>
                <a:gd name="T22" fmla="*/ 35 w 295"/>
                <a:gd name="T23" fmla="*/ 12 h 272"/>
                <a:gd name="T24" fmla="*/ 157 w 295"/>
                <a:gd name="T25" fmla="*/ 64 h 272"/>
                <a:gd name="T26" fmla="*/ 147 w 295"/>
                <a:gd name="T27" fmla="*/ 93 h 272"/>
                <a:gd name="T28" fmla="*/ 218 w 295"/>
                <a:gd name="T29" fmla="*/ 93 h 272"/>
                <a:gd name="T30" fmla="*/ 228 w 295"/>
                <a:gd name="T31" fmla="*/ 64 h 272"/>
                <a:gd name="T32" fmla="*/ 157 w 295"/>
                <a:gd name="T33" fmla="*/ 64 h 272"/>
                <a:gd name="T34" fmla="*/ 138 w 295"/>
                <a:gd name="T35" fmla="*/ 123 h 272"/>
                <a:gd name="T36" fmla="*/ 100 w 295"/>
                <a:gd name="T37" fmla="*/ 241 h 272"/>
                <a:gd name="T38" fmla="*/ 170 w 295"/>
                <a:gd name="T39" fmla="*/ 241 h 272"/>
                <a:gd name="T40" fmla="*/ 208 w 295"/>
                <a:gd name="T41" fmla="*/ 123 h 272"/>
                <a:gd name="T42" fmla="*/ 138 w 295"/>
                <a:gd name="T43" fmla="*/ 123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5" h="272">
                  <a:moveTo>
                    <a:pt x="35" y="12"/>
                  </a:moveTo>
                  <a:cubicBezTo>
                    <a:pt x="80" y="0"/>
                    <a:pt x="128" y="3"/>
                    <a:pt x="170" y="22"/>
                  </a:cubicBezTo>
                  <a:cubicBezTo>
                    <a:pt x="225" y="46"/>
                    <a:pt x="268" y="95"/>
                    <a:pt x="284" y="153"/>
                  </a:cubicBezTo>
                  <a:cubicBezTo>
                    <a:pt x="295" y="191"/>
                    <a:pt x="293" y="233"/>
                    <a:pt x="282" y="272"/>
                  </a:cubicBezTo>
                  <a:cubicBezTo>
                    <a:pt x="221" y="271"/>
                    <a:pt x="161" y="272"/>
                    <a:pt x="101" y="271"/>
                  </a:cubicBezTo>
                  <a:cubicBezTo>
                    <a:pt x="90" y="271"/>
                    <a:pt x="77" y="271"/>
                    <a:pt x="69" y="262"/>
                  </a:cubicBezTo>
                  <a:cubicBezTo>
                    <a:pt x="66" y="254"/>
                    <a:pt x="67" y="244"/>
                    <a:pt x="70" y="236"/>
                  </a:cubicBezTo>
                  <a:cubicBezTo>
                    <a:pt x="89" y="179"/>
                    <a:pt x="108" y="121"/>
                    <a:pt x="126" y="64"/>
                  </a:cubicBezTo>
                  <a:cubicBezTo>
                    <a:pt x="103" y="64"/>
                    <a:pt x="79" y="64"/>
                    <a:pt x="55" y="64"/>
                  </a:cubicBezTo>
                  <a:cubicBezTo>
                    <a:pt x="49" y="84"/>
                    <a:pt x="42" y="103"/>
                    <a:pt x="36" y="123"/>
                  </a:cubicBezTo>
                  <a:cubicBezTo>
                    <a:pt x="24" y="123"/>
                    <a:pt x="12" y="123"/>
                    <a:pt x="0" y="123"/>
                  </a:cubicBezTo>
                  <a:cubicBezTo>
                    <a:pt x="12" y="86"/>
                    <a:pt x="24" y="49"/>
                    <a:pt x="35" y="12"/>
                  </a:cubicBezTo>
                  <a:close/>
                  <a:moveTo>
                    <a:pt x="157" y="64"/>
                  </a:moveTo>
                  <a:cubicBezTo>
                    <a:pt x="154" y="74"/>
                    <a:pt x="151" y="83"/>
                    <a:pt x="147" y="93"/>
                  </a:cubicBezTo>
                  <a:cubicBezTo>
                    <a:pt x="171" y="93"/>
                    <a:pt x="195" y="93"/>
                    <a:pt x="218" y="93"/>
                  </a:cubicBezTo>
                  <a:cubicBezTo>
                    <a:pt x="222" y="83"/>
                    <a:pt x="225" y="73"/>
                    <a:pt x="228" y="64"/>
                  </a:cubicBezTo>
                  <a:cubicBezTo>
                    <a:pt x="204" y="64"/>
                    <a:pt x="181" y="63"/>
                    <a:pt x="157" y="64"/>
                  </a:cubicBezTo>
                  <a:close/>
                  <a:moveTo>
                    <a:pt x="138" y="123"/>
                  </a:moveTo>
                  <a:cubicBezTo>
                    <a:pt x="125" y="162"/>
                    <a:pt x="112" y="201"/>
                    <a:pt x="100" y="241"/>
                  </a:cubicBezTo>
                  <a:cubicBezTo>
                    <a:pt x="123" y="241"/>
                    <a:pt x="147" y="241"/>
                    <a:pt x="170" y="241"/>
                  </a:cubicBezTo>
                  <a:cubicBezTo>
                    <a:pt x="183" y="202"/>
                    <a:pt x="196" y="163"/>
                    <a:pt x="208" y="123"/>
                  </a:cubicBezTo>
                  <a:cubicBezTo>
                    <a:pt x="185" y="123"/>
                    <a:pt x="161" y="123"/>
                    <a:pt x="138" y="123"/>
                  </a:cubicBezTo>
                  <a:close/>
                </a:path>
              </a:pathLst>
            </a:custGeom>
            <a:solidFill>
              <a:srgbClr val="E200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6" name="Freeform 6"/>
            <p:cNvSpPr>
              <a:spLocks/>
            </p:cNvSpPr>
            <p:nvPr/>
          </p:nvSpPr>
          <p:spPr bwMode="auto">
            <a:xfrm>
              <a:off x="876300" y="2863850"/>
              <a:ext cx="1270000" cy="1387475"/>
            </a:xfrm>
            <a:custGeom>
              <a:avLst/>
              <a:gdLst>
                <a:gd name="T0" fmla="*/ 0 w 338"/>
                <a:gd name="T1" fmla="*/ 123 h 367"/>
                <a:gd name="T2" fmla="*/ 64 w 338"/>
                <a:gd name="T3" fmla="*/ 0 h 367"/>
                <a:gd name="T4" fmla="*/ 6 w 338"/>
                <a:gd name="T5" fmla="*/ 182 h 367"/>
                <a:gd name="T6" fmla="*/ 77 w 338"/>
                <a:gd name="T7" fmla="*/ 182 h 367"/>
                <a:gd name="T8" fmla="*/ 105 w 338"/>
                <a:gd name="T9" fmla="*/ 93 h 367"/>
                <a:gd name="T10" fmla="*/ 142 w 338"/>
                <a:gd name="T11" fmla="*/ 93 h 367"/>
                <a:gd name="T12" fmla="*/ 87 w 338"/>
                <a:gd name="T13" fmla="*/ 259 h 367"/>
                <a:gd name="T14" fmla="*/ 82 w 338"/>
                <a:gd name="T15" fmla="*/ 280 h 367"/>
                <a:gd name="T16" fmla="*/ 108 w 338"/>
                <a:gd name="T17" fmla="*/ 300 h 367"/>
                <a:gd name="T18" fmla="*/ 338 w 338"/>
                <a:gd name="T19" fmla="*/ 300 h 367"/>
                <a:gd name="T20" fmla="*/ 105 w 338"/>
                <a:gd name="T21" fmla="*/ 326 h 367"/>
                <a:gd name="T22" fmla="*/ 0 w 338"/>
                <a:gd name="T23" fmla="*/ 170 h 367"/>
                <a:gd name="T24" fmla="*/ 0 w 338"/>
                <a:gd name="T25" fmla="*/ 12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8" h="367">
                  <a:moveTo>
                    <a:pt x="0" y="123"/>
                  </a:moveTo>
                  <a:cubicBezTo>
                    <a:pt x="7" y="77"/>
                    <a:pt x="29" y="33"/>
                    <a:pt x="64" y="0"/>
                  </a:cubicBezTo>
                  <a:cubicBezTo>
                    <a:pt x="45" y="61"/>
                    <a:pt x="25" y="121"/>
                    <a:pt x="6" y="182"/>
                  </a:cubicBezTo>
                  <a:cubicBezTo>
                    <a:pt x="29" y="182"/>
                    <a:pt x="53" y="182"/>
                    <a:pt x="77" y="182"/>
                  </a:cubicBezTo>
                  <a:cubicBezTo>
                    <a:pt x="86" y="152"/>
                    <a:pt x="96" y="123"/>
                    <a:pt x="105" y="93"/>
                  </a:cubicBezTo>
                  <a:cubicBezTo>
                    <a:pt x="118" y="93"/>
                    <a:pt x="130" y="93"/>
                    <a:pt x="142" y="93"/>
                  </a:cubicBezTo>
                  <a:cubicBezTo>
                    <a:pt x="123" y="148"/>
                    <a:pt x="106" y="204"/>
                    <a:pt x="87" y="259"/>
                  </a:cubicBezTo>
                  <a:cubicBezTo>
                    <a:pt x="85" y="266"/>
                    <a:pt x="83" y="273"/>
                    <a:pt x="82" y="280"/>
                  </a:cubicBezTo>
                  <a:cubicBezTo>
                    <a:pt x="84" y="292"/>
                    <a:pt x="96" y="301"/>
                    <a:pt x="108" y="300"/>
                  </a:cubicBezTo>
                  <a:cubicBezTo>
                    <a:pt x="185" y="300"/>
                    <a:pt x="261" y="299"/>
                    <a:pt x="338" y="300"/>
                  </a:cubicBezTo>
                  <a:cubicBezTo>
                    <a:pt x="276" y="356"/>
                    <a:pt x="178" y="367"/>
                    <a:pt x="105" y="326"/>
                  </a:cubicBezTo>
                  <a:cubicBezTo>
                    <a:pt x="47" y="295"/>
                    <a:pt x="7" y="235"/>
                    <a:pt x="0" y="170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E200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7" name="Freeform 7"/>
            <p:cNvSpPr>
              <a:spLocks/>
            </p:cNvSpPr>
            <p:nvPr/>
          </p:nvSpPr>
          <p:spPr bwMode="auto">
            <a:xfrm>
              <a:off x="2589213" y="3076575"/>
              <a:ext cx="841375" cy="577850"/>
            </a:xfrm>
            <a:custGeom>
              <a:avLst/>
              <a:gdLst>
                <a:gd name="T0" fmla="*/ 52 w 224"/>
                <a:gd name="T1" fmla="*/ 3 h 153"/>
                <a:gd name="T2" fmla="*/ 122 w 224"/>
                <a:gd name="T3" fmla="*/ 3 h 153"/>
                <a:gd name="T4" fmla="*/ 100 w 224"/>
                <a:gd name="T5" fmla="*/ 66 h 153"/>
                <a:gd name="T6" fmla="*/ 161 w 224"/>
                <a:gd name="T7" fmla="*/ 66 h 153"/>
                <a:gd name="T8" fmla="*/ 182 w 224"/>
                <a:gd name="T9" fmla="*/ 5 h 153"/>
                <a:gd name="T10" fmla="*/ 224 w 224"/>
                <a:gd name="T11" fmla="*/ 3 h 153"/>
                <a:gd name="T12" fmla="*/ 172 w 224"/>
                <a:gd name="T13" fmla="*/ 153 h 153"/>
                <a:gd name="T14" fmla="*/ 131 w 224"/>
                <a:gd name="T15" fmla="*/ 153 h 153"/>
                <a:gd name="T16" fmla="*/ 152 w 224"/>
                <a:gd name="T17" fmla="*/ 90 h 153"/>
                <a:gd name="T18" fmla="*/ 92 w 224"/>
                <a:gd name="T19" fmla="*/ 90 h 153"/>
                <a:gd name="T20" fmla="*/ 71 w 224"/>
                <a:gd name="T21" fmla="*/ 153 h 153"/>
                <a:gd name="T22" fmla="*/ 0 w 224"/>
                <a:gd name="T23" fmla="*/ 153 h 153"/>
                <a:gd name="T24" fmla="*/ 52 w 224"/>
                <a:gd name="T25" fmla="*/ 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153">
                  <a:moveTo>
                    <a:pt x="52" y="3"/>
                  </a:moveTo>
                  <a:cubicBezTo>
                    <a:pt x="75" y="3"/>
                    <a:pt x="99" y="3"/>
                    <a:pt x="122" y="3"/>
                  </a:cubicBezTo>
                  <a:cubicBezTo>
                    <a:pt x="115" y="24"/>
                    <a:pt x="108" y="45"/>
                    <a:pt x="100" y="66"/>
                  </a:cubicBezTo>
                  <a:cubicBezTo>
                    <a:pt x="120" y="66"/>
                    <a:pt x="141" y="66"/>
                    <a:pt x="161" y="66"/>
                  </a:cubicBezTo>
                  <a:cubicBezTo>
                    <a:pt x="168" y="46"/>
                    <a:pt x="174" y="25"/>
                    <a:pt x="182" y="5"/>
                  </a:cubicBezTo>
                  <a:cubicBezTo>
                    <a:pt x="195" y="0"/>
                    <a:pt x="210" y="4"/>
                    <a:pt x="224" y="3"/>
                  </a:cubicBezTo>
                  <a:cubicBezTo>
                    <a:pt x="206" y="53"/>
                    <a:pt x="189" y="103"/>
                    <a:pt x="172" y="153"/>
                  </a:cubicBezTo>
                  <a:cubicBezTo>
                    <a:pt x="159" y="153"/>
                    <a:pt x="145" y="153"/>
                    <a:pt x="131" y="153"/>
                  </a:cubicBezTo>
                  <a:cubicBezTo>
                    <a:pt x="138" y="132"/>
                    <a:pt x="145" y="111"/>
                    <a:pt x="152" y="90"/>
                  </a:cubicBezTo>
                  <a:cubicBezTo>
                    <a:pt x="132" y="90"/>
                    <a:pt x="112" y="90"/>
                    <a:pt x="92" y="90"/>
                  </a:cubicBezTo>
                  <a:cubicBezTo>
                    <a:pt x="85" y="111"/>
                    <a:pt x="78" y="132"/>
                    <a:pt x="71" y="153"/>
                  </a:cubicBezTo>
                  <a:cubicBezTo>
                    <a:pt x="47" y="152"/>
                    <a:pt x="24" y="153"/>
                    <a:pt x="0" y="153"/>
                  </a:cubicBezTo>
                  <a:cubicBezTo>
                    <a:pt x="18" y="103"/>
                    <a:pt x="34" y="53"/>
                    <a:pt x="5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8" name="Freeform 8"/>
            <p:cNvSpPr>
              <a:spLocks/>
            </p:cNvSpPr>
            <p:nvPr/>
          </p:nvSpPr>
          <p:spPr bwMode="auto">
            <a:xfrm>
              <a:off x="3336925" y="3087688"/>
              <a:ext cx="457200" cy="566738"/>
            </a:xfrm>
            <a:custGeom>
              <a:avLst/>
              <a:gdLst>
                <a:gd name="T0" fmla="*/ 0 w 122"/>
                <a:gd name="T1" fmla="*/ 150 h 150"/>
                <a:gd name="T2" fmla="*/ 52 w 122"/>
                <a:gd name="T3" fmla="*/ 0 h 150"/>
                <a:gd name="T4" fmla="*/ 122 w 122"/>
                <a:gd name="T5" fmla="*/ 0 h 150"/>
                <a:gd name="T6" fmla="*/ 71 w 122"/>
                <a:gd name="T7" fmla="*/ 148 h 150"/>
                <a:gd name="T8" fmla="*/ 68 w 122"/>
                <a:gd name="T9" fmla="*/ 149 h 150"/>
                <a:gd name="T10" fmla="*/ 0 w 122"/>
                <a:gd name="T1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150">
                  <a:moveTo>
                    <a:pt x="0" y="150"/>
                  </a:moveTo>
                  <a:cubicBezTo>
                    <a:pt x="18" y="100"/>
                    <a:pt x="34" y="50"/>
                    <a:pt x="52" y="0"/>
                  </a:cubicBezTo>
                  <a:cubicBezTo>
                    <a:pt x="75" y="0"/>
                    <a:pt x="99" y="0"/>
                    <a:pt x="122" y="0"/>
                  </a:cubicBezTo>
                  <a:cubicBezTo>
                    <a:pt x="105" y="49"/>
                    <a:pt x="88" y="99"/>
                    <a:pt x="71" y="148"/>
                  </a:cubicBezTo>
                  <a:cubicBezTo>
                    <a:pt x="68" y="149"/>
                    <a:pt x="68" y="149"/>
                    <a:pt x="68" y="149"/>
                  </a:cubicBezTo>
                  <a:cubicBezTo>
                    <a:pt x="46" y="150"/>
                    <a:pt x="23" y="149"/>
                    <a:pt x="0" y="1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9" name="Freeform 9"/>
            <p:cNvSpPr>
              <a:spLocks/>
            </p:cNvSpPr>
            <p:nvPr/>
          </p:nvSpPr>
          <p:spPr bwMode="auto">
            <a:xfrm>
              <a:off x="3705225" y="3087688"/>
              <a:ext cx="839788" cy="569913"/>
            </a:xfrm>
            <a:custGeom>
              <a:avLst/>
              <a:gdLst>
                <a:gd name="T0" fmla="*/ 50 w 224"/>
                <a:gd name="T1" fmla="*/ 28 h 151"/>
                <a:gd name="T2" fmla="*/ 107 w 224"/>
                <a:gd name="T3" fmla="*/ 0 h 151"/>
                <a:gd name="T4" fmla="*/ 224 w 224"/>
                <a:gd name="T5" fmla="*/ 0 h 151"/>
                <a:gd name="T6" fmla="*/ 214 w 224"/>
                <a:gd name="T7" fmla="*/ 27 h 151"/>
                <a:gd name="T8" fmla="*/ 143 w 224"/>
                <a:gd name="T9" fmla="*/ 27 h 151"/>
                <a:gd name="T10" fmla="*/ 103 w 224"/>
                <a:gd name="T11" fmla="*/ 60 h 151"/>
                <a:gd name="T12" fmla="*/ 188 w 224"/>
                <a:gd name="T13" fmla="*/ 64 h 151"/>
                <a:gd name="T14" fmla="*/ 192 w 224"/>
                <a:gd name="T15" fmla="*/ 94 h 151"/>
                <a:gd name="T16" fmla="*/ 127 w 224"/>
                <a:gd name="T17" fmla="*/ 149 h 151"/>
                <a:gd name="T18" fmla="*/ 0 w 224"/>
                <a:gd name="T19" fmla="*/ 150 h 151"/>
                <a:gd name="T20" fmla="*/ 10 w 224"/>
                <a:gd name="T21" fmla="*/ 124 h 151"/>
                <a:gd name="T22" fmla="*/ 27 w 224"/>
                <a:gd name="T23" fmla="*/ 122 h 151"/>
                <a:gd name="T24" fmla="*/ 107 w 224"/>
                <a:gd name="T25" fmla="*/ 122 h 151"/>
                <a:gd name="T26" fmla="*/ 141 w 224"/>
                <a:gd name="T27" fmla="*/ 111 h 151"/>
                <a:gd name="T28" fmla="*/ 152 w 224"/>
                <a:gd name="T29" fmla="*/ 88 h 151"/>
                <a:gd name="T30" fmla="*/ 43 w 224"/>
                <a:gd name="T31" fmla="*/ 87 h 151"/>
                <a:gd name="T32" fmla="*/ 30 w 224"/>
                <a:gd name="T33" fmla="*/ 73 h 151"/>
                <a:gd name="T34" fmla="*/ 50 w 224"/>
                <a:gd name="T35" fmla="*/ 2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4" h="151">
                  <a:moveTo>
                    <a:pt x="50" y="28"/>
                  </a:moveTo>
                  <a:cubicBezTo>
                    <a:pt x="63" y="11"/>
                    <a:pt x="85" y="0"/>
                    <a:pt x="107" y="0"/>
                  </a:cubicBezTo>
                  <a:cubicBezTo>
                    <a:pt x="146" y="0"/>
                    <a:pt x="185" y="0"/>
                    <a:pt x="224" y="0"/>
                  </a:cubicBezTo>
                  <a:cubicBezTo>
                    <a:pt x="221" y="9"/>
                    <a:pt x="218" y="18"/>
                    <a:pt x="214" y="27"/>
                  </a:cubicBezTo>
                  <a:cubicBezTo>
                    <a:pt x="191" y="27"/>
                    <a:pt x="167" y="27"/>
                    <a:pt x="143" y="27"/>
                  </a:cubicBezTo>
                  <a:cubicBezTo>
                    <a:pt x="124" y="28"/>
                    <a:pt x="105" y="40"/>
                    <a:pt x="103" y="60"/>
                  </a:cubicBezTo>
                  <a:cubicBezTo>
                    <a:pt x="131" y="66"/>
                    <a:pt x="160" y="59"/>
                    <a:pt x="188" y="64"/>
                  </a:cubicBezTo>
                  <a:cubicBezTo>
                    <a:pt x="198" y="71"/>
                    <a:pt x="194" y="84"/>
                    <a:pt x="192" y="94"/>
                  </a:cubicBezTo>
                  <a:cubicBezTo>
                    <a:pt x="182" y="122"/>
                    <a:pt x="158" y="147"/>
                    <a:pt x="127" y="149"/>
                  </a:cubicBezTo>
                  <a:cubicBezTo>
                    <a:pt x="85" y="151"/>
                    <a:pt x="43" y="149"/>
                    <a:pt x="0" y="150"/>
                  </a:cubicBezTo>
                  <a:cubicBezTo>
                    <a:pt x="4" y="141"/>
                    <a:pt x="6" y="132"/>
                    <a:pt x="10" y="124"/>
                  </a:cubicBezTo>
                  <a:cubicBezTo>
                    <a:pt x="15" y="121"/>
                    <a:pt x="21" y="123"/>
                    <a:pt x="27" y="122"/>
                  </a:cubicBezTo>
                  <a:cubicBezTo>
                    <a:pt x="54" y="122"/>
                    <a:pt x="80" y="122"/>
                    <a:pt x="107" y="122"/>
                  </a:cubicBezTo>
                  <a:cubicBezTo>
                    <a:pt x="119" y="122"/>
                    <a:pt x="133" y="121"/>
                    <a:pt x="141" y="111"/>
                  </a:cubicBezTo>
                  <a:cubicBezTo>
                    <a:pt x="148" y="105"/>
                    <a:pt x="149" y="96"/>
                    <a:pt x="152" y="88"/>
                  </a:cubicBezTo>
                  <a:cubicBezTo>
                    <a:pt x="116" y="86"/>
                    <a:pt x="79" y="87"/>
                    <a:pt x="43" y="87"/>
                  </a:cubicBezTo>
                  <a:cubicBezTo>
                    <a:pt x="35" y="88"/>
                    <a:pt x="29" y="80"/>
                    <a:pt x="30" y="73"/>
                  </a:cubicBezTo>
                  <a:cubicBezTo>
                    <a:pt x="29" y="56"/>
                    <a:pt x="40" y="41"/>
                    <a:pt x="50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0" name="Freeform 10"/>
            <p:cNvSpPr>
              <a:spLocks/>
            </p:cNvSpPr>
            <p:nvPr/>
          </p:nvSpPr>
          <p:spPr bwMode="auto">
            <a:xfrm>
              <a:off x="4451350" y="3087688"/>
              <a:ext cx="458788" cy="566738"/>
            </a:xfrm>
            <a:custGeom>
              <a:avLst/>
              <a:gdLst>
                <a:gd name="T0" fmla="*/ 51 w 122"/>
                <a:gd name="T1" fmla="*/ 0 h 150"/>
                <a:gd name="T2" fmla="*/ 122 w 122"/>
                <a:gd name="T3" fmla="*/ 0 h 150"/>
                <a:gd name="T4" fmla="*/ 71 w 122"/>
                <a:gd name="T5" fmla="*/ 150 h 150"/>
                <a:gd name="T6" fmla="*/ 0 w 122"/>
                <a:gd name="T7" fmla="*/ 150 h 150"/>
                <a:gd name="T8" fmla="*/ 51 w 122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50">
                  <a:moveTo>
                    <a:pt x="51" y="0"/>
                  </a:moveTo>
                  <a:cubicBezTo>
                    <a:pt x="75" y="0"/>
                    <a:pt x="98" y="0"/>
                    <a:pt x="122" y="0"/>
                  </a:cubicBezTo>
                  <a:cubicBezTo>
                    <a:pt x="104" y="50"/>
                    <a:pt x="87" y="100"/>
                    <a:pt x="71" y="150"/>
                  </a:cubicBezTo>
                  <a:cubicBezTo>
                    <a:pt x="47" y="150"/>
                    <a:pt x="24" y="150"/>
                    <a:pt x="0" y="150"/>
                  </a:cubicBezTo>
                  <a:cubicBezTo>
                    <a:pt x="18" y="100"/>
                    <a:pt x="34" y="5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1" name="Freeform 11"/>
            <p:cNvSpPr>
              <a:spLocks/>
            </p:cNvSpPr>
            <p:nvPr/>
          </p:nvSpPr>
          <p:spPr bwMode="auto">
            <a:xfrm>
              <a:off x="4865688" y="3087688"/>
              <a:ext cx="638175" cy="566738"/>
            </a:xfrm>
            <a:custGeom>
              <a:avLst/>
              <a:gdLst>
                <a:gd name="T0" fmla="*/ 40 w 170"/>
                <a:gd name="T1" fmla="*/ 0 h 150"/>
                <a:gd name="T2" fmla="*/ 110 w 170"/>
                <a:gd name="T3" fmla="*/ 0 h 150"/>
                <a:gd name="T4" fmla="*/ 76 w 170"/>
                <a:gd name="T5" fmla="*/ 99 h 150"/>
                <a:gd name="T6" fmla="*/ 90 w 170"/>
                <a:gd name="T7" fmla="*/ 122 h 150"/>
                <a:gd name="T8" fmla="*/ 170 w 170"/>
                <a:gd name="T9" fmla="*/ 123 h 150"/>
                <a:gd name="T10" fmla="*/ 160 w 170"/>
                <a:gd name="T11" fmla="*/ 150 h 150"/>
                <a:gd name="T12" fmla="*/ 42 w 170"/>
                <a:gd name="T13" fmla="*/ 150 h 150"/>
                <a:gd name="T14" fmla="*/ 5 w 170"/>
                <a:gd name="T15" fmla="*/ 130 h 150"/>
                <a:gd name="T16" fmla="*/ 11 w 170"/>
                <a:gd name="T17" fmla="*/ 83 h 150"/>
                <a:gd name="T18" fmla="*/ 40 w 170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50">
                  <a:moveTo>
                    <a:pt x="40" y="0"/>
                  </a:moveTo>
                  <a:cubicBezTo>
                    <a:pt x="63" y="0"/>
                    <a:pt x="87" y="0"/>
                    <a:pt x="110" y="0"/>
                  </a:cubicBezTo>
                  <a:cubicBezTo>
                    <a:pt x="99" y="33"/>
                    <a:pt x="87" y="66"/>
                    <a:pt x="76" y="99"/>
                  </a:cubicBezTo>
                  <a:cubicBezTo>
                    <a:pt x="71" y="109"/>
                    <a:pt x="79" y="121"/>
                    <a:pt x="90" y="122"/>
                  </a:cubicBezTo>
                  <a:cubicBezTo>
                    <a:pt x="117" y="124"/>
                    <a:pt x="143" y="122"/>
                    <a:pt x="170" y="123"/>
                  </a:cubicBezTo>
                  <a:cubicBezTo>
                    <a:pt x="166" y="132"/>
                    <a:pt x="163" y="141"/>
                    <a:pt x="160" y="150"/>
                  </a:cubicBezTo>
                  <a:cubicBezTo>
                    <a:pt x="121" y="149"/>
                    <a:pt x="81" y="150"/>
                    <a:pt x="42" y="150"/>
                  </a:cubicBezTo>
                  <a:cubicBezTo>
                    <a:pt x="28" y="149"/>
                    <a:pt x="10" y="146"/>
                    <a:pt x="5" y="130"/>
                  </a:cubicBezTo>
                  <a:cubicBezTo>
                    <a:pt x="0" y="114"/>
                    <a:pt x="6" y="98"/>
                    <a:pt x="11" y="83"/>
                  </a:cubicBezTo>
                  <a:cubicBezTo>
                    <a:pt x="21" y="55"/>
                    <a:pt x="31" y="28"/>
                    <a:pt x="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2" name="Freeform 12"/>
            <p:cNvSpPr>
              <a:spLocks/>
            </p:cNvSpPr>
            <p:nvPr/>
          </p:nvSpPr>
          <p:spPr bwMode="auto">
            <a:xfrm>
              <a:off x="5567363" y="3087688"/>
              <a:ext cx="458788" cy="566738"/>
            </a:xfrm>
            <a:custGeom>
              <a:avLst/>
              <a:gdLst>
                <a:gd name="T0" fmla="*/ 51 w 122"/>
                <a:gd name="T1" fmla="*/ 0 h 150"/>
                <a:gd name="T2" fmla="*/ 122 w 122"/>
                <a:gd name="T3" fmla="*/ 0 h 150"/>
                <a:gd name="T4" fmla="*/ 71 w 122"/>
                <a:gd name="T5" fmla="*/ 150 h 150"/>
                <a:gd name="T6" fmla="*/ 0 w 122"/>
                <a:gd name="T7" fmla="*/ 150 h 150"/>
                <a:gd name="T8" fmla="*/ 51 w 122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50">
                  <a:moveTo>
                    <a:pt x="51" y="0"/>
                  </a:moveTo>
                  <a:cubicBezTo>
                    <a:pt x="75" y="0"/>
                    <a:pt x="98" y="0"/>
                    <a:pt x="122" y="0"/>
                  </a:cubicBezTo>
                  <a:cubicBezTo>
                    <a:pt x="105" y="50"/>
                    <a:pt x="87" y="100"/>
                    <a:pt x="71" y="150"/>
                  </a:cubicBezTo>
                  <a:cubicBezTo>
                    <a:pt x="47" y="150"/>
                    <a:pt x="24" y="150"/>
                    <a:pt x="0" y="150"/>
                  </a:cubicBezTo>
                  <a:cubicBezTo>
                    <a:pt x="17" y="100"/>
                    <a:pt x="35" y="5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3" name="Freeform 13"/>
            <p:cNvSpPr>
              <a:spLocks/>
            </p:cNvSpPr>
            <p:nvPr/>
          </p:nvSpPr>
          <p:spPr bwMode="auto">
            <a:xfrm>
              <a:off x="5980113" y="3087688"/>
              <a:ext cx="796925" cy="566738"/>
            </a:xfrm>
            <a:custGeom>
              <a:avLst/>
              <a:gdLst>
                <a:gd name="T0" fmla="*/ 19 w 212"/>
                <a:gd name="T1" fmla="*/ 63 h 150"/>
                <a:gd name="T2" fmla="*/ 93 w 212"/>
                <a:gd name="T3" fmla="*/ 0 h 150"/>
                <a:gd name="T4" fmla="*/ 212 w 212"/>
                <a:gd name="T5" fmla="*/ 0 h 150"/>
                <a:gd name="T6" fmla="*/ 203 w 212"/>
                <a:gd name="T7" fmla="*/ 27 h 150"/>
                <a:gd name="T8" fmla="*/ 129 w 212"/>
                <a:gd name="T9" fmla="*/ 27 h 150"/>
                <a:gd name="T10" fmla="*/ 90 w 212"/>
                <a:gd name="T11" fmla="*/ 58 h 150"/>
                <a:gd name="T12" fmla="*/ 75 w 212"/>
                <a:gd name="T13" fmla="*/ 105 h 150"/>
                <a:gd name="T14" fmla="*/ 93 w 212"/>
                <a:gd name="T15" fmla="*/ 122 h 150"/>
                <a:gd name="T16" fmla="*/ 170 w 212"/>
                <a:gd name="T17" fmla="*/ 123 h 150"/>
                <a:gd name="T18" fmla="*/ 161 w 212"/>
                <a:gd name="T19" fmla="*/ 150 h 150"/>
                <a:gd name="T20" fmla="*/ 41 w 212"/>
                <a:gd name="T21" fmla="*/ 150 h 150"/>
                <a:gd name="T22" fmla="*/ 4 w 212"/>
                <a:gd name="T23" fmla="*/ 129 h 150"/>
                <a:gd name="T24" fmla="*/ 19 w 212"/>
                <a:gd name="T25" fmla="*/ 6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2" h="150">
                  <a:moveTo>
                    <a:pt x="19" y="63"/>
                  </a:moveTo>
                  <a:cubicBezTo>
                    <a:pt x="32" y="32"/>
                    <a:pt x="58" y="2"/>
                    <a:pt x="93" y="0"/>
                  </a:cubicBezTo>
                  <a:cubicBezTo>
                    <a:pt x="132" y="0"/>
                    <a:pt x="172" y="0"/>
                    <a:pt x="212" y="0"/>
                  </a:cubicBezTo>
                  <a:cubicBezTo>
                    <a:pt x="209" y="9"/>
                    <a:pt x="206" y="18"/>
                    <a:pt x="203" y="27"/>
                  </a:cubicBezTo>
                  <a:cubicBezTo>
                    <a:pt x="178" y="27"/>
                    <a:pt x="154" y="27"/>
                    <a:pt x="129" y="27"/>
                  </a:cubicBezTo>
                  <a:cubicBezTo>
                    <a:pt x="111" y="28"/>
                    <a:pt x="95" y="41"/>
                    <a:pt x="90" y="58"/>
                  </a:cubicBezTo>
                  <a:cubicBezTo>
                    <a:pt x="85" y="73"/>
                    <a:pt x="78" y="89"/>
                    <a:pt x="75" y="105"/>
                  </a:cubicBezTo>
                  <a:cubicBezTo>
                    <a:pt x="73" y="115"/>
                    <a:pt x="84" y="122"/>
                    <a:pt x="93" y="122"/>
                  </a:cubicBezTo>
                  <a:cubicBezTo>
                    <a:pt x="119" y="123"/>
                    <a:pt x="144" y="122"/>
                    <a:pt x="170" y="123"/>
                  </a:cubicBezTo>
                  <a:cubicBezTo>
                    <a:pt x="166" y="132"/>
                    <a:pt x="163" y="141"/>
                    <a:pt x="161" y="150"/>
                  </a:cubicBezTo>
                  <a:cubicBezTo>
                    <a:pt x="121" y="150"/>
                    <a:pt x="81" y="150"/>
                    <a:pt x="41" y="150"/>
                  </a:cubicBezTo>
                  <a:cubicBezTo>
                    <a:pt x="26" y="149"/>
                    <a:pt x="8" y="145"/>
                    <a:pt x="4" y="129"/>
                  </a:cubicBezTo>
                  <a:cubicBezTo>
                    <a:pt x="0" y="106"/>
                    <a:pt x="11" y="84"/>
                    <a:pt x="19" y="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4" name="Freeform 14"/>
            <p:cNvSpPr>
              <a:spLocks noEditPoints="1"/>
            </p:cNvSpPr>
            <p:nvPr/>
          </p:nvSpPr>
          <p:spPr bwMode="auto">
            <a:xfrm>
              <a:off x="6716713" y="3076575"/>
              <a:ext cx="750888" cy="596900"/>
            </a:xfrm>
            <a:custGeom>
              <a:avLst/>
              <a:gdLst>
                <a:gd name="T0" fmla="*/ 82 w 200"/>
                <a:gd name="T1" fmla="*/ 5 h 158"/>
                <a:gd name="T2" fmla="*/ 141 w 200"/>
                <a:gd name="T3" fmla="*/ 3 h 158"/>
                <a:gd name="T4" fmla="*/ 187 w 200"/>
                <a:gd name="T5" fmla="*/ 14 h 158"/>
                <a:gd name="T6" fmla="*/ 192 w 200"/>
                <a:gd name="T7" fmla="*/ 70 h 158"/>
                <a:gd name="T8" fmla="*/ 150 w 200"/>
                <a:gd name="T9" fmla="*/ 141 h 158"/>
                <a:gd name="T10" fmla="*/ 61 w 200"/>
                <a:gd name="T11" fmla="*/ 153 h 158"/>
                <a:gd name="T12" fmla="*/ 10 w 200"/>
                <a:gd name="T13" fmla="*/ 138 h 158"/>
                <a:gd name="T14" fmla="*/ 17 w 200"/>
                <a:gd name="T15" fmla="*/ 76 h 158"/>
                <a:gd name="T16" fmla="*/ 82 w 200"/>
                <a:gd name="T17" fmla="*/ 5 h 158"/>
                <a:gd name="T18" fmla="*/ 118 w 200"/>
                <a:gd name="T19" fmla="*/ 33 h 158"/>
                <a:gd name="T20" fmla="*/ 86 w 200"/>
                <a:gd name="T21" fmla="*/ 81 h 158"/>
                <a:gd name="T22" fmla="*/ 82 w 200"/>
                <a:gd name="T23" fmla="*/ 119 h 158"/>
                <a:gd name="T24" fmla="*/ 140 w 200"/>
                <a:gd name="T25" fmla="*/ 99 h 158"/>
                <a:gd name="T26" fmla="*/ 156 w 200"/>
                <a:gd name="T27" fmla="*/ 48 h 158"/>
                <a:gd name="T28" fmla="*/ 118 w 200"/>
                <a:gd name="T29" fmla="*/ 33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" h="158">
                  <a:moveTo>
                    <a:pt x="82" y="5"/>
                  </a:moveTo>
                  <a:cubicBezTo>
                    <a:pt x="102" y="1"/>
                    <a:pt x="121" y="4"/>
                    <a:pt x="141" y="3"/>
                  </a:cubicBezTo>
                  <a:cubicBezTo>
                    <a:pt x="157" y="3"/>
                    <a:pt x="176" y="0"/>
                    <a:pt x="187" y="14"/>
                  </a:cubicBezTo>
                  <a:cubicBezTo>
                    <a:pt x="200" y="30"/>
                    <a:pt x="197" y="52"/>
                    <a:pt x="192" y="70"/>
                  </a:cubicBezTo>
                  <a:cubicBezTo>
                    <a:pt x="183" y="96"/>
                    <a:pt x="175" y="126"/>
                    <a:pt x="150" y="141"/>
                  </a:cubicBezTo>
                  <a:cubicBezTo>
                    <a:pt x="124" y="158"/>
                    <a:pt x="91" y="151"/>
                    <a:pt x="61" y="153"/>
                  </a:cubicBezTo>
                  <a:cubicBezTo>
                    <a:pt x="44" y="152"/>
                    <a:pt x="21" y="155"/>
                    <a:pt x="10" y="138"/>
                  </a:cubicBezTo>
                  <a:cubicBezTo>
                    <a:pt x="0" y="118"/>
                    <a:pt x="11" y="96"/>
                    <a:pt x="17" y="76"/>
                  </a:cubicBezTo>
                  <a:cubicBezTo>
                    <a:pt x="28" y="46"/>
                    <a:pt x="49" y="14"/>
                    <a:pt x="82" y="5"/>
                  </a:cubicBezTo>
                  <a:close/>
                  <a:moveTo>
                    <a:pt x="118" y="33"/>
                  </a:moveTo>
                  <a:cubicBezTo>
                    <a:pt x="97" y="39"/>
                    <a:pt x="92" y="63"/>
                    <a:pt x="86" y="81"/>
                  </a:cubicBezTo>
                  <a:cubicBezTo>
                    <a:pt x="83" y="93"/>
                    <a:pt x="72" y="108"/>
                    <a:pt x="82" y="119"/>
                  </a:cubicBezTo>
                  <a:cubicBezTo>
                    <a:pt x="101" y="134"/>
                    <a:pt x="134" y="122"/>
                    <a:pt x="140" y="99"/>
                  </a:cubicBezTo>
                  <a:cubicBezTo>
                    <a:pt x="146" y="82"/>
                    <a:pt x="153" y="66"/>
                    <a:pt x="156" y="48"/>
                  </a:cubicBezTo>
                  <a:cubicBezTo>
                    <a:pt x="157" y="29"/>
                    <a:pt x="132" y="27"/>
                    <a:pt x="118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5" name="Freeform 15"/>
            <p:cNvSpPr>
              <a:spLocks/>
            </p:cNvSpPr>
            <p:nvPr/>
          </p:nvSpPr>
          <p:spPr bwMode="auto">
            <a:xfrm>
              <a:off x="7429500" y="3087688"/>
              <a:ext cx="841375" cy="577850"/>
            </a:xfrm>
            <a:custGeom>
              <a:avLst/>
              <a:gdLst>
                <a:gd name="T0" fmla="*/ 51 w 224"/>
                <a:gd name="T1" fmla="*/ 0 h 153"/>
                <a:gd name="T2" fmla="*/ 107 w 224"/>
                <a:gd name="T3" fmla="*/ 0 h 153"/>
                <a:gd name="T4" fmla="*/ 126 w 224"/>
                <a:gd name="T5" fmla="*/ 14 h 153"/>
                <a:gd name="T6" fmla="*/ 152 w 224"/>
                <a:gd name="T7" fmla="*/ 90 h 153"/>
                <a:gd name="T8" fmla="*/ 183 w 224"/>
                <a:gd name="T9" fmla="*/ 0 h 153"/>
                <a:gd name="T10" fmla="*/ 224 w 224"/>
                <a:gd name="T11" fmla="*/ 0 h 153"/>
                <a:gd name="T12" fmla="*/ 180 w 224"/>
                <a:gd name="T13" fmla="*/ 126 h 153"/>
                <a:gd name="T14" fmla="*/ 171 w 224"/>
                <a:gd name="T15" fmla="*/ 150 h 153"/>
                <a:gd name="T16" fmla="*/ 119 w 224"/>
                <a:gd name="T17" fmla="*/ 150 h 153"/>
                <a:gd name="T18" fmla="*/ 97 w 224"/>
                <a:gd name="T19" fmla="*/ 135 h 153"/>
                <a:gd name="T20" fmla="*/ 71 w 224"/>
                <a:gd name="T21" fmla="*/ 60 h 153"/>
                <a:gd name="T22" fmla="*/ 41 w 224"/>
                <a:gd name="T23" fmla="*/ 148 h 153"/>
                <a:gd name="T24" fmla="*/ 0 w 224"/>
                <a:gd name="T25" fmla="*/ 150 h 153"/>
                <a:gd name="T26" fmla="*/ 51 w 224"/>
                <a:gd name="T27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153">
                  <a:moveTo>
                    <a:pt x="51" y="0"/>
                  </a:moveTo>
                  <a:cubicBezTo>
                    <a:pt x="70" y="0"/>
                    <a:pt x="88" y="0"/>
                    <a:pt x="107" y="0"/>
                  </a:cubicBezTo>
                  <a:cubicBezTo>
                    <a:pt x="115" y="1"/>
                    <a:pt x="124" y="6"/>
                    <a:pt x="126" y="14"/>
                  </a:cubicBezTo>
                  <a:cubicBezTo>
                    <a:pt x="135" y="39"/>
                    <a:pt x="143" y="65"/>
                    <a:pt x="152" y="90"/>
                  </a:cubicBezTo>
                  <a:cubicBezTo>
                    <a:pt x="163" y="60"/>
                    <a:pt x="172" y="30"/>
                    <a:pt x="183" y="0"/>
                  </a:cubicBezTo>
                  <a:cubicBezTo>
                    <a:pt x="197" y="0"/>
                    <a:pt x="210" y="0"/>
                    <a:pt x="224" y="0"/>
                  </a:cubicBezTo>
                  <a:cubicBezTo>
                    <a:pt x="209" y="42"/>
                    <a:pt x="195" y="84"/>
                    <a:pt x="180" y="126"/>
                  </a:cubicBezTo>
                  <a:cubicBezTo>
                    <a:pt x="177" y="134"/>
                    <a:pt x="176" y="142"/>
                    <a:pt x="171" y="150"/>
                  </a:cubicBezTo>
                  <a:cubicBezTo>
                    <a:pt x="153" y="150"/>
                    <a:pt x="136" y="150"/>
                    <a:pt x="119" y="150"/>
                  </a:cubicBezTo>
                  <a:cubicBezTo>
                    <a:pt x="109" y="150"/>
                    <a:pt x="99" y="145"/>
                    <a:pt x="97" y="135"/>
                  </a:cubicBezTo>
                  <a:cubicBezTo>
                    <a:pt x="88" y="111"/>
                    <a:pt x="79" y="85"/>
                    <a:pt x="71" y="60"/>
                  </a:cubicBezTo>
                  <a:cubicBezTo>
                    <a:pt x="61" y="89"/>
                    <a:pt x="51" y="119"/>
                    <a:pt x="41" y="148"/>
                  </a:cubicBezTo>
                  <a:cubicBezTo>
                    <a:pt x="28" y="153"/>
                    <a:pt x="13" y="148"/>
                    <a:pt x="0" y="150"/>
                  </a:cubicBezTo>
                  <a:cubicBezTo>
                    <a:pt x="17" y="100"/>
                    <a:pt x="34" y="5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36" name="组合 235"/>
          <p:cNvGrpSpPr/>
          <p:nvPr/>
        </p:nvGrpSpPr>
        <p:grpSpPr>
          <a:xfrm>
            <a:off x="7635886" y="3047555"/>
            <a:ext cx="1332481" cy="290068"/>
            <a:chOff x="876300" y="2641600"/>
            <a:chExt cx="7394575" cy="1609725"/>
          </a:xfrm>
        </p:grpSpPr>
        <p:sp>
          <p:nvSpPr>
            <p:cNvPr id="237" name="Freeform 5"/>
            <p:cNvSpPr>
              <a:spLocks noEditPoints="1"/>
            </p:cNvSpPr>
            <p:nvPr/>
          </p:nvSpPr>
          <p:spPr bwMode="auto">
            <a:xfrm>
              <a:off x="1308100" y="2641600"/>
              <a:ext cx="1108075" cy="1027113"/>
            </a:xfrm>
            <a:custGeom>
              <a:avLst/>
              <a:gdLst>
                <a:gd name="T0" fmla="*/ 35 w 295"/>
                <a:gd name="T1" fmla="*/ 12 h 272"/>
                <a:gd name="T2" fmla="*/ 170 w 295"/>
                <a:gd name="T3" fmla="*/ 22 h 272"/>
                <a:gd name="T4" fmla="*/ 284 w 295"/>
                <a:gd name="T5" fmla="*/ 153 h 272"/>
                <a:gd name="T6" fmla="*/ 282 w 295"/>
                <a:gd name="T7" fmla="*/ 272 h 272"/>
                <a:gd name="T8" fmla="*/ 101 w 295"/>
                <a:gd name="T9" fmla="*/ 271 h 272"/>
                <a:gd name="T10" fmla="*/ 69 w 295"/>
                <a:gd name="T11" fmla="*/ 262 h 272"/>
                <a:gd name="T12" fmla="*/ 70 w 295"/>
                <a:gd name="T13" fmla="*/ 236 h 272"/>
                <a:gd name="T14" fmla="*/ 126 w 295"/>
                <a:gd name="T15" fmla="*/ 64 h 272"/>
                <a:gd name="T16" fmla="*/ 55 w 295"/>
                <a:gd name="T17" fmla="*/ 64 h 272"/>
                <a:gd name="T18" fmla="*/ 36 w 295"/>
                <a:gd name="T19" fmla="*/ 123 h 272"/>
                <a:gd name="T20" fmla="*/ 0 w 295"/>
                <a:gd name="T21" fmla="*/ 123 h 272"/>
                <a:gd name="T22" fmla="*/ 35 w 295"/>
                <a:gd name="T23" fmla="*/ 12 h 272"/>
                <a:gd name="T24" fmla="*/ 157 w 295"/>
                <a:gd name="T25" fmla="*/ 64 h 272"/>
                <a:gd name="T26" fmla="*/ 147 w 295"/>
                <a:gd name="T27" fmla="*/ 93 h 272"/>
                <a:gd name="T28" fmla="*/ 218 w 295"/>
                <a:gd name="T29" fmla="*/ 93 h 272"/>
                <a:gd name="T30" fmla="*/ 228 w 295"/>
                <a:gd name="T31" fmla="*/ 64 h 272"/>
                <a:gd name="T32" fmla="*/ 157 w 295"/>
                <a:gd name="T33" fmla="*/ 64 h 272"/>
                <a:gd name="T34" fmla="*/ 138 w 295"/>
                <a:gd name="T35" fmla="*/ 123 h 272"/>
                <a:gd name="T36" fmla="*/ 100 w 295"/>
                <a:gd name="T37" fmla="*/ 241 h 272"/>
                <a:gd name="T38" fmla="*/ 170 w 295"/>
                <a:gd name="T39" fmla="*/ 241 h 272"/>
                <a:gd name="T40" fmla="*/ 208 w 295"/>
                <a:gd name="T41" fmla="*/ 123 h 272"/>
                <a:gd name="T42" fmla="*/ 138 w 295"/>
                <a:gd name="T43" fmla="*/ 123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5" h="272">
                  <a:moveTo>
                    <a:pt x="35" y="12"/>
                  </a:moveTo>
                  <a:cubicBezTo>
                    <a:pt x="80" y="0"/>
                    <a:pt x="128" y="3"/>
                    <a:pt x="170" y="22"/>
                  </a:cubicBezTo>
                  <a:cubicBezTo>
                    <a:pt x="225" y="46"/>
                    <a:pt x="268" y="95"/>
                    <a:pt x="284" y="153"/>
                  </a:cubicBezTo>
                  <a:cubicBezTo>
                    <a:pt x="295" y="191"/>
                    <a:pt x="293" y="233"/>
                    <a:pt x="282" y="272"/>
                  </a:cubicBezTo>
                  <a:cubicBezTo>
                    <a:pt x="221" y="271"/>
                    <a:pt x="161" y="272"/>
                    <a:pt x="101" y="271"/>
                  </a:cubicBezTo>
                  <a:cubicBezTo>
                    <a:pt x="90" y="271"/>
                    <a:pt x="77" y="271"/>
                    <a:pt x="69" y="262"/>
                  </a:cubicBezTo>
                  <a:cubicBezTo>
                    <a:pt x="66" y="254"/>
                    <a:pt x="67" y="244"/>
                    <a:pt x="70" y="236"/>
                  </a:cubicBezTo>
                  <a:cubicBezTo>
                    <a:pt x="89" y="179"/>
                    <a:pt x="108" y="121"/>
                    <a:pt x="126" y="64"/>
                  </a:cubicBezTo>
                  <a:cubicBezTo>
                    <a:pt x="103" y="64"/>
                    <a:pt x="79" y="64"/>
                    <a:pt x="55" y="64"/>
                  </a:cubicBezTo>
                  <a:cubicBezTo>
                    <a:pt x="49" y="84"/>
                    <a:pt x="42" y="103"/>
                    <a:pt x="36" y="123"/>
                  </a:cubicBezTo>
                  <a:cubicBezTo>
                    <a:pt x="24" y="123"/>
                    <a:pt x="12" y="123"/>
                    <a:pt x="0" y="123"/>
                  </a:cubicBezTo>
                  <a:cubicBezTo>
                    <a:pt x="12" y="86"/>
                    <a:pt x="24" y="49"/>
                    <a:pt x="35" y="12"/>
                  </a:cubicBezTo>
                  <a:close/>
                  <a:moveTo>
                    <a:pt x="157" y="64"/>
                  </a:moveTo>
                  <a:cubicBezTo>
                    <a:pt x="154" y="74"/>
                    <a:pt x="151" y="83"/>
                    <a:pt x="147" y="93"/>
                  </a:cubicBezTo>
                  <a:cubicBezTo>
                    <a:pt x="171" y="93"/>
                    <a:pt x="195" y="93"/>
                    <a:pt x="218" y="93"/>
                  </a:cubicBezTo>
                  <a:cubicBezTo>
                    <a:pt x="222" y="83"/>
                    <a:pt x="225" y="73"/>
                    <a:pt x="228" y="64"/>
                  </a:cubicBezTo>
                  <a:cubicBezTo>
                    <a:pt x="204" y="64"/>
                    <a:pt x="181" y="63"/>
                    <a:pt x="157" y="64"/>
                  </a:cubicBezTo>
                  <a:close/>
                  <a:moveTo>
                    <a:pt x="138" y="123"/>
                  </a:moveTo>
                  <a:cubicBezTo>
                    <a:pt x="125" y="162"/>
                    <a:pt x="112" y="201"/>
                    <a:pt x="100" y="241"/>
                  </a:cubicBezTo>
                  <a:cubicBezTo>
                    <a:pt x="123" y="241"/>
                    <a:pt x="147" y="241"/>
                    <a:pt x="170" y="241"/>
                  </a:cubicBezTo>
                  <a:cubicBezTo>
                    <a:pt x="183" y="202"/>
                    <a:pt x="196" y="163"/>
                    <a:pt x="208" y="123"/>
                  </a:cubicBezTo>
                  <a:cubicBezTo>
                    <a:pt x="185" y="123"/>
                    <a:pt x="161" y="123"/>
                    <a:pt x="138" y="123"/>
                  </a:cubicBezTo>
                  <a:close/>
                </a:path>
              </a:pathLst>
            </a:custGeom>
            <a:solidFill>
              <a:srgbClr val="E200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8" name="Freeform 6"/>
            <p:cNvSpPr>
              <a:spLocks/>
            </p:cNvSpPr>
            <p:nvPr/>
          </p:nvSpPr>
          <p:spPr bwMode="auto">
            <a:xfrm>
              <a:off x="876300" y="2863850"/>
              <a:ext cx="1270000" cy="1387475"/>
            </a:xfrm>
            <a:custGeom>
              <a:avLst/>
              <a:gdLst>
                <a:gd name="T0" fmla="*/ 0 w 338"/>
                <a:gd name="T1" fmla="*/ 123 h 367"/>
                <a:gd name="T2" fmla="*/ 64 w 338"/>
                <a:gd name="T3" fmla="*/ 0 h 367"/>
                <a:gd name="T4" fmla="*/ 6 w 338"/>
                <a:gd name="T5" fmla="*/ 182 h 367"/>
                <a:gd name="T6" fmla="*/ 77 w 338"/>
                <a:gd name="T7" fmla="*/ 182 h 367"/>
                <a:gd name="T8" fmla="*/ 105 w 338"/>
                <a:gd name="T9" fmla="*/ 93 h 367"/>
                <a:gd name="T10" fmla="*/ 142 w 338"/>
                <a:gd name="T11" fmla="*/ 93 h 367"/>
                <a:gd name="T12" fmla="*/ 87 w 338"/>
                <a:gd name="T13" fmla="*/ 259 h 367"/>
                <a:gd name="T14" fmla="*/ 82 w 338"/>
                <a:gd name="T15" fmla="*/ 280 h 367"/>
                <a:gd name="T16" fmla="*/ 108 w 338"/>
                <a:gd name="T17" fmla="*/ 300 h 367"/>
                <a:gd name="T18" fmla="*/ 338 w 338"/>
                <a:gd name="T19" fmla="*/ 300 h 367"/>
                <a:gd name="T20" fmla="*/ 105 w 338"/>
                <a:gd name="T21" fmla="*/ 326 h 367"/>
                <a:gd name="T22" fmla="*/ 0 w 338"/>
                <a:gd name="T23" fmla="*/ 170 h 367"/>
                <a:gd name="T24" fmla="*/ 0 w 338"/>
                <a:gd name="T25" fmla="*/ 12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8" h="367">
                  <a:moveTo>
                    <a:pt x="0" y="123"/>
                  </a:moveTo>
                  <a:cubicBezTo>
                    <a:pt x="7" y="77"/>
                    <a:pt x="29" y="33"/>
                    <a:pt x="64" y="0"/>
                  </a:cubicBezTo>
                  <a:cubicBezTo>
                    <a:pt x="45" y="61"/>
                    <a:pt x="25" y="121"/>
                    <a:pt x="6" y="182"/>
                  </a:cubicBezTo>
                  <a:cubicBezTo>
                    <a:pt x="29" y="182"/>
                    <a:pt x="53" y="182"/>
                    <a:pt x="77" y="182"/>
                  </a:cubicBezTo>
                  <a:cubicBezTo>
                    <a:pt x="86" y="152"/>
                    <a:pt x="96" y="123"/>
                    <a:pt x="105" y="93"/>
                  </a:cubicBezTo>
                  <a:cubicBezTo>
                    <a:pt x="118" y="93"/>
                    <a:pt x="130" y="93"/>
                    <a:pt x="142" y="93"/>
                  </a:cubicBezTo>
                  <a:cubicBezTo>
                    <a:pt x="123" y="148"/>
                    <a:pt x="106" y="204"/>
                    <a:pt x="87" y="259"/>
                  </a:cubicBezTo>
                  <a:cubicBezTo>
                    <a:pt x="85" y="266"/>
                    <a:pt x="83" y="273"/>
                    <a:pt x="82" y="280"/>
                  </a:cubicBezTo>
                  <a:cubicBezTo>
                    <a:pt x="84" y="292"/>
                    <a:pt x="96" y="301"/>
                    <a:pt x="108" y="300"/>
                  </a:cubicBezTo>
                  <a:cubicBezTo>
                    <a:pt x="185" y="300"/>
                    <a:pt x="261" y="299"/>
                    <a:pt x="338" y="300"/>
                  </a:cubicBezTo>
                  <a:cubicBezTo>
                    <a:pt x="276" y="356"/>
                    <a:pt x="178" y="367"/>
                    <a:pt x="105" y="326"/>
                  </a:cubicBezTo>
                  <a:cubicBezTo>
                    <a:pt x="47" y="295"/>
                    <a:pt x="7" y="235"/>
                    <a:pt x="0" y="170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E200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9" name="Freeform 7"/>
            <p:cNvSpPr>
              <a:spLocks/>
            </p:cNvSpPr>
            <p:nvPr/>
          </p:nvSpPr>
          <p:spPr bwMode="auto">
            <a:xfrm>
              <a:off x="2589213" y="3076575"/>
              <a:ext cx="841375" cy="577850"/>
            </a:xfrm>
            <a:custGeom>
              <a:avLst/>
              <a:gdLst>
                <a:gd name="T0" fmla="*/ 52 w 224"/>
                <a:gd name="T1" fmla="*/ 3 h 153"/>
                <a:gd name="T2" fmla="*/ 122 w 224"/>
                <a:gd name="T3" fmla="*/ 3 h 153"/>
                <a:gd name="T4" fmla="*/ 100 w 224"/>
                <a:gd name="T5" fmla="*/ 66 h 153"/>
                <a:gd name="T6" fmla="*/ 161 w 224"/>
                <a:gd name="T7" fmla="*/ 66 h 153"/>
                <a:gd name="T8" fmla="*/ 182 w 224"/>
                <a:gd name="T9" fmla="*/ 5 h 153"/>
                <a:gd name="T10" fmla="*/ 224 w 224"/>
                <a:gd name="T11" fmla="*/ 3 h 153"/>
                <a:gd name="T12" fmla="*/ 172 w 224"/>
                <a:gd name="T13" fmla="*/ 153 h 153"/>
                <a:gd name="T14" fmla="*/ 131 w 224"/>
                <a:gd name="T15" fmla="*/ 153 h 153"/>
                <a:gd name="T16" fmla="*/ 152 w 224"/>
                <a:gd name="T17" fmla="*/ 90 h 153"/>
                <a:gd name="T18" fmla="*/ 92 w 224"/>
                <a:gd name="T19" fmla="*/ 90 h 153"/>
                <a:gd name="T20" fmla="*/ 71 w 224"/>
                <a:gd name="T21" fmla="*/ 153 h 153"/>
                <a:gd name="T22" fmla="*/ 0 w 224"/>
                <a:gd name="T23" fmla="*/ 153 h 153"/>
                <a:gd name="T24" fmla="*/ 52 w 224"/>
                <a:gd name="T25" fmla="*/ 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153">
                  <a:moveTo>
                    <a:pt x="52" y="3"/>
                  </a:moveTo>
                  <a:cubicBezTo>
                    <a:pt x="75" y="3"/>
                    <a:pt x="99" y="3"/>
                    <a:pt x="122" y="3"/>
                  </a:cubicBezTo>
                  <a:cubicBezTo>
                    <a:pt x="115" y="24"/>
                    <a:pt x="108" y="45"/>
                    <a:pt x="100" y="66"/>
                  </a:cubicBezTo>
                  <a:cubicBezTo>
                    <a:pt x="120" y="66"/>
                    <a:pt x="141" y="66"/>
                    <a:pt x="161" y="66"/>
                  </a:cubicBezTo>
                  <a:cubicBezTo>
                    <a:pt x="168" y="46"/>
                    <a:pt x="174" y="25"/>
                    <a:pt x="182" y="5"/>
                  </a:cubicBezTo>
                  <a:cubicBezTo>
                    <a:pt x="195" y="0"/>
                    <a:pt x="210" y="4"/>
                    <a:pt x="224" y="3"/>
                  </a:cubicBezTo>
                  <a:cubicBezTo>
                    <a:pt x="206" y="53"/>
                    <a:pt x="189" y="103"/>
                    <a:pt x="172" y="153"/>
                  </a:cubicBezTo>
                  <a:cubicBezTo>
                    <a:pt x="159" y="153"/>
                    <a:pt x="145" y="153"/>
                    <a:pt x="131" y="153"/>
                  </a:cubicBezTo>
                  <a:cubicBezTo>
                    <a:pt x="138" y="132"/>
                    <a:pt x="145" y="111"/>
                    <a:pt x="152" y="90"/>
                  </a:cubicBezTo>
                  <a:cubicBezTo>
                    <a:pt x="132" y="90"/>
                    <a:pt x="112" y="90"/>
                    <a:pt x="92" y="90"/>
                  </a:cubicBezTo>
                  <a:cubicBezTo>
                    <a:pt x="85" y="111"/>
                    <a:pt x="78" y="132"/>
                    <a:pt x="71" y="153"/>
                  </a:cubicBezTo>
                  <a:cubicBezTo>
                    <a:pt x="47" y="152"/>
                    <a:pt x="24" y="153"/>
                    <a:pt x="0" y="153"/>
                  </a:cubicBezTo>
                  <a:cubicBezTo>
                    <a:pt x="18" y="103"/>
                    <a:pt x="34" y="53"/>
                    <a:pt x="5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0" name="Freeform 8"/>
            <p:cNvSpPr>
              <a:spLocks/>
            </p:cNvSpPr>
            <p:nvPr/>
          </p:nvSpPr>
          <p:spPr bwMode="auto">
            <a:xfrm>
              <a:off x="3336925" y="3087688"/>
              <a:ext cx="457200" cy="566738"/>
            </a:xfrm>
            <a:custGeom>
              <a:avLst/>
              <a:gdLst>
                <a:gd name="T0" fmla="*/ 0 w 122"/>
                <a:gd name="T1" fmla="*/ 150 h 150"/>
                <a:gd name="T2" fmla="*/ 52 w 122"/>
                <a:gd name="T3" fmla="*/ 0 h 150"/>
                <a:gd name="T4" fmla="*/ 122 w 122"/>
                <a:gd name="T5" fmla="*/ 0 h 150"/>
                <a:gd name="T6" fmla="*/ 71 w 122"/>
                <a:gd name="T7" fmla="*/ 148 h 150"/>
                <a:gd name="T8" fmla="*/ 68 w 122"/>
                <a:gd name="T9" fmla="*/ 149 h 150"/>
                <a:gd name="T10" fmla="*/ 0 w 122"/>
                <a:gd name="T1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150">
                  <a:moveTo>
                    <a:pt x="0" y="150"/>
                  </a:moveTo>
                  <a:cubicBezTo>
                    <a:pt x="18" y="100"/>
                    <a:pt x="34" y="50"/>
                    <a:pt x="52" y="0"/>
                  </a:cubicBezTo>
                  <a:cubicBezTo>
                    <a:pt x="75" y="0"/>
                    <a:pt x="99" y="0"/>
                    <a:pt x="122" y="0"/>
                  </a:cubicBezTo>
                  <a:cubicBezTo>
                    <a:pt x="105" y="49"/>
                    <a:pt x="88" y="99"/>
                    <a:pt x="71" y="148"/>
                  </a:cubicBezTo>
                  <a:cubicBezTo>
                    <a:pt x="68" y="149"/>
                    <a:pt x="68" y="149"/>
                    <a:pt x="68" y="149"/>
                  </a:cubicBezTo>
                  <a:cubicBezTo>
                    <a:pt x="46" y="150"/>
                    <a:pt x="23" y="149"/>
                    <a:pt x="0" y="1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1" name="Freeform 9"/>
            <p:cNvSpPr>
              <a:spLocks/>
            </p:cNvSpPr>
            <p:nvPr/>
          </p:nvSpPr>
          <p:spPr bwMode="auto">
            <a:xfrm>
              <a:off x="3705225" y="3087688"/>
              <a:ext cx="839788" cy="569913"/>
            </a:xfrm>
            <a:custGeom>
              <a:avLst/>
              <a:gdLst>
                <a:gd name="T0" fmla="*/ 50 w 224"/>
                <a:gd name="T1" fmla="*/ 28 h 151"/>
                <a:gd name="T2" fmla="*/ 107 w 224"/>
                <a:gd name="T3" fmla="*/ 0 h 151"/>
                <a:gd name="T4" fmla="*/ 224 w 224"/>
                <a:gd name="T5" fmla="*/ 0 h 151"/>
                <a:gd name="T6" fmla="*/ 214 w 224"/>
                <a:gd name="T7" fmla="*/ 27 h 151"/>
                <a:gd name="T8" fmla="*/ 143 w 224"/>
                <a:gd name="T9" fmla="*/ 27 h 151"/>
                <a:gd name="T10" fmla="*/ 103 w 224"/>
                <a:gd name="T11" fmla="*/ 60 h 151"/>
                <a:gd name="T12" fmla="*/ 188 w 224"/>
                <a:gd name="T13" fmla="*/ 64 h 151"/>
                <a:gd name="T14" fmla="*/ 192 w 224"/>
                <a:gd name="T15" fmla="*/ 94 h 151"/>
                <a:gd name="T16" fmla="*/ 127 w 224"/>
                <a:gd name="T17" fmla="*/ 149 h 151"/>
                <a:gd name="T18" fmla="*/ 0 w 224"/>
                <a:gd name="T19" fmla="*/ 150 h 151"/>
                <a:gd name="T20" fmla="*/ 10 w 224"/>
                <a:gd name="T21" fmla="*/ 124 h 151"/>
                <a:gd name="T22" fmla="*/ 27 w 224"/>
                <a:gd name="T23" fmla="*/ 122 h 151"/>
                <a:gd name="T24" fmla="*/ 107 w 224"/>
                <a:gd name="T25" fmla="*/ 122 h 151"/>
                <a:gd name="T26" fmla="*/ 141 w 224"/>
                <a:gd name="T27" fmla="*/ 111 h 151"/>
                <a:gd name="T28" fmla="*/ 152 w 224"/>
                <a:gd name="T29" fmla="*/ 88 h 151"/>
                <a:gd name="T30" fmla="*/ 43 w 224"/>
                <a:gd name="T31" fmla="*/ 87 h 151"/>
                <a:gd name="T32" fmla="*/ 30 w 224"/>
                <a:gd name="T33" fmla="*/ 73 h 151"/>
                <a:gd name="T34" fmla="*/ 50 w 224"/>
                <a:gd name="T35" fmla="*/ 2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4" h="151">
                  <a:moveTo>
                    <a:pt x="50" y="28"/>
                  </a:moveTo>
                  <a:cubicBezTo>
                    <a:pt x="63" y="11"/>
                    <a:pt x="85" y="0"/>
                    <a:pt x="107" y="0"/>
                  </a:cubicBezTo>
                  <a:cubicBezTo>
                    <a:pt x="146" y="0"/>
                    <a:pt x="185" y="0"/>
                    <a:pt x="224" y="0"/>
                  </a:cubicBezTo>
                  <a:cubicBezTo>
                    <a:pt x="221" y="9"/>
                    <a:pt x="218" y="18"/>
                    <a:pt x="214" y="27"/>
                  </a:cubicBezTo>
                  <a:cubicBezTo>
                    <a:pt x="191" y="27"/>
                    <a:pt x="167" y="27"/>
                    <a:pt x="143" y="27"/>
                  </a:cubicBezTo>
                  <a:cubicBezTo>
                    <a:pt x="124" y="28"/>
                    <a:pt x="105" y="40"/>
                    <a:pt x="103" y="60"/>
                  </a:cubicBezTo>
                  <a:cubicBezTo>
                    <a:pt x="131" y="66"/>
                    <a:pt x="160" y="59"/>
                    <a:pt x="188" y="64"/>
                  </a:cubicBezTo>
                  <a:cubicBezTo>
                    <a:pt x="198" y="71"/>
                    <a:pt x="194" y="84"/>
                    <a:pt x="192" y="94"/>
                  </a:cubicBezTo>
                  <a:cubicBezTo>
                    <a:pt x="182" y="122"/>
                    <a:pt x="158" y="147"/>
                    <a:pt x="127" y="149"/>
                  </a:cubicBezTo>
                  <a:cubicBezTo>
                    <a:pt x="85" y="151"/>
                    <a:pt x="43" y="149"/>
                    <a:pt x="0" y="150"/>
                  </a:cubicBezTo>
                  <a:cubicBezTo>
                    <a:pt x="4" y="141"/>
                    <a:pt x="6" y="132"/>
                    <a:pt x="10" y="124"/>
                  </a:cubicBezTo>
                  <a:cubicBezTo>
                    <a:pt x="15" y="121"/>
                    <a:pt x="21" y="123"/>
                    <a:pt x="27" y="122"/>
                  </a:cubicBezTo>
                  <a:cubicBezTo>
                    <a:pt x="54" y="122"/>
                    <a:pt x="80" y="122"/>
                    <a:pt x="107" y="122"/>
                  </a:cubicBezTo>
                  <a:cubicBezTo>
                    <a:pt x="119" y="122"/>
                    <a:pt x="133" y="121"/>
                    <a:pt x="141" y="111"/>
                  </a:cubicBezTo>
                  <a:cubicBezTo>
                    <a:pt x="148" y="105"/>
                    <a:pt x="149" y="96"/>
                    <a:pt x="152" y="88"/>
                  </a:cubicBezTo>
                  <a:cubicBezTo>
                    <a:pt x="116" y="86"/>
                    <a:pt x="79" y="87"/>
                    <a:pt x="43" y="87"/>
                  </a:cubicBezTo>
                  <a:cubicBezTo>
                    <a:pt x="35" y="88"/>
                    <a:pt x="29" y="80"/>
                    <a:pt x="30" y="73"/>
                  </a:cubicBezTo>
                  <a:cubicBezTo>
                    <a:pt x="29" y="56"/>
                    <a:pt x="40" y="41"/>
                    <a:pt x="50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2" name="Freeform 10"/>
            <p:cNvSpPr>
              <a:spLocks/>
            </p:cNvSpPr>
            <p:nvPr/>
          </p:nvSpPr>
          <p:spPr bwMode="auto">
            <a:xfrm>
              <a:off x="4451350" y="3087688"/>
              <a:ext cx="458788" cy="566738"/>
            </a:xfrm>
            <a:custGeom>
              <a:avLst/>
              <a:gdLst>
                <a:gd name="T0" fmla="*/ 51 w 122"/>
                <a:gd name="T1" fmla="*/ 0 h 150"/>
                <a:gd name="T2" fmla="*/ 122 w 122"/>
                <a:gd name="T3" fmla="*/ 0 h 150"/>
                <a:gd name="T4" fmla="*/ 71 w 122"/>
                <a:gd name="T5" fmla="*/ 150 h 150"/>
                <a:gd name="T6" fmla="*/ 0 w 122"/>
                <a:gd name="T7" fmla="*/ 150 h 150"/>
                <a:gd name="T8" fmla="*/ 51 w 122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50">
                  <a:moveTo>
                    <a:pt x="51" y="0"/>
                  </a:moveTo>
                  <a:cubicBezTo>
                    <a:pt x="75" y="0"/>
                    <a:pt x="98" y="0"/>
                    <a:pt x="122" y="0"/>
                  </a:cubicBezTo>
                  <a:cubicBezTo>
                    <a:pt x="104" y="50"/>
                    <a:pt x="87" y="100"/>
                    <a:pt x="71" y="150"/>
                  </a:cubicBezTo>
                  <a:cubicBezTo>
                    <a:pt x="47" y="150"/>
                    <a:pt x="24" y="150"/>
                    <a:pt x="0" y="150"/>
                  </a:cubicBezTo>
                  <a:cubicBezTo>
                    <a:pt x="18" y="100"/>
                    <a:pt x="34" y="5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3" name="Freeform 11"/>
            <p:cNvSpPr>
              <a:spLocks/>
            </p:cNvSpPr>
            <p:nvPr/>
          </p:nvSpPr>
          <p:spPr bwMode="auto">
            <a:xfrm>
              <a:off x="4865688" y="3087688"/>
              <a:ext cx="638175" cy="566738"/>
            </a:xfrm>
            <a:custGeom>
              <a:avLst/>
              <a:gdLst>
                <a:gd name="T0" fmla="*/ 40 w 170"/>
                <a:gd name="T1" fmla="*/ 0 h 150"/>
                <a:gd name="T2" fmla="*/ 110 w 170"/>
                <a:gd name="T3" fmla="*/ 0 h 150"/>
                <a:gd name="T4" fmla="*/ 76 w 170"/>
                <a:gd name="T5" fmla="*/ 99 h 150"/>
                <a:gd name="T6" fmla="*/ 90 w 170"/>
                <a:gd name="T7" fmla="*/ 122 h 150"/>
                <a:gd name="T8" fmla="*/ 170 w 170"/>
                <a:gd name="T9" fmla="*/ 123 h 150"/>
                <a:gd name="T10" fmla="*/ 160 w 170"/>
                <a:gd name="T11" fmla="*/ 150 h 150"/>
                <a:gd name="T12" fmla="*/ 42 w 170"/>
                <a:gd name="T13" fmla="*/ 150 h 150"/>
                <a:gd name="T14" fmla="*/ 5 w 170"/>
                <a:gd name="T15" fmla="*/ 130 h 150"/>
                <a:gd name="T16" fmla="*/ 11 w 170"/>
                <a:gd name="T17" fmla="*/ 83 h 150"/>
                <a:gd name="T18" fmla="*/ 40 w 170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50">
                  <a:moveTo>
                    <a:pt x="40" y="0"/>
                  </a:moveTo>
                  <a:cubicBezTo>
                    <a:pt x="63" y="0"/>
                    <a:pt x="87" y="0"/>
                    <a:pt x="110" y="0"/>
                  </a:cubicBezTo>
                  <a:cubicBezTo>
                    <a:pt x="99" y="33"/>
                    <a:pt x="87" y="66"/>
                    <a:pt x="76" y="99"/>
                  </a:cubicBezTo>
                  <a:cubicBezTo>
                    <a:pt x="71" y="109"/>
                    <a:pt x="79" y="121"/>
                    <a:pt x="90" y="122"/>
                  </a:cubicBezTo>
                  <a:cubicBezTo>
                    <a:pt x="117" y="124"/>
                    <a:pt x="143" y="122"/>
                    <a:pt x="170" y="123"/>
                  </a:cubicBezTo>
                  <a:cubicBezTo>
                    <a:pt x="166" y="132"/>
                    <a:pt x="163" y="141"/>
                    <a:pt x="160" y="150"/>
                  </a:cubicBezTo>
                  <a:cubicBezTo>
                    <a:pt x="121" y="149"/>
                    <a:pt x="81" y="150"/>
                    <a:pt x="42" y="150"/>
                  </a:cubicBezTo>
                  <a:cubicBezTo>
                    <a:pt x="28" y="149"/>
                    <a:pt x="10" y="146"/>
                    <a:pt x="5" y="130"/>
                  </a:cubicBezTo>
                  <a:cubicBezTo>
                    <a:pt x="0" y="114"/>
                    <a:pt x="6" y="98"/>
                    <a:pt x="11" y="83"/>
                  </a:cubicBezTo>
                  <a:cubicBezTo>
                    <a:pt x="21" y="55"/>
                    <a:pt x="31" y="28"/>
                    <a:pt x="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4" name="Freeform 12"/>
            <p:cNvSpPr>
              <a:spLocks/>
            </p:cNvSpPr>
            <p:nvPr/>
          </p:nvSpPr>
          <p:spPr bwMode="auto">
            <a:xfrm>
              <a:off x="5567363" y="3087688"/>
              <a:ext cx="458788" cy="566738"/>
            </a:xfrm>
            <a:custGeom>
              <a:avLst/>
              <a:gdLst>
                <a:gd name="T0" fmla="*/ 51 w 122"/>
                <a:gd name="T1" fmla="*/ 0 h 150"/>
                <a:gd name="T2" fmla="*/ 122 w 122"/>
                <a:gd name="T3" fmla="*/ 0 h 150"/>
                <a:gd name="T4" fmla="*/ 71 w 122"/>
                <a:gd name="T5" fmla="*/ 150 h 150"/>
                <a:gd name="T6" fmla="*/ 0 w 122"/>
                <a:gd name="T7" fmla="*/ 150 h 150"/>
                <a:gd name="T8" fmla="*/ 51 w 122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50">
                  <a:moveTo>
                    <a:pt x="51" y="0"/>
                  </a:moveTo>
                  <a:cubicBezTo>
                    <a:pt x="75" y="0"/>
                    <a:pt x="98" y="0"/>
                    <a:pt x="122" y="0"/>
                  </a:cubicBezTo>
                  <a:cubicBezTo>
                    <a:pt x="105" y="50"/>
                    <a:pt x="87" y="100"/>
                    <a:pt x="71" y="150"/>
                  </a:cubicBezTo>
                  <a:cubicBezTo>
                    <a:pt x="47" y="150"/>
                    <a:pt x="24" y="150"/>
                    <a:pt x="0" y="150"/>
                  </a:cubicBezTo>
                  <a:cubicBezTo>
                    <a:pt x="17" y="100"/>
                    <a:pt x="35" y="5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5" name="Freeform 13"/>
            <p:cNvSpPr>
              <a:spLocks/>
            </p:cNvSpPr>
            <p:nvPr/>
          </p:nvSpPr>
          <p:spPr bwMode="auto">
            <a:xfrm>
              <a:off x="5980113" y="3087688"/>
              <a:ext cx="796925" cy="566738"/>
            </a:xfrm>
            <a:custGeom>
              <a:avLst/>
              <a:gdLst>
                <a:gd name="T0" fmla="*/ 19 w 212"/>
                <a:gd name="T1" fmla="*/ 63 h 150"/>
                <a:gd name="T2" fmla="*/ 93 w 212"/>
                <a:gd name="T3" fmla="*/ 0 h 150"/>
                <a:gd name="T4" fmla="*/ 212 w 212"/>
                <a:gd name="T5" fmla="*/ 0 h 150"/>
                <a:gd name="T6" fmla="*/ 203 w 212"/>
                <a:gd name="T7" fmla="*/ 27 h 150"/>
                <a:gd name="T8" fmla="*/ 129 w 212"/>
                <a:gd name="T9" fmla="*/ 27 h 150"/>
                <a:gd name="T10" fmla="*/ 90 w 212"/>
                <a:gd name="T11" fmla="*/ 58 h 150"/>
                <a:gd name="T12" fmla="*/ 75 w 212"/>
                <a:gd name="T13" fmla="*/ 105 h 150"/>
                <a:gd name="T14" fmla="*/ 93 w 212"/>
                <a:gd name="T15" fmla="*/ 122 h 150"/>
                <a:gd name="T16" fmla="*/ 170 w 212"/>
                <a:gd name="T17" fmla="*/ 123 h 150"/>
                <a:gd name="T18" fmla="*/ 161 w 212"/>
                <a:gd name="T19" fmla="*/ 150 h 150"/>
                <a:gd name="T20" fmla="*/ 41 w 212"/>
                <a:gd name="T21" fmla="*/ 150 h 150"/>
                <a:gd name="T22" fmla="*/ 4 w 212"/>
                <a:gd name="T23" fmla="*/ 129 h 150"/>
                <a:gd name="T24" fmla="*/ 19 w 212"/>
                <a:gd name="T25" fmla="*/ 6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2" h="150">
                  <a:moveTo>
                    <a:pt x="19" y="63"/>
                  </a:moveTo>
                  <a:cubicBezTo>
                    <a:pt x="32" y="32"/>
                    <a:pt x="58" y="2"/>
                    <a:pt x="93" y="0"/>
                  </a:cubicBezTo>
                  <a:cubicBezTo>
                    <a:pt x="132" y="0"/>
                    <a:pt x="172" y="0"/>
                    <a:pt x="212" y="0"/>
                  </a:cubicBezTo>
                  <a:cubicBezTo>
                    <a:pt x="209" y="9"/>
                    <a:pt x="206" y="18"/>
                    <a:pt x="203" y="27"/>
                  </a:cubicBezTo>
                  <a:cubicBezTo>
                    <a:pt x="178" y="27"/>
                    <a:pt x="154" y="27"/>
                    <a:pt x="129" y="27"/>
                  </a:cubicBezTo>
                  <a:cubicBezTo>
                    <a:pt x="111" y="28"/>
                    <a:pt x="95" y="41"/>
                    <a:pt x="90" y="58"/>
                  </a:cubicBezTo>
                  <a:cubicBezTo>
                    <a:pt x="85" y="73"/>
                    <a:pt x="78" y="89"/>
                    <a:pt x="75" y="105"/>
                  </a:cubicBezTo>
                  <a:cubicBezTo>
                    <a:pt x="73" y="115"/>
                    <a:pt x="84" y="122"/>
                    <a:pt x="93" y="122"/>
                  </a:cubicBezTo>
                  <a:cubicBezTo>
                    <a:pt x="119" y="123"/>
                    <a:pt x="144" y="122"/>
                    <a:pt x="170" y="123"/>
                  </a:cubicBezTo>
                  <a:cubicBezTo>
                    <a:pt x="166" y="132"/>
                    <a:pt x="163" y="141"/>
                    <a:pt x="161" y="150"/>
                  </a:cubicBezTo>
                  <a:cubicBezTo>
                    <a:pt x="121" y="150"/>
                    <a:pt x="81" y="150"/>
                    <a:pt x="41" y="150"/>
                  </a:cubicBezTo>
                  <a:cubicBezTo>
                    <a:pt x="26" y="149"/>
                    <a:pt x="8" y="145"/>
                    <a:pt x="4" y="129"/>
                  </a:cubicBezTo>
                  <a:cubicBezTo>
                    <a:pt x="0" y="106"/>
                    <a:pt x="11" y="84"/>
                    <a:pt x="19" y="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6" name="Freeform 14"/>
            <p:cNvSpPr>
              <a:spLocks noEditPoints="1"/>
            </p:cNvSpPr>
            <p:nvPr/>
          </p:nvSpPr>
          <p:spPr bwMode="auto">
            <a:xfrm>
              <a:off x="6716713" y="3076575"/>
              <a:ext cx="750888" cy="596900"/>
            </a:xfrm>
            <a:custGeom>
              <a:avLst/>
              <a:gdLst>
                <a:gd name="T0" fmla="*/ 82 w 200"/>
                <a:gd name="T1" fmla="*/ 5 h 158"/>
                <a:gd name="T2" fmla="*/ 141 w 200"/>
                <a:gd name="T3" fmla="*/ 3 h 158"/>
                <a:gd name="T4" fmla="*/ 187 w 200"/>
                <a:gd name="T5" fmla="*/ 14 h 158"/>
                <a:gd name="T6" fmla="*/ 192 w 200"/>
                <a:gd name="T7" fmla="*/ 70 h 158"/>
                <a:gd name="T8" fmla="*/ 150 w 200"/>
                <a:gd name="T9" fmla="*/ 141 h 158"/>
                <a:gd name="T10" fmla="*/ 61 w 200"/>
                <a:gd name="T11" fmla="*/ 153 h 158"/>
                <a:gd name="T12" fmla="*/ 10 w 200"/>
                <a:gd name="T13" fmla="*/ 138 h 158"/>
                <a:gd name="T14" fmla="*/ 17 w 200"/>
                <a:gd name="T15" fmla="*/ 76 h 158"/>
                <a:gd name="T16" fmla="*/ 82 w 200"/>
                <a:gd name="T17" fmla="*/ 5 h 158"/>
                <a:gd name="T18" fmla="*/ 118 w 200"/>
                <a:gd name="T19" fmla="*/ 33 h 158"/>
                <a:gd name="T20" fmla="*/ 86 w 200"/>
                <a:gd name="T21" fmla="*/ 81 h 158"/>
                <a:gd name="T22" fmla="*/ 82 w 200"/>
                <a:gd name="T23" fmla="*/ 119 h 158"/>
                <a:gd name="T24" fmla="*/ 140 w 200"/>
                <a:gd name="T25" fmla="*/ 99 h 158"/>
                <a:gd name="T26" fmla="*/ 156 w 200"/>
                <a:gd name="T27" fmla="*/ 48 h 158"/>
                <a:gd name="T28" fmla="*/ 118 w 200"/>
                <a:gd name="T29" fmla="*/ 33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" h="158">
                  <a:moveTo>
                    <a:pt x="82" y="5"/>
                  </a:moveTo>
                  <a:cubicBezTo>
                    <a:pt x="102" y="1"/>
                    <a:pt x="121" y="4"/>
                    <a:pt x="141" y="3"/>
                  </a:cubicBezTo>
                  <a:cubicBezTo>
                    <a:pt x="157" y="3"/>
                    <a:pt x="176" y="0"/>
                    <a:pt x="187" y="14"/>
                  </a:cubicBezTo>
                  <a:cubicBezTo>
                    <a:pt x="200" y="30"/>
                    <a:pt x="197" y="52"/>
                    <a:pt x="192" y="70"/>
                  </a:cubicBezTo>
                  <a:cubicBezTo>
                    <a:pt x="183" y="96"/>
                    <a:pt x="175" y="126"/>
                    <a:pt x="150" y="141"/>
                  </a:cubicBezTo>
                  <a:cubicBezTo>
                    <a:pt x="124" y="158"/>
                    <a:pt x="91" y="151"/>
                    <a:pt x="61" y="153"/>
                  </a:cubicBezTo>
                  <a:cubicBezTo>
                    <a:pt x="44" y="152"/>
                    <a:pt x="21" y="155"/>
                    <a:pt x="10" y="138"/>
                  </a:cubicBezTo>
                  <a:cubicBezTo>
                    <a:pt x="0" y="118"/>
                    <a:pt x="11" y="96"/>
                    <a:pt x="17" y="76"/>
                  </a:cubicBezTo>
                  <a:cubicBezTo>
                    <a:pt x="28" y="46"/>
                    <a:pt x="49" y="14"/>
                    <a:pt x="82" y="5"/>
                  </a:cubicBezTo>
                  <a:close/>
                  <a:moveTo>
                    <a:pt x="118" y="33"/>
                  </a:moveTo>
                  <a:cubicBezTo>
                    <a:pt x="97" y="39"/>
                    <a:pt x="92" y="63"/>
                    <a:pt x="86" y="81"/>
                  </a:cubicBezTo>
                  <a:cubicBezTo>
                    <a:pt x="83" y="93"/>
                    <a:pt x="72" y="108"/>
                    <a:pt x="82" y="119"/>
                  </a:cubicBezTo>
                  <a:cubicBezTo>
                    <a:pt x="101" y="134"/>
                    <a:pt x="134" y="122"/>
                    <a:pt x="140" y="99"/>
                  </a:cubicBezTo>
                  <a:cubicBezTo>
                    <a:pt x="146" y="82"/>
                    <a:pt x="153" y="66"/>
                    <a:pt x="156" y="48"/>
                  </a:cubicBezTo>
                  <a:cubicBezTo>
                    <a:pt x="157" y="29"/>
                    <a:pt x="132" y="27"/>
                    <a:pt x="118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7" name="Freeform 15"/>
            <p:cNvSpPr>
              <a:spLocks/>
            </p:cNvSpPr>
            <p:nvPr/>
          </p:nvSpPr>
          <p:spPr bwMode="auto">
            <a:xfrm>
              <a:off x="7429500" y="3087688"/>
              <a:ext cx="841375" cy="577850"/>
            </a:xfrm>
            <a:custGeom>
              <a:avLst/>
              <a:gdLst>
                <a:gd name="T0" fmla="*/ 51 w 224"/>
                <a:gd name="T1" fmla="*/ 0 h 153"/>
                <a:gd name="T2" fmla="*/ 107 w 224"/>
                <a:gd name="T3" fmla="*/ 0 h 153"/>
                <a:gd name="T4" fmla="*/ 126 w 224"/>
                <a:gd name="T5" fmla="*/ 14 h 153"/>
                <a:gd name="T6" fmla="*/ 152 w 224"/>
                <a:gd name="T7" fmla="*/ 90 h 153"/>
                <a:gd name="T8" fmla="*/ 183 w 224"/>
                <a:gd name="T9" fmla="*/ 0 h 153"/>
                <a:gd name="T10" fmla="*/ 224 w 224"/>
                <a:gd name="T11" fmla="*/ 0 h 153"/>
                <a:gd name="T12" fmla="*/ 180 w 224"/>
                <a:gd name="T13" fmla="*/ 126 h 153"/>
                <a:gd name="T14" fmla="*/ 171 w 224"/>
                <a:gd name="T15" fmla="*/ 150 h 153"/>
                <a:gd name="T16" fmla="*/ 119 w 224"/>
                <a:gd name="T17" fmla="*/ 150 h 153"/>
                <a:gd name="T18" fmla="*/ 97 w 224"/>
                <a:gd name="T19" fmla="*/ 135 h 153"/>
                <a:gd name="T20" fmla="*/ 71 w 224"/>
                <a:gd name="T21" fmla="*/ 60 h 153"/>
                <a:gd name="T22" fmla="*/ 41 w 224"/>
                <a:gd name="T23" fmla="*/ 148 h 153"/>
                <a:gd name="T24" fmla="*/ 0 w 224"/>
                <a:gd name="T25" fmla="*/ 150 h 153"/>
                <a:gd name="T26" fmla="*/ 51 w 224"/>
                <a:gd name="T27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153">
                  <a:moveTo>
                    <a:pt x="51" y="0"/>
                  </a:moveTo>
                  <a:cubicBezTo>
                    <a:pt x="70" y="0"/>
                    <a:pt x="88" y="0"/>
                    <a:pt x="107" y="0"/>
                  </a:cubicBezTo>
                  <a:cubicBezTo>
                    <a:pt x="115" y="1"/>
                    <a:pt x="124" y="6"/>
                    <a:pt x="126" y="14"/>
                  </a:cubicBezTo>
                  <a:cubicBezTo>
                    <a:pt x="135" y="39"/>
                    <a:pt x="143" y="65"/>
                    <a:pt x="152" y="90"/>
                  </a:cubicBezTo>
                  <a:cubicBezTo>
                    <a:pt x="163" y="60"/>
                    <a:pt x="172" y="30"/>
                    <a:pt x="183" y="0"/>
                  </a:cubicBezTo>
                  <a:cubicBezTo>
                    <a:pt x="197" y="0"/>
                    <a:pt x="210" y="0"/>
                    <a:pt x="224" y="0"/>
                  </a:cubicBezTo>
                  <a:cubicBezTo>
                    <a:pt x="209" y="42"/>
                    <a:pt x="195" y="84"/>
                    <a:pt x="180" y="126"/>
                  </a:cubicBezTo>
                  <a:cubicBezTo>
                    <a:pt x="177" y="134"/>
                    <a:pt x="176" y="142"/>
                    <a:pt x="171" y="150"/>
                  </a:cubicBezTo>
                  <a:cubicBezTo>
                    <a:pt x="153" y="150"/>
                    <a:pt x="136" y="150"/>
                    <a:pt x="119" y="150"/>
                  </a:cubicBezTo>
                  <a:cubicBezTo>
                    <a:pt x="109" y="150"/>
                    <a:pt x="99" y="145"/>
                    <a:pt x="97" y="135"/>
                  </a:cubicBezTo>
                  <a:cubicBezTo>
                    <a:pt x="88" y="111"/>
                    <a:pt x="79" y="85"/>
                    <a:pt x="71" y="60"/>
                  </a:cubicBezTo>
                  <a:cubicBezTo>
                    <a:pt x="61" y="89"/>
                    <a:pt x="51" y="119"/>
                    <a:pt x="41" y="148"/>
                  </a:cubicBezTo>
                  <a:cubicBezTo>
                    <a:pt x="28" y="153"/>
                    <a:pt x="13" y="148"/>
                    <a:pt x="0" y="150"/>
                  </a:cubicBezTo>
                  <a:cubicBezTo>
                    <a:pt x="17" y="100"/>
                    <a:pt x="34" y="5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48" name="组合 247"/>
          <p:cNvGrpSpPr/>
          <p:nvPr/>
        </p:nvGrpSpPr>
        <p:grpSpPr>
          <a:xfrm>
            <a:off x="3870119" y="5046145"/>
            <a:ext cx="1332481" cy="290068"/>
            <a:chOff x="876300" y="2641600"/>
            <a:chExt cx="7394575" cy="1609725"/>
          </a:xfrm>
        </p:grpSpPr>
        <p:sp>
          <p:nvSpPr>
            <p:cNvPr id="249" name="Freeform 5"/>
            <p:cNvSpPr>
              <a:spLocks noEditPoints="1"/>
            </p:cNvSpPr>
            <p:nvPr/>
          </p:nvSpPr>
          <p:spPr bwMode="auto">
            <a:xfrm>
              <a:off x="1308100" y="2641600"/>
              <a:ext cx="1108075" cy="1027113"/>
            </a:xfrm>
            <a:custGeom>
              <a:avLst/>
              <a:gdLst>
                <a:gd name="T0" fmla="*/ 35 w 295"/>
                <a:gd name="T1" fmla="*/ 12 h 272"/>
                <a:gd name="T2" fmla="*/ 170 w 295"/>
                <a:gd name="T3" fmla="*/ 22 h 272"/>
                <a:gd name="T4" fmla="*/ 284 w 295"/>
                <a:gd name="T5" fmla="*/ 153 h 272"/>
                <a:gd name="T6" fmla="*/ 282 w 295"/>
                <a:gd name="T7" fmla="*/ 272 h 272"/>
                <a:gd name="T8" fmla="*/ 101 w 295"/>
                <a:gd name="T9" fmla="*/ 271 h 272"/>
                <a:gd name="T10" fmla="*/ 69 w 295"/>
                <a:gd name="T11" fmla="*/ 262 h 272"/>
                <a:gd name="T12" fmla="*/ 70 w 295"/>
                <a:gd name="T13" fmla="*/ 236 h 272"/>
                <a:gd name="T14" fmla="*/ 126 w 295"/>
                <a:gd name="T15" fmla="*/ 64 h 272"/>
                <a:gd name="T16" fmla="*/ 55 w 295"/>
                <a:gd name="T17" fmla="*/ 64 h 272"/>
                <a:gd name="T18" fmla="*/ 36 w 295"/>
                <a:gd name="T19" fmla="*/ 123 h 272"/>
                <a:gd name="T20" fmla="*/ 0 w 295"/>
                <a:gd name="T21" fmla="*/ 123 h 272"/>
                <a:gd name="T22" fmla="*/ 35 w 295"/>
                <a:gd name="T23" fmla="*/ 12 h 272"/>
                <a:gd name="T24" fmla="*/ 157 w 295"/>
                <a:gd name="T25" fmla="*/ 64 h 272"/>
                <a:gd name="T26" fmla="*/ 147 w 295"/>
                <a:gd name="T27" fmla="*/ 93 h 272"/>
                <a:gd name="T28" fmla="*/ 218 w 295"/>
                <a:gd name="T29" fmla="*/ 93 h 272"/>
                <a:gd name="T30" fmla="*/ 228 w 295"/>
                <a:gd name="T31" fmla="*/ 64 h 272"/>
                <a:gd name="T32" fmla="*/ 157 w 295"/>
                <a:gd name="T33" fmla="*/ 64 h 272"/>
                <a:gd name="T34" fmla="*/ 138 w 295"/>
                <a:gd name="T35" fmla="*/ 123 h 272"/>
                <a:gd name="T36" fmla="*/ 100 w 295"/>
                <a:gd name="T37" fmla="*/ 241 h 272"/>
                <a:gd name="T38" fmla="*/ 170 w 295"/>
                <a:gd name="T39" fmla="*/ 241 h 272"/>
                <a:gd name="T40" fmla="*/ 208 w 295"/>
                <a:gd name="T41" fmla="*/ 123 h 272"/>
                <a:gd name="T42" fmla="*/ 138 w 295"/>
                <a:gd name="T43" fmla="*/ 123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5" h="272">
                  <a:moveTo>
                    <a:pt x="35" y="12"/>
                  </a:moveTo>
                  <a:cubicBezTo>
                    <a:pt x="80" y="0"/>
                    <a:pt x="128" y="3"/>
                    <a:pt x="170" y="22"/>
                  </a:cubicBezTo>
                  <a:cubicBezTo>
                    <a:pt x="225" y="46"/>
                    <a:pt x="268" y="95"/>
                    <a:pt x="284" y="153"/>
                  </a:cubicBezTo>
                  <a:cubicBezTo>
                    <a:pt x="295" y="191"/>
                    <a:pt x="293" y="233"/>
                    <a:pt x="282" y="272"/>
                  </a:cubicBezTo>
                  <a:cubicBezTo>
                    <a:pt x="221" y="271"/>
                    <a:pt x="161" y="272"/>
                    <a:pt x="101" y="271"/>
                  </a:cubicBezTo>
                  <a:cubicBezTo>
                    <a:pt x="90" y="271"/>
                    <a:pt x="77" y="271"/>
                    <a:pt x="69" y="262"/>
                  </a:cubicBezTo>
                  <a:cubicBezTo>
                    <a:pt x="66" y="254"/>
                    <a:pt x="67" y="244"/>
                    <a:pt x="70" y="236"/>
                  </a:cubicBezTo>
                  <a:cubicBezTo>
                    <a:pt x="89" y="179"/>
                    <a:pt x="108" y="121"/>
                    <a:pt x="126" y="64"/>
                  </a:cubicBezTo>
                  <a:cubicBezTo>
                    <a:pt x="103" y="64"/>
                    <a:pt x="79" y="64"/>
                    <a:pt x="55" y="64"/>
                  </a:cubicBezTo>
                  <a:cubicBezTo>
                    <a:pt x="49" y="84"/>
                    <a:pt x="42" y="103"/>
                    <a:pt x="36" y="123"/>
                  </a:cubicBezTo>
                  <a:cubicBezTo>
                    <a:pt x="24" y="123"/>
                    <a:pt x="12" y="123"/>
                    <a:pt x="0" y="123"/>
                  </a:cubicBezTo>
                  <a:cubicBezTo>
                    <a:pt x="12" y="86"/>
                    <a:pt x="24" y="49"/>
                    <a:pt x="35" y="12"/>
                  </a:cubicBezTo>
                  <a:close/>
                  <a:moveTo>
                    <a:pt x="157" y="64"/>
                  </a:moveTo>
                  <a:cubicBezTo>
                    <a:pt x="154" y="74"/>
                    <a:pt x="151" y="83"/>
                    <a:pt x="147" y="93"/>
                  </a:cubicBezTo>
                  <a:cubicBezTo>
                    <a:pt x="171" y="93"/>
                    <a:pt x="195" y="93"/>
                    <a:pt x="218" y="93"/>
                  </a:cubicBezTo>
                  <a:cubicBezTo>
                    <a:pt x="222" y="83"/>
                    <a:pt x="225" y="73"/>
                    <a:pt x="228" y="64"/>
                  </a:cubicBezTo>
                  <a:cubicBezTo>
                    <a:pt x="204" y="64"/>
                    <a:pt x="181" y="63"/>
                    <a:pt x="157" y="64"/>
                  </a:cubicBezTo>
                  <a:close/>
                  <a:moveTo>
                    <a:pt x="138" y="123"/>
                  </a:moveTo>
                  <a:cubicBezTo>
                    <a:pt x="125" y="162"/>
                    <a:pt x="112" y="201"/>
                    <a:pt x="100" y="241"/>
                  </a:cubicBezTo>
                  <a:cubicBezTo>
                    <a:pt x="123" y="241"/>
                    <a:pt x="147" y="241"/>
                    <a:pt x="170" y="241"/>
                  </a:cubicBezTo>
                  <a:cubicBezTo>
                    <a:pt x="183" y="202"/>
                    <a:pt x="196" y="163"/>
                    <a:pt x="208" y="123"/>
                  </a:cubicBezTo>
                  <a:cubicBezTo>
                    <a:pt x="185" y="123"/>
                    <a:pt x="161" y="123"/>
                    <a:pt x="138" y="123"/>
                  </a:cubicBezTo>
                  <a:close/>
                </a:path>
              </a:pathLst>
            </a:custGeom>
            <a:solidFill>
              <a:srgbClr val="E200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0" name="Freeform 6"/>
            <p:cNvSpPr>
              <a:spLocks/>
            </p:cNvSpPr>
            <p:nvPr/>
          </p:nvSpPr>
          <p:spPr bwMode="auto">
            <a:xfrm>
              <a:off x="876300" y="2863850"/>
              <a:ext cx="1270000" cy="1387475"/>
            </a:xfrm>
            <a:custGeom>
              <a:avLst/>
              <a:gdLst>
                <a:gd name="T0" fmla="*/ 0 w 338"/>
                <a:gd name="T1" fmla="*/ 123 h 367"/>
                <a:gd name="T2" fmla="*/ 64 w 338"/>
                <a:gd name="T3" fmla="*/ 0 h 367"/>
                <a:gd name="T4" fmla="*/ 6 w 338"/>
                <a:gd name="T5" fmla="*/ 182 h 367"/>
                <a:gd name="T6" fmla="*/ 77 w 338"/>
                <a:gd name="T7" fmla="*/ 182 h 367"/>
                <a:gd name="T8" fmla="*/ 105 w 338"/>
                <a:gd name="T9" fmla="*/ 93 h 367"/>
                <a:gd name="T10" fmla="*/ 142 w 338"/>
                <a:gd name="T11" fmla="*/ 93 h 367"/>
                <a:gd name="T12" fmla="*/ 87 w 338"/>
                <a:gd name="T13" fmla="*/ 259 h 367"/>
                <a:gd name="T14" fmla="*/ 82 w 338"/>
                <a:gd name="T15" fmla="*/ 280 h 367"/>
                <a:gd name="T16" fmla="*/ 108 w 338"/>
                <a:gd name="T17" fmla="*/ 300 h 367"/>
                <a:gd name="T18" fmla="*/ 338 w 338"/>
                <a:gd name="T19" fmla="*/ 300 h 367"/>
                <a:gd name="T20" fmla="*/ 105 w 338"/>
                <a:gd name="T21" fmla="*/ 326 h 367"/>
                <a:gd name="T22" fmla="*/ 0 w 338"/>
                <a:gd name="T23" fmla="*/ 170 h 367"/>
                <a:gd name="T24" fmla="*/ 0 w 338"/>
                <a:gd name="T25" fmla="*/ 12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8" h="367">
                  <a:moveTo>
                    <a:pt x="0" y="123"/>
                  </a:moveTo>
                  <a:cubicBezTo>
                    <a:pt x="7" y="77"/>
                    <a:pt x="29" y="33"/>
                    <a:pt x="64" y="0"/>
                  </a:cubicBezTo>
                  <a:cubicBezTo>
                    <a:pt x="45" y="61"/>
                    <a:pt x="25" y="121"/>
                    <a:pt x="6" y="182"/>
                  </a:cubicBezTo>
                  <a:cubicBezTo>
                    <a:pt x="29" y="182"/>
                    <a:pt x="53" y="182"/>
                    <a:pt x="77" y="182"/>
                  </a:cubicBezTo>
                  <a:cubicBezTo>
                    <a:pt x="86" y="152"/>
                    <a:pt x="96" y="123"/>
                    <a:pt x="105" y="93"/>
                  </a:cubicBezTo>
                  <a:cubicBezTo>
                    <a:pt x="118" y="93"/>
                    <a:pt x="130" y="93"/>
                    <a:pt x="142" y="93"/>
                  </a:cubicBezTo>
                  <a:cubicBezTo>
                    <a:pt x="123" y="148"/>
                    <a:pt x="106" y="204"/>
                    <a:pt x="87" y="259"/>
                  </a:cubicBezTo>
                  <a:cubicBezTo>
                    <a:pt x="85" y="266"/>
                    <a:pt x="83" y="273"/>
                    <a:pt x="82" y="280"/>
                  </a:cubicBezTo>
                  <a:cubicBezTo>
                    <a:pt x="84" y="292"/>
                    <a:pt x="96" y="301"/>
                    <a:pt x="108" y="300"/>
                  </a:cubicBezTo>
                  <a:cubicBezTo>
                    <a:pt x="185" y="300"/>
                    <a:pt x="261" y="299"/>
                    <a:pt x="338" y="300"/>
                  </a:cubicBezTo>
                  <a:cubicBezTo>
                    <a:pt x="276" y="356"/>
                    <a:pt x="178" y="367"/>
                    <a:pt x="105" y="326"/>
                  </a:cubicBezTo>
                  <a:cubicBezTo>
                    <a:pt x="47" y="295"/>
                    <a:pt x="7" y="235"/>
                    <a:pt x="0" y="170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E200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1" name="Freeform 7"/>
            <p:cNvSpPr>
              <a:spLocks/>
            </p:cNvSpPr>
            <p:nvPr/>
          </p:nvSpPr>
          <p:spPr bwMode="auto">
            <a:xfrm>
              <a:off x="2589213" y="3076575"/>
              <a:ext cx="841375" cy="577850"/>
            </a:xfrm>
            <a:custGeom>
              <a:avLst/>
              <a:gdLst>
                <a:gd name="T0" fmla="*/ 52 w 224"/>
                <a:gd name="T1" fmla="*/ 3 h 153"/>
                <a:gd name="T2" fmla="*/ 122 w 224"/>
                <a:gd name="T3" fmla="*/ 3 h 153"/>
                <a:gd name="T4" fmla="*/ 100 w 224"/>
                <a:gd name="T5" fmla="*/ 66 h 153"/>
                <a:gd name="T6" fmla="*/ 161 w 224"/>
                <a:gd name="T7" fmla="*/ 66 h 153"/>
                <a:gd name="T8" fmla="*/ 182 w 224"/>
                <a:gd name="T9" fmla="*/ 5 h 153"/>
                <a:gd name="T10" fmla="*/ 224 w 224"/>
                <a:gd name="T11" fmla="*/ 3 h 153"/>
                <a:gd name="T12" fmla="*/ 172 w 224"/>
                <a:gd name="T13" fmla="*/ 153 h 153"/>
                <a:gd name="T14" fmla="*/ 131 w 224"/>
                <a:gd name="T15" fmla="*/ 153 h 153"/>
                <a:gd name="T16" fmla="*/ 152 w 224"/>
                <a:gd name="T17" fmla="*/ 90 h 153"/>
                <a:gd name="T18" fmla="*/ 92 w 224"/>
                <a:gd name="T19" fmla="*/ 90 h 153"/>
                <a:gd name="T20" fmla="*/ 71 w 224"/>
                <a:gd name="T21" fmla="*/ 153 h 153"/>
                <a:gd name="T22" fmla="*/ 0 w 224"/>
                <a:gd name="T23" fmla="*/ 153 h 153"/>
                <a:gd name="T24" fmla="*/ 52 w 224"/>
                <a:gd name="T25" fmla="*/ 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153">
                  <a:moveTo>
                    <a:pt x="52" y="3"/>
                  </a:moveTo>
                  <a:cubicBezTo>
                    <a:pt x="75" y="3"/>
                    <a:pt x="99" y="3"/>
                    <a:pt x="122" y="3"/>
                  </a:cubicBezTo>
                  <a:cubicBezTo>
                    <a:pt x="115" y="24"/>
                    <a:pt x="108" y="45"/>
                    <a:pt x="100" y="66"/>
                  </a:cubicBezTo>
                  <a:cubicBezTo>
                    <a:pt x="120" y="66"/>
                    <a:pt x="141" y="66"/>
                    <a:pt x="161" y="66"/>
                  </a:cubicBezTo>
                  <a:cubicBezTo>
                    <a:pt x="168" y="46"/>
                    <a:pt x="174" y="25"/>
                    <a:pt x="182" y="5"/>
                  </a:cubicBezTo>
                  <a:cubicBezTo>
                    <a:pt x="195" y="0"/>
                    <a:pt x="210" y="4"/>
                    <a:pt x="224" y="3"/>
                  </a:cubicBezTo>
                  <a:cubicBezTo>
                    <a:pt x="206" y="53"/>
                    <a:pt x="189" y="103"/>
                    <a:pt x="172" y="153"/>
                  </a:cubicBezTo>
                  <a:cubicBezTo>
                    <a:pt x="159" y="153"/>
                    <a:pt x="145" y="153"/>
                    <a:pt x="131" y="153"/>
                  </a:cubicBezTo>
                  <a:cubicBezTo>
                    <a:pt x="138" y="132"/>
                    <a:pt x="145" y="111"/>
                    <a:pt x="152" y="90"/>
                  </a:cubicBezTo>
                  <a:cubicBezTo>
                    <a:pt x="132" y="90"/>
                    <a:pt x="112" y="90"/>
                    <a:pt x="92" y="90"/>
                  </a:cubicBezTo>
                  <a:cubicBezTo>
                    <a:pt x="85" y="111"/>
                    <a:pt x="78" y="132"/>
                    <a:pt x="71" y="153"/>
                  </a:cubicBezTo>
                  <a:cubicBezTo>
                    <a:pt x="47" y="152"/>
                    <a:pt x="24" y="153"/>
                    <a:pt x="0" y="153"/>
                  </a:cubicBezTo>
                  <a:cubicBezTo>
                    <a:pt x="18" y="103"/>
                    <a:pt x="34" y="53"/>
                    <a:pt x="5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2" name="Freeform 8"/>
            <p:cNvSpPr>
              <a:spLocks/>
            </p:cNvSpPr>
            <p:nvPr/>
          </p:nvSpPr>
          <p:spPr bwMode="auto">
            <a:xfrm>
              <a:off x="3336925" y="3087688"/>
              <a:ext cx="457200" cy="566738"/>
            </a:xfrm>
            <a:custGeom>
              <a:avLst/>
              <a:gdLst>
                <a:gd name="T0" fmla="*/ 0 w 122"/>
                <a:gd name="T1" fmla="*/ 150 h 150"/>
                <a:gd name="T2" fmla="*/ 52 w 122"/>
                <a:gd name="T3" fmla="*/ 0 h 150"/>
                <a:gd name="T4" fmla="*/ 122 w 122"/>
                <a:gd name="T5" fmla="*/ 0 h 150"/>
                <a:gd name="T6" fmla="*/ 71 w 122"/>
                <a:gd name="T7" fmla="*/ 148 h 150"/>
                <a:gd name="T8" fmla="*/ 68 w 122"/>
                <a:gd name="T9" fmla="*/ 149 h 150"/>
                <a:gd name="T10" fmla="*/ 0 w 122"/>
                <a:gd name="T1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150">
                  <a:moveTo>
                    <a:pt x="0" y="150"/>
                  </a:moveTo>
                  <a:cubicBezTo>
                    <a:pt x="18" y="100"/>
                    <a:pt x="34" y="50"/>
                    <a:pt x="52" y="0"/>
                  </a:cubicBezTo>
                  <a:cubicBezTo>
                    <a:pt x="75" y="0"/>
                    <a:pt x="99" y="0"/>
                    <a:pt x="122" y="0"/>
                  </a:cubicBezTo>
                  <a:cubicBezTo>
                    <a:pt x="105" y="49"/>
                    <a:pt x="88" y="99"/>
                    <a:pt x="71" y="148"/>
                  </a:cubicBezTo>
                  <a:cubicBezTo>
                    <a:pt x="68" y="149"/>
                    <a:pt x="68" y="149"/>
                    <a:pt x="68" y="149"/>
                  </a:cubicBezTo>
                  <a:cubicBezTo>
                    <a:pt x="46" y="150"/>
                    <a:pt x="23" y="149"/>
                    <a:pt x="0" y="1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3" name="Freeform 9"/>
            <p:cNvSpPr>
              <a:spLocks/>
            </p:cNvSpPr>
            <p:nvPr/>
          </p:nvSpPr>
          <p:spPr bwMode="auto">
            <a:xfrm>
              <a:off x="3705225" y="3087688"/>
              <a:ext cx="839788" cy="569913"/>
            </a:xfrm>
            <a:custGeom>
              <a:avLst/>
              <a:gdLst>
                <a:gd name="T0" fmla="*/ 50 w 224"/>
                <a:gd name="T1" fmla="*/ 28 h 151"/>
                <a:gd name="T2" fmla="*/ 107 w 224"/>
                <a:gd name="T3" fmla="*/ 0 h 151"/>
                <a:gd name="T4" fmla="*/ 224 w 224"/>
                <a:gd name="T5" fmla="*/ 0 h 151"/>
                <a:gd name="T6" fmla="*/ 214 w 224"/>
                <a:gd name="T7" fmla="*/ 27 h 151"/>
                <a:gd name="T8" fmla="*/ 143 w 224"/>
                <a:gd name="T9" fmla="*/ 27 h 151"/>
                <a:gd name="T10" fmla="*/ 103 w 224"/>
                <a:gd name="T11" fmla="*/ 60 h 151"/>
                <a:gd name="T12" fmla="*/ 188 w 224"/>
                <a:gd name="T13" fmla="*/ 64 h 151"/>
                <a:gd name="T14" fmla="*/ 192 w 224"/>
                <a:gd name="T15" fmla="*/ 94 h 151"/>
                <a:gd name="T16" fmla="*/ 127 w 224"/>
                <a:gd name="T17" fmla="*/ 149 h 151"/>
                <a:gd name="T18" fmla="*/ 0 w 224"/>
                <a:gd name="T19" fmla="*/ 150 h 151"/>
                <a:gd name="T20" fmla="*/ 10 w 224"/>
                <a:gd name="T21" fmla="*/ 124 h 151"/>
                <a:gd name="T22" fmla="*/ 27 w 224"/>
                <a:gd name="T23" fmla="*/ 122 h 151"/>
                <a:gd name="T24" fmla="*/ 107 w 224"/>
                <a:gd name="T25" fmla="*/ 122 h 151"/>
                <a:gd name="T26" fmla="*/ 141 w 224"/>
                <a:gd name="T27" fmla="*/ 111 h 151"/>
                <a:gd name="T28" fmla="*/ 152 w 224"/>
                <a:gd name="T29" fmla="*/ 88 h 151"/>
                <a:gd name="T30" fmla="*/ 43 w 224"/>
                <a:gd name="T31" fmla="*/ 87 h 151"/>
                <a:gd name="T32" fmla="*/ 30 w 224"/>
                <a:gd name="T33" fmla="*/ 73 h 151"/>
                <a:gd name="T34" fmla="*/ 50 w 224"/>
                <a:gd name="T35" fmla="*/ 2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4" h="151">
                  <a:moveTo>
                    <a:pt x="50" y="28"/>
                  </a:moveTo>
                  <a:cubicBezTo>
                    <a:pt x="63" y="11"/>
                    <a:pt x="85" y="0"/>
                    <a:pt x="107" y="0"/>
                  </a:cubicBezTo>
                  <a:cubicBezTo>
                    <a:pt x="146" y="0"/>
                    <a:pt x="185" y="0"/>
                    <a:pt x="224" y="0"/>
                  </a:cubicBezTo>
                  <a:cubicBezTo>
                    <a:pt x="221" y="9"/>
                    <a:pt x="218" y="18"/>
                    <a:pt x="214" y="27"/>
                  </a:cubicBezTo>
                  <a:cubicBezTo>
                    <a:pt x="191" y="27"/>
                    <a:pt x="167" y="27"/>
                    <a:pt x="143" y="27"/>
                  </a:cubicBezTo>
                  <a:cubicBezTo>
                    <a:pt x="124" y="28"/>
                    <a:pt x="105" y="40"/>
                    <a:pt x="103" y="60"/>
                  </a:cubicBezTo>
                  <a:cubicBezTo>
                    <a:pt x="131" y="66"/>
                    <a:pt x="160" y="59"/>
                    <a:pt x="188" y="64"/>
                  </a:cubicBezTo>
                  <a:cubicBezTo>
                    <a:pt x="198" y="71"/>
                    <a:pt x="194" y="84"/>
                    <a:pt x="192" y="94"/>
                  </a:cubicBezTo>
                  <a:cubicBezTo>
                    <a:pt x="182" y="122"/>
                    <a:pt x="158" y="147"/>
                    <a:pt x="127" y="149"/>
                  </a:cubicBezTo>
                  <a:cubicBezTo>
                    <a:pt x="85" y="151"/>
                    <a:pt x="43" y="149"/>
                    <a:pt x="0" y="150"/>
                  </a:cubicBezTo>
                  <a:cubicBezTo>
                    <a:pt x="4" y="141"/>
                    <a:pt x="6" y="132"/>
                    <a:pt x="10" y="124"/>
                  </a:cubicBezTo>
                  <a:cubicBezTo>
                    <a:pt x="15" y="121"/>
                    <a:pt x="21" y="123"/>
                    <a:pt x="27" y="122"/>
                  </a:cubicBezTo>
                  <a:cubicBezTo>
                    <a:pt x="54" y="122"/>
                    <a:pt x="80" y="122"/>
                    <a:pt x="107" y="122"/>
                  </a:cubicBezTo>
                  <a:cubicBezTo>
                    <a:pt x="119" y="122"/>
                    <a:pt x="133" y="121"/>
                    <a:pt x="141" y="111"/>
                  </a:cubicBezTo>
                  <a:cubicBezTo>
                    <a:pt x="148" y="105"/>
                    <a:pt x="149" y="96"/>
                    <a:pt x="152" y="88"/>
                  </a:cubicBezTo>
                  <a:cubicBezTo>
                    <a:pt x="116" y="86"/>
                    <a:pt x="79" y="87"/>
                    <a:pt x="43" y="87"/>
                  </a:cubicBezTo>
                  <a:cubicBezTo>
                    <a:pt x="35" y="88"/>
                    <a:pt x="29" y="80"/>
                    <a:pt x="30" y="73"/>
                  </a:cubicBezTo>
                  <a:cubicBezTo>
                    <a:pt x="29" y="56"/>
                    <a:pt x="40" y="41"/>
                    <a:pt x="50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4" name="Freeform 10"/>
            <p:cNvSpPr>
              <a:spLocks/>
            </p:cNvSpPr>
            <p:nvPr/>
          </p:nvSpPr>
          <p:spPr bwMode="auto">
            <a:xfrm>
              <a:off x="4451350" y="3087688"/>
              <a:ext cx="458788" cy="566738"/>
            </a:xfrm>
            <a:custGeom>
              <a:avLst/>
              <a:gdLst>
                <a:gd name="T0" fmla="*/ 51 w 122"/>
                <a:gd name="T1" fmla="*/ 0 h 150"/>
                <a:gd name="T2" fmla="*/ 122 w 122"/>
                <a:gd name="T3" fmla="*/ 0 h 150"/>
                <a:gd name="T4" fmla="*/ 71 w 122"/>
                <a:gd name="T5" fmla="*/ 150 h 150"/>
                <a:gd name="T6" fmla="*/ 0 w 122"/>
                <a:gd name="T7" fmla="*/ 150 h 150"/>
                <a:gd name="T8" fmla="*/ 51 w 122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50">
                  <a:moveTo>
                    <a:pt x="51" y="0"/>
                  </a:moveTo>
                  <a:cubicBezTo>
                    <a:pt x="75" y="0"/>
                    <a:pt x="98" y="0"/>
                    <a:pt x="122" y="0"/>
                  </a:cubicBezTo>
                  <a:cubicBezTo>
                    <a:pt x="104" y="50"/>
                    <a:pt x="87" y="100"/>
                    <a:pt x="71" y="150"/>
                  </a:cubicBezTo>
                  <a:cubicBezTo>
                    <a:pt x="47" y="150"/>
                    <a:pt x="24" y="150"/>
                    <a:pt x="0" y="150"/>
                  </a:cubicBezTo>
                  <a:cubicBezTo>
                    <a:pt x="18" y="100"/>
                    <a:pt x="34" y="5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5" name="Freeform 11"/>
            <p:cNvSpPr>
              <a:spLocks/>
            </p:cNvSpPr>
            <p:nvPr/>
          </p:nvSpPr>
          <p:spPr bwMode="auto">
            <a:xfrm>
              <a:off x="4865688" y="3087688"/>
              <a:ext cx="638175" cy="566738"/>
            </a:xfrm>
            <a:custGeom>
              <a:avLst/>
              <a:gdLst>
                <a:gd name="T0" fmla="*/ 40 w 170"/>
                <a:gd name="T1" fmla="*/ 0 h 150"/>
                <a:gd name="T2" fmla="*/ 110 w 170"/>
                <a:gd name="T3" fmla="*/ 0 h 150"/>
                <a:gd name="T4" fmla="*/ 76 w 170"/>
                <a:gd name="T5" fmla="*/ 99 h 150"/>
                <a:gd name="T6" fmla="*/ 90 w 170"/>
                <a:gd name="T7" fmla="*/ 122 h 150"/>
                <a:gd name="T8" fmla="*/ 170 w 170"/>
                <a:gd name="T9" fmla="*/ 123 h 150"/>
                <a:gd name="T10" fmla="*/ 160 w 170"/>
                <a:gd name="T11" fmla="*/ 150 h 150"/>
                <a:gd name="T12" fmla="*/ 42 w 170"/>
                <a:gd name="T13" fmla="*/ 150 h 150"/>
                <a:gd name="T14" fmla="*/ 5 w 170"/>
                <a:gd name="T15" fmla="*/ 130 h 150"/>
                <a:gd name="T16" fmla="*/ 11 w 170"/>
                <a:gd name="T17" fmla="*/ 83 h 150"/>
                <a:gd name="T18" fmla="*/ 40 w 170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50">
                  <a:moveTo>
                    <a:pt x="40" y="0"/>
                  </a:moveTo>
                  <a:cubicBezTo>
                    <a:pt x="63" y="0"/>
                    <a:pt x="87" y="0"/>
                    <a:pt x="110" y="0"/>
                  </a:cubicBezTo>
                  <a:cubicBezTo>
                    <a:pt x="99" y="33"/>
                    <a:pt x="87" y="66"/>
                    <a:pt x="76" y="99"/>
                  </a:cubicBezTo>
                  <a:cubicBezTo>
                    <a:pt x="71" y="109"/>
                    <a:pt x="79" y="121"/>
                    <a:pt x="90" y="122"/>
                  </a:cubicBezTo>
                  <a:cubicBezTo>
                    <a:pt x="117" y="124"/>
                    <a:pt x="143" y="122"/>
                    <a:pt x="170" y="123"/>
                  </a:cubicBezTo>
                  <a:cubicBezTo>
                    <a:pt x="166" y="132"/>
                    <a:pt x="163" y="141"/>
                    <a:pt x="160" y="150"/>
                  </a:cubicBezTo>
                  <a:cubicBezTo>
                    <a:pt x="121" y="149"/>
                    <a:pt x="81" y="150"/>
                    <a:pt x="42" y="150"/>
                  </a:cubicBezTo>
                  <a:cubicBezTo>
                    <a:pt x="28" y="149"/>
                    <a:pt x="10" y="146"/>
                    <a:pt x="5" y="130"/>
                  </a:cubicBezTo>
                  <a:cubicBezTo>
                    <a:pt x="0" y="114"/>
                    <a:pt x="6" y="98"/>
                    <a:pt x="11" y="83"/>
                  </a:cubicBezTo>
                  <a:cubicBezTo>
                    <a:pt x="21" y="55"/>
                    <a:pt x="31" y="28"/>
                    <a:pt x="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6" name="Freeform 12"/>
            <p:cNvSpPr>
              <a:spLocks/>
            </p:cNvSpPr>
            <p:nvPr/>
          </p:nvSpPr>
          <p:spPr bwMode="auto">
            <a:xfrm>
              <a:off x="5567363" y="3087688"/>
              <a:ext cx="458788" cy="566738"/>
            </a:xfrm>
            <a:custGeom>
              <a:avLst/>
              <a:gdLst>
                <a:gd name="T0" fmla="*/ 51 w 122"/>
                <a:gd name="T1" fmla="*/ 0 h 150"/>
                <a:gd name="T2" fmla="*/ 122 w 122"/>
                <a:gd name="T3" fmla="*/ 0 h 150"/>
                <a:gd name="T4" fmla="*/ 71 w 122"/>
                <a:gd name="T5" fmla="*/ 150 h 150"/>
                <a:gd name="T6" fmla="*/ 0 w 122"/>
                <a:gd name="T7" fmla="*/ 150 h 150"/>
                <a:gd name="T8" fmla="*/ 51 w 122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50">
                  <a:moveTo>
                    <a:pt x="51" y="0"/>
                  </a:moveTo>
                  <a:cubicBezTo>
                    <a:pt x="75" y="0"/>
                    <a:pt x="98" y="0"/>
                    <a:pt x="122" y="0"/>
                  </a:cubicBezTo>
                  <a:cubicBezTo>
                    <a:pt x="105" y="50"/>
                    <a:pt x="87" y="100"/>
                    <a:pt x="71" y="150"/>
                  </a:cubicBezTo>
                  <a:cubicBezTo>
                    <a:pt x="47" y="150"/>
                    <a:pt x="24" y="150"/>
                    <a:pt x="0" y="150"/>
                  </a:cubicBezTo>
                  <a:cubicBezTo>
                    <a:pt x="17" y="100"/>
                    <a:pt x="35" y="5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7" name="Freeform 13"/>
            <p:cNvSpPr>
              <a:spLocks/>
            </p:cNvSpPr>
            <p:nvPr/>
          </p:nvSpPr>
          <p:spPr bwMode="auto">
            <a:xfrm>
              <a:off x="5980113" y="3087688"/>
              <a:ext cx="796925" cy="566738"/>
            </a:xfrm>
            <a:custGeom>
              <a:avLst/>
              <a:gdLst>
                <a:gd name="T0" fmla="*/ 19 w 212"/>
                <a:gd name="T1" fmla="*/ 63 h 150"/>
                <a:gd name="T2" fmla="*/ 93 w 212"/>
                <a:gd name="T3" fmla="*/ 0 h 150"/>
                <a:gd name="T4" fmla="*/ 212 w 212"/>
                <a:gd name="T5" fmla="*/ 0 h 150"/>
                <a:gd name="T6" fmla="*/ 203 w 212"/>
                <a:gd name="T7" fmla="*/ 27 h 150"/>
                <a:gd name="T8" fmla="*/ 129 w 212"/>
                <a:gd name="T9" fmla="*/ 27 h 150"/>
                <a:gd name="T10" fmla="*/ 90 w 212"/>
                <a:gd name="T11" fmla="*/ 58 h 150"/>
                <a:gd name="T12" fmla="*/ 75 w 212"/>
                <a:gd name="T13" fmla="*/ 105 h 150"/>
                <a:gd name="T14" fmla="*/ 93 w 212"/>
                <a:gd name="T15" fmla="*/ 122 h 150"/>
                <a:gd name="T16" fmla="*/ 170 w 212"/>
                <a:gd name="T17" fmla="*/ 123 h 150"/>
                <a:gd name="T18" fmla="*/ 161 w 212"/>
                <a:gd name="T19" fmla="*/ 150 h 150"/>
                <a:gd name="T20" fmla="*/ 41 w 212"/>
                <a:gd name="T21" fmla="*/ 150 h 150"/>
                <a:gd name="T22" fmla="*/ 4 w 212"/>
                <a:gd name="T23" fmla="*/ 129 h 150"/>
                <a:gd name="T24" fmla="*/ 19 w 212"/>
                <a:gd name="T25" fmla="*/ 6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2" h="150">
                  <a:moveTo>
                    <a:pt x="19" y="63"/>
                  </a:moveTo>
                  <a:cubicBezTo>
                    <a:pt x="32" y="32"/>
                    <a:pt x="58" y="2"/>
                    <a:pt x="93" y="0"/>
                  </a:cubicBezTo>
                  <a:cubicBezTo>
                    <a:pt x="132" y="0"/>
                    <a:pt x="172" y="0"/>
                    <a:pt x="212" y="0"/>
                  </a:cubicBezTo>
                  <a:cubicBezTo>
                    <a:pt x="209" y="9"/>
                    <a:pt x="206" y="18"/>
                    <a:pt x="203" y="27"/>
                  </a:cubicBezTo>
                  <a:cubicBezTo>
                    <a:pt x="178" y="27"/>
                    <a:pt x="154" y="27"/>
                    <a:pt x="129" y="27"/>
                  </a:cubicBezTo>
                  <a:cubicBezTo>
                    <a:pt x="111" y="28"/>
                    <a:pt x="95" y="41"/>
                    <a:pt x="90" y="58"/>
                  </a:cubicBezTo>
                  <a:cubicBezTo>
                    <a:pt x="85" y="73"/>
                    <a:pt x="78" y="89"/>
                    <a:pt x="75" y="105"/>
                  </a:cubicBezTo>
                  <a:cubicBezTo>
                    <a:pt x="73" y="115"/>
                    <a:pt x="84" y="122"/>
                    <a:pt x="93" y="122"/>
                  </a:cubicBezTo>
                  <a:cubicBezTo>
                    <a:pt x="119" y="123"/>
                    <a:pt x="144" y="122"/>
                    <a:pt x="170" y="123"/>
                  </a:cubicBezTo>
                  <a:cubicBezTo>
                    <a:pt x="166" y="132"/>
                    <a:pt x="163" y="141"/>
                    <a:pt x="161" y="150"/>
                  </a:cubicBezTo>
                  <a:cubicBezTo>
                    <a:pt x="121" y="150"/>
                    <a:pt x="81" y="150"/>
                    <a:pt x="41" y="150"/>
                  </a:cubicBezTo>
                  <a:cubicBezTo>
                    <a:pt x="26" y="149"/>
                    <a:pt x="8" y="145"/>
                    <a:pt x="4" y="129"/>
                  </a:cubicBezTo>
                  <a:cubicBezTo>
                    <a:pt x="0" y="106"/>
                    <a:pt x="11" y="84"/>
                    <a:pt x="19" y="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8" name="Freeform 14"/>
            <p:cNvSpPr>
              <a:spLocks noEditPoints="1"/>
            </p:cNvSpPr>
            <p:nvPr/>
          </p:nvSpPr>
          <p:spPr bwMode="auto">
            <a:xfrm>
              <a:off x="6716713" y="3076575"/>
              <a:ext cx="750888" cy="596900"/>
            </a:xfrm>
            <a:custGeom>
              <a:avLst/>
              <a:gdLst>
                <a:gd name="T0" fmla="*/ 82 w 200"/>
                <a:gd name="T1" fmla="*/ 5 h 158"/>
                <a:gd name="T2" fmla="*/ 141 w 200"/>
                <a:gd name="T3" fmla="*/ 3 h 158"/>
                <a:gd name="T4" fmla="*/ 187 w 200"/>
                <a:gd name="T5" fmla="*/ 14 h 158"/>
                <a:gd name="T6" fmla="*/ 192 w 200"/>
                <a:gd name="T7" fmla="*/ 70 h 158"/>
                <a:gd name="T8" fmla="*/ 150 w 200"/>
                <a:gd name="T9" fmla="*/ 141 h 158"/>
                <a:gd name="T10" fmla="*/ 61 w 200"/>
                <a:gd name="T11" fmla="*/ 153 h 158"/>
                <a:gd name="T12" fmla="*/ 10 w 200"/>
                <a:gd name="T13" fmla="*/ 138 h 158"/>
                <a:gd name="T14" fmla="*/ 17 w 200"/>
                <a:gd name="T15" fmla="*/ 76 h 158"/>
                <a:gd name="T16" fmla="*/ 82 w 200"/>
                <a:gd name="T17" fmla="*/ 5 h 158"/>
                <a:gd name="T18" fmla="*/ 118 w 200"/>
                <a:gd name="T19" fmla="*/ 33 h 158"/>
                <a:gd name="T20" fmla="*/ 86 w 200"/>
                <a:gd name="T21" fmla="*/ 81 h 158"/>
                <a:gd name="T22" fmla="*/ 82 w 200"/>
                <a:gd name="T23" fmla="*/ 119 h 158"/>
                <a:gd name="T24" fmla="*/ 140 w 200"/>
                <a:gd name="T25" fmla="*/ 99 h 158"/>
                <a:gd name="T26" fmla="*/ 156 w 200"/>
                <a:gd name="T27" fmla="*/ 48 h 158"/>
                <a:gd name="T28" fmla="*/ 118 w 200"/>
                <a:gd name="T29" fmla="*/ 33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" h="158">
                  <a:moveTo>
                    <a:pt x="82" y="5"/>
                  </a:moveTo>
                  <a:cubicBezTo>
                    <a:pt x="102" y="1"/>
                    <a:pt x="121" y="4"/>
                    <a:pt x="141" y="3"/>
                  </a:cubicBezTo>
                  <a:cubicBezTo>
                    <a:pt x="157" y="3"/>
                    <a:pt x="176" y="0"/>
                    <a:pt x="187" y="14"/>
                  </a:cubicBezTo>
                  <a:cubicBezTo>
                    <a:pt x="200" y="30"/>
                    <a:pt x="197" y="52"/>
                    <a:pt x="192" y="70"/>
                  </a:cubicBezTo>
                  <a:cubicBezTo>
                    <a:pt x="183" y="96"/>
                    <a:pt x="175" y="126"/>
                    <a:pt x="150" y="141"/>
                  </a:cubicBezTo>
                  <a:cubicBezTo>
                    <a:pt x="124" y="158"/>
                    <a:pt x="91" y="151"/>
                    <a:pt x="61" y="153"/>
                  </a:cubicBezTo>
                  <a:cubicBezTo>
                    <a:pt x="44" y="152"/>
                    <a:pt x="21" y="155"/>
                    <a:pt x="10" y="138"/>
                  </a:cubicBezTo>
                  <a:cubicBezTo>
                    <a:pt x="0" y="118"/>
                    <a:pt x="11" y="96"/>
                    <a:pt x="17" y="76"/>
                  </a:cubicBezTo>
                  <a:cubicBezTo>
                    <a:pt x="28" y="46"/>
                    <a:pt x="49" y="14"/>
                    <a:pt x="82" y="5"/>
                  </a:cubicBezTo>
                  <a:close/>
                  <a:moveTo>
                    <a:pt x="118" y="33"/>
                  </a:moveTo>
                  <a:cubicBezTo>
                    <a:pt x="97" y="39"/>
                    <a:pt x="92" y="63"/>
                    <a:pt x="86" y="81"/>
                  </a:cubicBezTo>
                  <a:cubicBezTo>
                    <a:pt x="83" y="93"/>
                    <a:pt x="72" y="108"/>
                    <a:pt x="82" y="119"/>
                  </a:cubicBezTo>
                  <a:cubicBezTo>
                    <a:pt x="101" y="134"/>
                    <a:pt x="134" y="122"/>
                    <a:pt x="140" y="99"/>
                  </a:cubicBezTo>
                  <a:cubicBezTo>
                    <a:pt x="146" y="82"/>
                    <a:pt x="153" y="66"/>
                    <a:pt x="156" y="48"/>
                  </a:cubicBezTo>
                  <a:cubicBezTo>
                    <a:pt x="157" y="29"/>
                    <a:pt x="132" y="27"/>
                    <a:pt x="118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9" name="Freeform 15"/>
            <p:cNvSpPr>
              <a:spLocks/>
            </p:cNvSpPr>
            <p:nvPr/>
          </p:nvSpPr>
          <p:spPr bwMode="auto">
            <a:xfrm>
              <a:off x="7429500" y="3087688"/>
              <a:ext cx="841375" cy="577850"/>
            </a:xfrm>
            <a:custGeom>
              <a:avLst/>
              <a:gdLst>
                <a:gd name="T0" fmla="*/ 51 w 224"/>
                <a:gd name="T1" fmla="*/ 0 h 153"/>
                <a:gd name="T2" fmla="*/ 107 w 224"/>
                <a:gd name="T3" fmla="*/ 0 h 153"/>
                <a:gd name="T4" fmla="*/ 126 w 224"/>
                <a:gd name="T5" fmla="*/ 14 h 153"/>
                <a:gd name="T6" fmla="*/ 152 w 224"/>
                <a:gd name="T7" fmla="*/ 90 h 153"/>
                <a:gd name="T8" fmla="*/ 183 w 224"/>
                <a:gd name="T9" fmla="*/ 0 h 153"/>
                <a:gd name="T10" fmla="*/ 224 w 224"/>
                <a:gd name="T11" fmla="*/ 0 h 153"/>
                <a:gd name="T12" fmla="*/ 180 w 224"/>
                <a:gd name="T13" fmla="*/ 126 h 153"/>
                <a:gd name="T14" fmla="*/ 171 w 224"/>
                <a:gd name="T15" fmla="*/ 150 h 153"/>
                <a:gd name="T16" fmla="*/ 119 w 224"/>
                <a:gd name="T17" fmla="*/ 150 h 153"/>
                <a:gd name="T18" fmla="*/ 97 w 224"/>
                <a:gd name="T19" fmla="*/ 135 h 153"/>
                <a:gd name="T20" fmla="*/ 71 w 224"/>
                <a:gd name="T21" fmla="*/ 60 h 153"/>
                <a:gd name="T22" fmla="*/ 41 w 224"/>
                <a:gd name="T23" fmla="*/ 148 h 153"/>
                <a:gd name="T24" fmla="*/ 0 w 224"/>
                <a:gd name="T25" fmla="*/ 150 h 153"/>
                <a:gd name="T26" fmla="*/ 51 w 224"/>
                <a:gd name="T27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153">
                  <a:moveTo>
                    <a:pt x="51" y="0"/>
                  </a:moveTo>
                  <a:cubicBezTo>
                    <a:pt x="70" y="0"/>
                    <a:pt x="88" y="0"/>
                    <a:pt x="107" y="0"/>
                  </a:cubicBezTo>
                  <a:cubicBezTo>
                    <a:pt x="115" y="1"/>
                    <a:pt x="124" y="6"/>
                    <a:pt x="126" y="14"/>
                  </a:cubicBezTo>
                  <a:cubicBezTo>
                    <a:pt x="135" y="39"/>
                    <a:pt x="143" y="65"/>
                    <a:pt x="152" y="90"/>
                  </a:cubicBezTo>
                  <a:cubicBezTo>
                    <a:pt x="163" y="60"/>
                    <a:pt x="172" y="30"/>
                    <a:pt x="183" y="0"/>
                  </a:cubicBezTo>
                  <a:cubicBezTo>
                    <a:pt x="197" y="0"/>
                    <a:pt x="210" y="0"/>
                    <a:pt x="224" y="0"/>
                  </a:cubicBezTo>
                  <a:cubicBezTo>
                    <a:pt x="209" y="42"/>
                    <a:pt x="195" y="84"/>
                    <a:pt x="180" y="126"/>
                  </a:cubicBezTo>
                  <a:cubicBezTo>
                    <a:pt x="177" y="134"/>
                    <a:pt x="176" y="142"/>
                    <a:pt x="171" y="150"/>
                  </a:cubicBezTo>
                  <a:cubicBezTo>
                    <a:pt x="153" y="150"/>
                    <a:pt x="136" y="150"/>
                    <a:pt x="119" y="150"/>
                  </a:cubicBezTo>
                  <a:cubicBezTo>
                    <a:pt x="109" y="150"/>
                    <a:pt x="99" y="145"/>
                    <a:pt x="97" y="135"/>
                  </a:cubicBezTo>
                  <a:cubicBezTo>
                    <a:pt x="88" y="111"/>
                    <a:pt x="79" y="85"/>
                    <a:pt x="71" y="60"/>
                  </a:cubicBezTo>
                  <a:cubicBezTo>
                    <a:pt x="61" y="89"/>
                    <a:pt x="51" y="119"/>
                    <a:pt x="41" y="148"/>
                  </a:cubicBezTo>
                  <a:cubicBezTo>
                    <a:pt x="28" y="153"/>
                    <a:pt x="13" y="148"/>
                    <a:pt x="0" y="150"/>
                  </a:cubicBezTo>
                  <a:cubicBezTo>
                    <a:pt x="17" y="100"/>
                    <a:pt x="34" y="5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61" name="Picture 5" descr="http://www.copymytapes.co.uk/H2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6696" y="4446015"/>
            <a:ext cx="557672" cy="328744"/>
          </a:xfrm>
          <a:prstGeom prst="rect">
            <a:avLst/>
          </a:prstGeom>
          <a:noFill/>
        </p:spPr>
      </p:pic>
      <p:pic>
        <p:nvPicPr>
          <p:cNvPr id="262" name="Picture 7" descr="http://content.myphone.gr/photo/full/10581/h-265-etoimo-na-ferei-hd-vinteo-se-diktya-me-chamilo-bandwidt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7248" y="3289111"/>
            <a:ext cx="538617" cy="378027"/>
          </a:xfrm>
          <a:prstGeom prst="rect">
            <a:avLst/>
          </a:prstGeom>
          <a:noFill/>
        </p:spPr>
      </p:pic>
      <p:cxnSp>
        <p:nvCxnSpPr>
          <p:cNvPr id="266" name="直接连接符 265"/>
          <p:cNvCxnSpPr/>
          <p:nvPr/>
        </p:nvCxnSpPr>
        <p:spPr bwMode="auto">
          <a:xfrm flipV="1">
            <a:off x="9605132" y="1377726"/>
            <a:ext cx="834757" cy="807455"/>
          </a:xfrm>
          <a:prstGeom prst="line">
            <a:avLst/>
          </a:prstGeom>
          <a:noFill/>
          <a:ln w="19050">
            <a:solidFill>
              <a:srgbClr val="C00000"/>
            </a:solidFill>
            <a:prstDash val="sysDash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71" name="图片 27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07" y="5001805"/>
            <a:ext cx="652148" cy="710301"/>
          </a:xfrm>
          <a:prstGeom prst="rect">
            <a:avLst/>
          </a:prstGeom>
        </p:spPr>
      </p:pic>
      <p:pic>
        <p:nvPicPr>
          <p:cNvPr id="272" name="图片 27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965" y="4814094"/>
            <a:ext cx="2094400" cy="1335762"/>
          </a:xfrm>
          <a:prstGeom prst="rect">
            <a:avLst/>
          </a:prstGeom>
        </p:spPr>
      </p:pic>
      <p:pic>
        <p:nvPicPr>
          <p:cNvPr id="273" name="图片 2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855" y="4722304"/>
            <a:ext cx="1161369" cy="1161369"/>
          </a:xfrm>
          <a:prstGeom prst="rect">
            <a:avLst/>
          </a:prstGeom>
        </p:spPr>
      </p:pic>
      <p:sp>
        <p:nvSpPr>
          <p:cNvPr id="274" name="文本框 273"/>
          <p:cNvSpPr txBox="1"/>
          <p:nvPr/>
        </p:nvSpPr>
        <p:spPr>
          <a:xfrm>
            <a:off x="5987675" y="5778064"/>
            <a:ext cx="1306713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38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安防智能摄像机</a:t>
            </a:r>
          </a:p>
        </p:txBody>
      </p:sp>
      <p:sp>
        <p:nvSpPr>
          <p:cNvPr id="275" name="文本框 274"/>
          <p:cNvSpPr txBox="1"/>
          <p:nvPr/>
        </p:nvSpPr>
        <p:spPr>
          <a:xfrm>
            <a:off x="7933114" y="5778064"/>
            <a:ext cx="1179834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38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无人机</a:t>
            </a:r>
          </a:p>
        </p:txBody>
      </p:sp>
      <p:sp>
        <p:nvSpPr>
          <p:cNvPr id="276" name="文本框 275"/>
          <p:cNvSpPr txBox="1"/>
          <p:nvPr/>
        </p:nvSpPr>
        <p:spPr>
          <a:xfrm>
            <a:off x="9260054" y="5778064"/>
            <a:ext cx="1179834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38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专业摄像机</a:t>
            </a:r>
          </a:p>
        </p:txBody>
      </p:sp>
      <p:sp>
        <p:nvSpPr>
          <p:cNvPr id="281" name="文本框 280"/>
          <p:cNvSpPr txBox="1"/>
          <p:nvPr/>
        </p:nvSpPr>
        <p:spPr>
          <a:xfrm>
            <a:off x="10532289" y="5778064"/>
            <a:ext cx="1179834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38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消费类摄像头</a:t>
            </a:r>
          </a:p>
        </p:txBody>
      </p:sp>
      <p:pic>
        <p:nvPicPr>
          <p:cNvPr id="134" name="图片 1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318" y="5057727"/>
            <a:ext cx="458049" cy="539939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381017" y="2459342"/>
            <a:ext cx="824396" cy="441785"/>
            <a:chOff x="7381021" y="2343766"/>
            <a:chExt cx="1033181" cy="553671"/>
          </a:xfrm>
        </p:grpSpPr>
        <p:sp>
          <p:nvSpPr>
            <p:cNvPr id="137" name="圆角矩形 136"/>
            <p:cNvSpPr/>
            <p:nvPr/>
          </p:nvSpPr>
          <p:spPr>
            <a:xfrm>
              <a:off x="7381021" y="2343766"/>
              <a:ext cx="1033181" cy="553671"/>
            </a:xfrm>
            <a:prstGeom prst="roundRect">
              <a:avLst>
                <a:gd name="adj" fmla="val 11473"/>
              </a:avLst>
            </a:prstGeom>
            <a:solidFill>
              <a:schemeClr val="tx2">
                <a:lumMod val="8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644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2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8" name="PA-任意多边形 7"/>
            <p:cNvSpPr>
              <a:spLocks noEditPoints="1"/>
            </p:cNvSpPr>
            <p:nvPr>
              <p:custDataLst>
                <p:tags r:id="rId1"/>
              </p:custDataLst>
            </p:nvPr>
          </p:nvSpPr>
          <p:spPr bwMode="auto">
            <a:xfrm>
              <a:off x="7524069" y="2429499"/>
              <a:ext cx="361274" cy="382547"/>
            </a:xfrm>
            <a:custGeom>
              <a:avLst/>
              <a:gdLst>
                <a:gd name="T0" fmla="*/ 946 w 2009"/>
                <a:gd name="T1" fmla="*/ 41 h 2127"/>
                <a:gd name="T2" fmla="*/ 291 w 2009"/>
                <a:gd name="T3" fmla="*/ 547 h 2127"/>
                <a:gd name="T4" fmla="*/ 210 w 2009"/>
                <a:gd name="T5" fmla="*/ 912 h 2127"/>
                <a:gd name="T6" fmla="*/ 205 w 2009"/>
                <a:gd name="T7" fmla="*/ 1051 h 2127"/>
                <a:gd name="T8" fmla="*/ 112 w 2009"/>
                <a:gd name="T9" fmla="*/ 1230 h 2127"/>
                <a:gd name="T10" fmla="*/ 36 w 2009"/>
                <a:gd name="T11" fmla="*/ 1530 h 2127"/>
                <a:gd name="T12" fmla="*/ 172 w 2009"/>
                <a:gd name="T13" fmla="*/ 1603 h 2127"/>
                <a:gd name="T14" fmla="*/ 207 w 2009"/>
                <a:gd name="T15" fmla="*/ 1603 h 2127"/>
                <a:gd name="T16" fmla="*/ 207 w 2009"/>
                <a:gd name="T17" fmla="*/ 1747 h 2127"/>
                <a:gd name="T18" fmla="*/ 265 w 2009"/>
                <a:gd name="T19" fmla="*/ 2007 h 2127"/>
                <a:gd name="T20" fmla="*/ 581 w 2009"/>
                <a:gd name="T21" fmla="*/ 2070 h 2127"/>
                <a:gd name="T22" fmla="*/ 1244 w 2009"/>
                <a:gd name="T23" fmla="*/ 1949 h 2127"/>
                <a:gd name="T24" fmla="*/ 1361 w 2009"/>
                <a:gd name="T25" fmla="*/ 1843 h 2127"/>
                <a:gd name="T26" fmla="*/ 1389 w 2009"/>
                <a:gd name="T27" fmla="*/ 1793 h 2127"/>
                <a:gd name="T28" fmla="*/ 1393 w 2009"/>
                <a:gd name="T29" fmla="*/ 1548 h 2127"/>
                <a:gd name="T30" fmla="*/ 1398 w 2009"/>
                <a:gd name="T31" fmla="*/ 1304 h 2127"/>
                <a:gd name="T32" fmla="*/ 1437 w 2009"/>
                <a:gd name="T33" fmla="*/ 1292 h 2127"/>
                <a:gd name="T34" fmla="*/ 1665 w 2009"/>
                <a:gd name="T35" fmla="*/ 1086 h 2127"/>
                <a:gd name="T36" fmla="*/ 1694 w 2009"/>
                <a:gd name="T37" fmla="*/ 945 h 2127"/>
                <a:gd name="T38" fmla="*/ 1333 w 2009"/>
                <a:gd name="T39" fmla="*/ 581 h 2127"/>
                <a:gd name="T40" fmla="*/ 1050 w 2009"/>
                <a:gd name="T41" fmla="*/ 1177 h 2127"/>
                <a:gd name="T42" fmla="*/ 1222 w 2009"/>
                <a:gd name="T43" fmla="*/ 1291 h 2127"/>
                <a:gd name="T44" fmla="*/ 1268 w 2009"/>
                <a:gd name="T45" fmla="*/ 1304 h 2127"/>
                <a:gd name="T46" fmla="*/ 1271 w 2009"/>
                <a:gd name="T47" fmla="*/ 1528 h 2127"/>
                <a:gd name="T48" fmla="*/ 1221 w 2009"/>
                <a:gd name="T49" fmla="*/ 1830 h 2127"/>
                <a:gd name="T50" fmla="*/ 525 w 2009"/>
                <a:gd name="T51" fmla="*/ 1960 h 2127"/>
                <a:gd name="T52" fmla="*/ 347 w 2009"/>
                <a:gd name="T53" fmla="*/ 1922 h 2127"/>
                <a:gd name="T54" fmla="*/ 327 w 2009"/>
                <a:gd name="T55" fmla="*/ 1712 h 2127"/>
                <a:gd name="T56" fmla="*/ 304 w 2009"/>
                <a:gd name="T57" fmla="*/ 1506 h 2127"/>
                <a:gd name="T58" fmla="*/ 218 w 2009"/>
                <a:gd name="T59" fmla="*/ 1482 h 2127"/>
                <a:gd name="T60" fmla="*/ 142 w 2009"/>
                <a:gd name="T61" fmla="*/ 1468 h 2127"/>
                <a:gd name="T62" fmla="*/ 273 w 2009"/>
                <a:gd name="T63" fmla="*/ 1180 h 2127"/>
                <a:gd name="T64" fmla="*/ 327 w 2009"/>
                <a:gd name="T65" fmla="*/ 1077 h 2127"/>
                <a:gd name="T66" fmla="*/ 327 w 2009"/>
                <a:gd name="T67" fmla="*/ 953 h 2127"/>
                <a:gd name="T68" fmla="*/ 576 w 2009"/>
                <a:gd name="T69" fmla="*/ 359 h 2127"/>
                <a:gd name="T70" fmla="*/ 1810 w 2009"/>
                <a:gd name="T71" fmla="*/ 588 h 2127"/>
                <a:gd name="T72" fmla="*/ 1670 w 2009"/>
                <a:gd name="T73" fmla="*/ 1468 h 2127"/>
                <a:gd name="T74" fmla="*/ 1616 w 2009"/>
                <a:gd name="T75" fmla="*/ 1529 h 2127"/>
                <a:gd name="T76" fmla="*/ 1616 w 2009"/>
                <a:gd name="T77" fmla="*/ 1807 h 2127"/>
                <a:gd name="T78" fmla="*/ 1634 w 2009"/>
                <a:gd name="T79" fmla="*/ 2103 h 2127"/>
                <a:gd name="T80" fmla="*/ 1718 w 2009"/>
                <a:gd name="T81" fmla="*/ 2103 h 2127"/>
                <a:gd name="T82" fmla="*/ 1736 w 2009"/>
                <a:gd name="T83" fmla="*/ 1829 h 2127"/>
                <a:gd name="T84" fmla="*/ 1736 w 2009"/>
                <a:gd name="T85" fmla="*/ 1573 h 2127"/>
                <a:gd name="T86" fmla="*/ 1783 w 2009"/>
                <a:gd name="T87" fmla="*/ 1521 h 2127"/>
                <a:gd name="T88" fmla="*/ 1992 w 2009"/>
                <a:gd name="T89" fmla="*/ 1095 h 2127"/>
                <a:gd name="T90" fmla="*/ 1992 w 2009"/>
                <a:gd name="T91" fmla="*/ 758 h 2127"/>
                <a:gd name="T92" fmla="*/ 1654 w 2009"/>
                <a:gd name="T93" fmla="*/ 211 h 2127"/>
                <a:gd name="T94" fmla="*/ 1328 w 2009"/>
                <a:gd name="T95" fmla="*/ 54 h 2127"/>
                <a:gd name="T96" fmla="*/ 946 w 2009"/>
                <a:gd name="T97" fmla="*/ 41 h 2127"/>
                <a:gd name="T98" fmla="*/ 1411 w 2009"/>
                <a:gd name="T99" fmla="*/ 710 h 2127"/>
                <a:gd name="T100" fmla="*/ 1565 w 2009"/>
                <a:gd name="T101" fmla="*/ 861 h 2127"/>
                <a:gd name="T102" fmla="*/ 1338 w 2009"/>
                <a:gd name="T103" fmla="*/ 1186 h 2127"/>
                <a:gd name="T104" fmla="*/ 1173 w 2009"/>
                <a:gd name="T105" fmla="*/ 1127 h 2127"/>
                <a:gd name="T106" fmla="*/ 1171 w 2009"/>
                <a:gd name="T107" fmla="*/ 757 h 2127"/>
                <a:gd name="T108" fmla="*/ 1411 w 2009"/>
                <a:gd name="T109" fmla="*/ 710 h 2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09" h="2127">
                  <a:moveTo>
                    <a:pt x="946" y="41"/>
                  </a:moveTo>
                  <a:cubicBezTo>
                    <a:pt x="665" y="94"/>
                    <a:pt x="410" y="292"/>
                    <a:pt x="291" y="547"/>
                  </a:cubicBezTo>
                  <a:cubicBezTo>
                    <a:pt x="236" y="666"/>
                    <a:pt x="214" y="760"/>
                    <a:pt x="210" y="912"/>
                  </a:cubicBezTo>
                  <a:cubicBezTo>
                    <a:pt x="205" y="1051"/>
                    <a:pt x="205" y="1051"/>
                    <a:pt x="205" y="1051"/>
                  </a:cubicBezTo>
                  <a:cubicBezTo>
                    <a:pt x="112" y="1230"/>
                    <a:pt x="112" y="1230"/>
                    <a:pt x="112" y="1230"/>
                  </a:cubicBezTo>
                  <a:cubicBezTo>
                    <a:pt x="9" y="1429"/>
                    <a:pt x="0" y="1467"/>
                    <a:pt x="36" y="1530"/>
                  </a:cubicBezTo>
                  <a:cubicBezTo>
                    <a:pt x="59" y="1568"/>
                    <a:pt x="123" y="1603"/>
                    <a:pt x="172" y="1603"/>
                  </a:cubicBezTo>
                  <a:cubicBezTo>
                    <a:pt x="207" y="1603"/>
                    <a:pt x="207" y="1603"/>
                    <a:pt x="207" y="1603"/>
                  </a:cubicBezTo>
                  <a:cubicBezTo>
                    <a:pt x="207" y="1747"/>
                    <a:pt x="207" y="1747"/>
                    <a:pt x="207" y="1747"/>
                  </a:cubicBezTo>
                  <a:cubicBezTo>
                    <a:pt x="207" y="1915"/>
                    <a:pt x="214" y="1950"/>
                    <a:pt x="265" y="2007"/>
                  </a:cubicBezTo>
                  <a:cubicBezTo>
                    <a:pt x="339" y="2090"/>
                    <a:pt x="384" y="2100"/>
                    <a:pt x="581" y="2070"/>
                  </a:cubicBezTo>
                  <a:cubicBezTo>
                    <a:pt x="845" y="2030"/>
                    <a:pt x="1211" y="1963"/>
                    <a:pt x="1244" y="1949"/>
                  </a:cubicBezTo>
                  <a:cubicBezTo>
                    <a:pt x="1297" y="1927"/>
                    <a:pt x="1332" y="1896"/>
                    <a:pt x="1361" y="1843"/>
                  </a:cubicBezTo>
                  <a:cubicBezTo>
                    <a:pt x="1389" y="1793"/>
                    <a:pt x="1389" y="1793"/>
                    <a:pt x="1389" y="1793"/>
                  </a:cubicBezTo>
                  <a:cubicBezTo>
                    <a:pt x="1393" y="1548"/>
                    <a:pt x="1393" y="1548"/>
                    <a:pt x="1393" y="1548"/>
                  </a:cubicBezTo>
                  <a:cubicBezTo>
                    <a:pt x="1398" y="1304"/>
                    <a:pt x="1398" y="1304"/>
                    <a:pt x="1398" y="1304"/>
                  </a:cubicBezTo>
                  <a:cubicBezTo>
                    <a:pt x="1437" y="1292"/>
                    <a:pt x="1437" y="1292"/>
                    <a:pt x="1437" y="1292"/>
                  </a:cubicBezTo>
                  <a:cubicBezTo>
                    <a:pt x="1533" y="1264"/>
                    <a:pt x="1617" y="1189"/>
                    <a:pt x="1665" y="1086"/>
                  </a:cubicBezTo>
                  <a:cubicBezTo>
                    <a:pt x="1691" y="1031"/>
                    <a:pt x="1694" y="1014"/>
                    <a:pt x="1694" y="945"/>
                  </a:cubicBezTo>
                  <a:cubicBezTo>
                    <a:pt x="1692" y="734"/>
                    <a:pt x="1539" y="581"/>
                    <a:pt x="1333" y="581"/>
                  </a:cubicBezTo>
                  <a:cubicBezTo>
                    <a:pt x="1023" y="581"/>
                    <a:pt x="857" y="933"/>
                    <a:pt x="1050" y="1177"/>
                  </a:cubicBezTo>
                  <a:cubicBezTo>
                    <a:pt x="1086" y="1222"/>
                    <a:pt x="1163" y="1273"/>
                    <a:pt x="1222" y="1291"/>
                  </a:cubicBezTo>
                  <a:cubicBezTo>
                    <a:pt x="1268" y="1304"/>
                    <a:pt x="1268" y="1304"/>
                    <a:pt x="1268" y="1304"/>
                  </a:cubicBezTo>
                  <a:cubicBezTo>
                    <a:pt x="1271" y="1528"/>
                    <a:pt x="1271" y="1528"/>
                    <a:pt x="1271" y="1528"/>
                  </a:cubicBezTo>
                  <a:cubicBezTo>
                    <a:pt x="1274" y="1772"/>
                    <a:pt x="1269" y="1798"/>
                    <a:pt x="1221" y="1830"/>
                  </a:cubicBezTo>
                  <a:cubicBezTo>
                    <a:pt x="1199" y="1844"/>
                    <a:pt x="778" y="1923"/>
                    <a:pt x="525" y="1960"/>
                  </a:cubicBezTo>
                  <a:cubicBezTo>
                    <a:pt x="409" y="1976"/>
                    <a:pt x="386" y="1972"/>
                    <a:pt x="347" y="1922"/>
                  </a:cubicBezTo>
                  <a:cubicBezTo>
                    <a:pt x="328" y="1899"/>
                    <a:pt x="327" y="1886"/>
                    <a:pt x="327" y="1712"/>
                  </a:cubicBezTo>
                  <a:cubicBezTo>
                    <a:pt x="327" y="1529"/>
                    <a:pt x="327" y="1528"/>
                    <a:pt x="304" y="1506"/>
                  </a:cubicBezTo>
                  <a:cubicBezTo>
                    <a:pt x="285" y="1485"/>
                    <a:pt x="274" y="1482"/>
                    <a:pt x="218" y="1482"/>
                  </a:cubicBezTo>
                  <a:cubicBezTo>
                    <a:pt x="172" y="1482"/>
                    <a:pt x="150" y="1479"/>
                    <a:pt x="142" y="1468"/>
                  </a:cubicBezTo>
                  <a:cubicBezTo>
                    <a:pt x="130" y="1454"/>
                    <a:pt x="137" y="1437"/>
                    <a:pt x="273" y="1180"/>
                  </a:cubicBezTo>
                  <a:cubicBezTo>
                    <a:pt x="327" y="1077"/>
                    <a:pt x="327" y="1077"/>
                    <a:pt x="327" y="1077"/>
                  </a:cubicBezTo>
                  <a:cubicBezTo>
                    <a:pt x="327" y="953"/>
                    <a:pt x="327" y="953"/>
                    <a:pt x="327" y="953"/>
                  </a:cubicBezTo>
                  <a:cubicBezTo>
                    <a:pt x="327" y="705"/>
                    <a:pt x="404" y="521"/>
                    <a:pt x="576" y="359"/>
                  </a:cubicBezTo>
                  <a:cubicBezTo>
                    <a:pt x="958" y="0"/>
                    <a:pt x="1579" y="114"/>
                    <a:pt x="1810" y="588"/>
                  </a:cubicBezTo>
                  <a:cubicBezTo>
                    <a:pt x="1953" y="882"/>
                    <a:pt x="1900" y="1215"/>
                    <a:pt x="1670" y="1468"/>
                  </a:cubicBezTo>
                  <a:cubicBezTo>
                    <a:pt x="1616" y="1529"/>
                    <a:pt x="1616" y="1529"/>
                    <a:pt x="1616" y="1529"/>
                  </a:cubicBezTo>
                  <a:cubicBezTo>
                    <a:pt x="1616" y="1807"/>
                    <a:pt x="1616" y="1807"/>
                    <a:pt x="1616" y="1807"/>
                  </a:cubicBezTo>
                  <a:cubicBezTo>
                    <a:pt x="1616" y="2073"/>
                    <a:pt x="1617" y="2086"/>
                    <a:pt x="1634" y="2103"/>
                  </a:cubicBezTo>
                  <a:cubicBezTo>
                    <a:pt x="1658" y="2127"/>
                    <a:pt x="1693" y="2127"/>
                    <a:pt x="1718" y="2103"/>
                  </a:cubicBezTo>
                  <a:cubicBezTo>
                    <a:pt x="1735" y="2086"/>
                    <a:pt x="1736" y="2073"/>
                    <a:pt x="1736" y="1829"/>
                  </a:cubicBezTo>
                  <a:cubicBezTo>
                    <a:pt x="1736" y="1573"/>
                    <a:pt x="1736" y="1573"/>
                    <a:pt x="1736" y="1573"/>
                  </a:cubicBezTo>
                  <a:cubicBezTo>
                    <a:pt x="1783" y="1521"/>
                    <a:pt x="1783" y="1521"/>
                    <a:pt x="1783" y="1521"/>
                  </a:cubicBezTo>
                  <a:cubicBezTo>
                    <a:pt x="1883" y="1409"/>
                    <a:pt x="1962" y="1248"/>
                    <a:pt x="1992" y="1095"/>
                  </a:cubicBezTo>
                  <a:cubicBezTo>
                    <a:pt x="2009" y="1008"/>
                    <a:pt x="2009" y="845"/>
                    <a:pt x="1992" y="758"/>
                  </a:cubicBezTo>
                  <a:cubicBezTo>
                    <a:pt x="1950" y="544"/>
                    <a:pt x="1826" y="342"/>
                    <a:pt x="1654" y="211"/>
                  </a:cubicBezTo>
                  <a:cubicBezTo>
                    <a:pt x="1574" y="151"/>
                    <a:pt x="1427" y="79"/>
                    <a:pt x="1328" y="54"/>
                  </a:cubicBezTo>
                  <a:cubicBezTo>
                    <a:pt x="1226" y="28"/>
                    <a:pt x="1047" y="22"/>
                    <a:pt x="946" y="41"/>
                  </a:cubicBezTo>
                  <a:close/>
                  <a:moveTo>
                    <a:pt x="1411" y="710"/>
                  </a:moveTo>
                  <a:cubicBezTo>
                    <a:pt x="1477" y="729"/>
                    <a:pt x="1541" y="793"/>
                    <a:pt x="1565" y="861"/>
                  </a:cubicBezTo>
                  <a:cubicBezTo>
                    <a:pt x="1617" y="1020"/>
                    <a:pt x="1502" y="1185"/>
                    <a:pt x="1338" y="1186"/>
                  </a:cubicBezTo>
                  <a:cubicBezTo>
                    <a:pt x="1268" y="1186"/>
                    <a:pt x="1223" y="1170"/>
                    <a:pt x="1173" y="1127"/>
                  </a:cubicBezTo>
                  <a:cubicBezTo>
                    <a:pt x="1059" y="1027"/>
                    <a:pt x="1059" y="853"/>
                    <a:pt x="1171" y="757"/>
                  </a:cubicBezTo>
                  <a:cubicBezTo>
                    <a:pt x="1240" y="697"/>
                    <a:pt x="1318" y="682"/>
                    <a:pt x="1411" y="71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solidFill>
                <a:sysClr val="windowText" lastClr="000000"/>
              </a:solidFill>
            </a:ln>
            <a:extLst/>
          </p:spPr>
          <p:txBody>
            <a:bodyPr vert="horz" wrap="square" lIns="96413" tIns="48206" rIns="96413" bIns="4820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644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64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9" name="文本框 138"/>
            <p:cNvSpPr txBox="1"/>
            <p:nvPr/>
          </p:nvSpPr>
          <p:spPr>
            <a:xfrm>
              <a:off x="7747949" y="2427581"/>
              <a:ext cx="651773" cy="412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64418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AI</a:t>
              </a:r>
              <a:endPara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11" name="12nm FFC"/>
          <p:cNvSpPr txBox="1"/>
          <p:nvPr/>
        </p:nvSpPr>
        <p:spPr>
          <a:xfrm>
            <a:off x="5544770" y="1947255"/>
            <a:ext cx="849493" cy="18671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399" tIns="25399" rIns="25399" bIns="25399" anchor="t">
            <a:spAutoFit/>
          </a:bodyPr>
          <a:lstStyle>
            <a:lvl1pPr algn="r" defTabSz="903164">
              <a:lnSpc>
                <a:spcPct val="80000"/>
              </a:lnSpc>
              <a:spcBef>
                <a:spcPts val="400"/>
              </a:spcBef>
              <a:defRPr sz="2800" b="0">
                <a:latin typeface="Akkurat Pro"/>
                <a:ea typeface="Akkurat Pro"/>
                <a:cs typeface="Akkurat Pro"/>
                <a:sym typeface="Akkurat Pro"/>
              </a:defRPr>
            </a:lvl1pPr>
          </a:lstStyle>
          <a:p>
            <a:pPr algn="l"/>
            <a:r>
              <a:rPr lang="en-US" sz="105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8</a:t>
            </a:r>
            <a:r>
              <a:rPr lang="en-US" altLang="zh-CN" sz="105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K+4T</a:t>
            </a:r>
            <a:r>
              <a:rPr lang="en-US" sz="105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OPS </a:t>
            </a:r>
            <a:endParaRPr lang="en-US" sz="105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12" name="组合 111"/>
          <p:cNvGrpSpPr/>
          <p:nvPr/>
        </p:nvGrpSpPr>
        <p:grpSpPr>
          <a:xfrm>
            <a:off x="5581388" y="1184020"/>
            <a:ext cx="711396" cy="887967"/>
            <a:chOff x="14537506" y="993436"/>
            <a:chExt cx="630437" cy="715479"/>
          </a:xfrm>
        </p:grpSpPr>
        <p:pic>
          <p:nvPicPr>
            <p:cNvPr id="113" name="图形 278">
              <a:extLst>
                <a:ext uri="{FF2B5EF4-FFF2-40B4-BE49-F238E27FC236}">
                  <a16:creationId xmlns="" xmlns:a16="http://schemas.microsoft.com/office/drawing/2014/main" id="{CCDAAAEE-0EDD-480C-A79B-3E56556CD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b="34480"/>
            <a:stretch/>
          </p:blipFill>
          <p:spPr>
            <a:xfrm>
              <a:off x="14537506" y="993436"/>
              <a:ext cx="630437" cy="715479"/>
            </a:xfrm>
            <a:prstGeom prst="rect">
              <a:avLst/>
            </a:prstGeom>
          </p:spPr>
        </p:pic>
        <p:sp>
          <p:nvSpPr>
            <p:cNvPr id="117" name="TextBox 138"/>
            <p:cNvSpPr txBox="1"/>
            <p:nvPr/>
          </p:nvSpPr>
          <p:spPr bwMode="auto">
            <a:xfrm>
              <a:off x="14551598" y="1152002"/>
              <a:ext cx="600821" cy="264775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050" b="1" dirty="0" smtClean="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 Unicode MS" panose="020B0604020202020204" pitchFamily="34" charset="-122"/>
                  <a:sym typeface="Arial" panose="020B0604020202020204" pitchFamily="34" charset="0"/>
                </a:rPr>
                <a:t>Hi3559AV100</a:t>
              </a: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4354061" y="1192646"/>
            <a:ext cx="711396" cy="887967"/>
            <a:chOff x="9744254" y="1037121"/>
            <a:chExt cx="630437" cy="715479"/>
          </a:xfrm>
        </p:grpSpPr>
        <p:pic>
          <p:nvPicPr>
            <p:cNvPr id="121" name="图形 278">
              <a:extLst>
                <a:ext uri="{FF2B5EF4-FFF2-40B4-BE49-F238E27FC236}">
                  <a16:creationId xmlns="" xmlns:a16="http://schemas.microsoft.com/office/drawing/2014/main" id="{CCDAAAEE-0EDD-480C-A79B-3E56556CD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b="34480"/>
            <a:stretch/>
          </p:blipFill>
          <p:spPr>
            <a:xfrm>
              <a:off x="9744254" y="1037121"/>
              <a:ext cx="630437" cy="715479"/>
            </a:xfrm>
            <a:prstGeom prst="rect">
              <a:avLst/>
            </a:prstGeom>
          </p:spPr>
        </p:pic>
        <p:sp>
          <p:nvSpPr>
            <p:cNvPr id="128" name="TextBox 138"/>
            <p:cNvSpPr txBox="1"/>
            <p:nvPr/>
          </p:nvSpPr>
          <p:spPr bwMode="auto">
            <a:xfrm>
              <a:off x="9758346" y="1195688"/>
              <a:ext cx="600821" cy="264775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050" b="1" dirty="0" smtClean="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 Unicode MS" panose="020B0604020202020204" pitchFamily="34" charset="-122"/>
                  <a:sym typeface="Arial" panose="020B0604020202020204" pitchFamily="34" charset="0"/>
                </a:rPr>
                <a:t>Hi3519AV200</a:t>
              </a:r>
            </a:p>
          </p:txBody>
        </p:sp>
      </p:grpSp>
      <p:sp>
        <p:nvSpPr>
          <p:cNvPr id="129" name="12nm FFC"/>
          <p:cNvSpPr txBox="1"/>
          <p:nvPr/>
        </p:nvSpPr>
        <p:spPr>
          <a:xfrm>
            <a:off x="4373464" y="1969408"/>
            <a:ext cx="849493" cy="18671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399" tIns="25399" rIns="25399" bIns="25399" anchor="t">
            <a:spAutoFit/>
          </a:bodyPr>
          <a:lstStyle>
            <a:lvl1pPr algn="r" defTabSz="903164">
              <a:lnSpc>
                <a:spcPct val="80000"/>
              </a:lnSpc>
              <a:spcBef>
                <a:spcPts val="400"/>
              </a:spcBef>
              <a:defRPr sz="2800" b="0">
                <a:latin typeface="Akkurat Pro"/>
                <a:ea typeface="Akkurat Pro"/>
                <a:cs typeface="Akkurat Pro"/>
                <a:sym typeface="Akkurat Pro"/>
              </a:defRPr>
            </a:lvl1pPr>
          </a:lstStyle>
          <a:p>
            <a:pPr algn="l"/>
            <a:r>
              <a:rPr lang="en-US" sz="105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4</a:t>
            </a:r>
            <a:r>
              <a:rPr lang="en-US" altLang="zh-CN" sz="105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K+4T</a:t>
            </a:r>
            <a:r>
              <a:rPr lang="en-US" sz="105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OPS </a:t>
            </a:r>
            <a:endParaRPr lang="en-US" sz="105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30" name="组合 129"/>
          <p:cNvGrpSpPr/>
          <p:nvPr/>
        </p:nvGrpSpPr>
        <p:grpSpPr>
          <a:xfrm>
            <a:off x="3145808" y="1199540"/>
            <a:ext cx="711396" cy="887967"/>
            <a:chOff x="9744254" y="1037121"/>
            <a:chExt cx="630437" cy="715479"/>
          </a:xfrm>
        </p:grpSpPr>
        <p:pic>
          <p:nvPicPr>
            <p:cNvPr id="131" name="图形 278">
              <a:extLst>
                <a:ext uri="{FF2B5EF4-FFF2-40B4-BE49-F238E27FC236}">
                  <a16:creationId xmlns="" xmlns:a16="http://schemas.microsoft.com/office/drawing/2014/main" id="{CCDAAAEE-0EDD-480C-A79B-3E56556CD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b="34480"/>
            <a:stretch/>
          </p:blipFill>
          <p:spPr>
            <a:xfrm>
              <a:off x="9744254" y="1037121"/>
              <a:ext cx="630437" cy="715479"/>
            </a:xfrm>
            <a:prstGeom prst="rect">
              <a:avLst/>
            </a:prstGeom>
          </p:spPr>
        </p:pic>
        <p:sp>
          <p:nvSpPr>
            <p:cNvPr id="132" name="TextBox 138"/>
            <p:cNvSpPr txBox="1"/>
            <p:nvPr/>
          </p:nvSpPr>
          <p:spPr bwMode="auto">
            <a:xfrm>
              <a:off x="9758346" y="1195688"/>
              <a:ext cx="600821" cy="264775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050" b="1" dirty="0" smtClean="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 Unicode MS" panose="020B0604020202020204" pitchFamily="34" charset="-122"/>
                  <a:sym typeface="Arial" panose="020B0604020202020204" pitchFamily="34" charset="0"/>
                </a:rPr>
                <a:t>Hi3516DV500</a:t>
              </a:r>
            </a:p>
          </p:txBody>
        </p:sp>
      </p:grpSp>
      <p:grpSp>
        <p:nvGrpSpPr>
          <p:cNvPr id="133" name="组合 132"/>
          <p:cNvGrpSpPr/>
          <p:nvPr/>
        </p:nvGrpSpPr>
        <p:grpSpPr>
          <a:xfrm>
            <a:off x="1939448" y="1192646"/>
            <a:ext cx="711396" cy="887967"/>
            <a:chOff x="9744252" y="1037121"/>
            <a:chExt cx="630437" cy="715479"/>
          </a:xfrm>
        </p:grpSpPr>
        <p:pic>
          <p:nvPicPr>
            <p:cNvPr id="135" name="图形 278">
              <a:extLst>
                <a:ext uri="{FF2B5EF4-FFF2-40B4-BE49-F238E27FC236}">
                  <a16:creationId xmlns="" xmlns:a16="http://schemas.microsoft.com/office/drawing/2014/main" id="{CCDAAAEE-0EDD-480C-A79B-3E56556CD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b="34480"/>
            <a:stretch/>
          </p:blipFill>
          <p:spPr>
            <a:xfrm>
              <a:off x="9744252" y="1037121"/>
              <a:ext cx="630437" cy="715479"/>
            </a:xfrm>
            <a:prstGeom prst="rect">
              <a:avLst/>
            </a:prstGeom>
          </p:spPr>
        </p:pic>
        <p:sp>
          <p:nvSpPr>
            <p:cNvPr id="136" name="TextBox 138"/>
            <p:cNvSpPr txBox="1"/>
            <p:nvPr/>
          </p:nvSpPr>
          <p:spPr bwMode="auto">
            <a:xfrm>
              <a:off x="9758346" y="1195688"/>
              <a:ext cx="600821" cy="264775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050" b="1" dirty="0" smtClean="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 Unicode MS" panose="020B0604020202020204" pitchFamily="34" charset="-122"/>
                  <a:sym typeface="Arial" panose="020B0604020202020204" pitchFamily="34" charset="0"/>
                </a:rPr>
                <a:t>Hi3516CV600</a:t>
              </a:r>
            </a:p>
          </p:txBody>
        </p:sp>
      </p:grpSp>
      <p:sp>
        <p:nvSpPr>
          <p:cNvPr id="141" name="12nm FFC"/>
          <p:cNvSpPr txBox="1"/>
          <p:nvPr/>
        </p:nvSpPr>
        <p:spPr>
          <a:xfrm>
            <a:off x="3173910" y="2002397"/>
            <a:ext cx="849493" cy="18671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399" tIns="25399" rIns="25399" bIns="25399" anchor="t">
            <a:spAutoFit/>
          </a:bodyPr>
          <a:lstStyle>
            <a:lvl1pPr algn="r" defTabSz="903164">
              <a:lnSpc>
                <a:spcPct val="80000"/>
              </a:lnSpc>
              <a:spcBef>
                <a:spcPts val="400"/>
              </a:spcBef>
              <a:defRPr sz="2800" b="0">
                <a:latin typeface="Akkurat Pro"/>
                <a:ea typeface="Akkurat Pro"/>
                <a:cs typeface="Akkurat Pro"/>
                <a:sym typeface="Akkurat Pro"/>
              </a:defRPr>
            </a:lvl1pPr>
          </a:lstStyle>
          <a:p>
            <a:pPr algn="l"/>
            <a:r>
              <a:rPr lang="en-US" sz="105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5M</a:t>
            </a:r>
            <a:r>
              <a:rPr lang="en-US" altLang="zh-CN" sz="105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+2T</a:t>
            </a:r>
            <a:r>
              <a:rPr lang="en-US" sz="105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OPS </a:t>
            </a:r>
            <a:endParaRPr lang="en-US" sz="105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2" name="12nm FFC"/>
          <p:cNvSpPr txBox="1"/>
          <p:nvPr/>
        </p:nvSpPr>
        <p:spPr>
          <a:xfrm>
            <a:off x="1915186" y="2011809"/>
            <a:ext cx="1147166" cy="18671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399" tIns="25399" rIns="25399" bIns="25399" anchor="t">
            <a:spAutoFit/>
          </a:bodyPr>
          <a:lstStyle>
            <a:lvl1pPr algn="r" defTabSz="903164">
              <a:lnSpc>
                <a:spcPct val="80000"/>
              </a:lnSpc>
              <a:spcBef>
                <a:spcPts val="400"/>
              </a:spcBef>
              <a:defRPr sz="2800" b="0">
                <a:latin typeface="Akkurat Pro"/>
                <a:ea typeface="Akkurat Pro"/>
                <a:cs typeface="Akkurat Pro"/>
                <a:sym typeface="Akkurat Pro"/>
              </a:defRPr>
            </a:lvl1pPr>
          </a:lstStyle>
          <a:p>
            <a:pPr algn="l"/>
            <a:r>
              <a:rPr lang="en-US" sz="105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1080P</a:t>
            </a:r>
            <a:r>
              <a:rPr lang="en-US" altLang="zh-CN" sz="105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+1T</a:t>
            </a:r>
            <a:r>
              <a:rPr lang="en-US" sz="105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OPS </a:t>
            </a:r>
            <a:endParaRPr lang="en-US" sz="105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4" name="副标题 1">
            <a:extLst>
              <a:ext uri="{FF2B5EF4-FFF2-40B4-BE49-F238E27FC236}">
                <a16:creationId xmlns:a16="http://schemas.microsoft.com/office/drawing/2014/main" xmlns="" id="{D80BAB9B-106F-4AA3-9DE8-BCC7BC4AF934}"/>
              </a:ext>
            </a:extLst>
          </p:cNvPr>
          <p:cNvSpPr txBox="1">
            <a:spLocks/>
          </p:cNvSpPr>
          <p:nvPr/>
        </p:nvSpPr>
        <p:spPr>
          <a:xfrm>
            <a:off x="5350502" y="2220124"/>
            <a:ext cx="1849529" cy="43498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 defTabSz="1187798" rtl="0" eaLnBrk="1" latinLnBrk="0" hangingPunct="1">
              <a:lnSpc>
                <a:spcPts val="343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593900" indent="0" algn="ctr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87798" indent="0" algn="ctr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1699" indent="0" algn="ctr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5598" indent="0" algn="ctr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69497" indent="0" algn="ctr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3396" indent="0" algn="ctr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7297" indent="0" algn="ctr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51195" indent="0" algn="ctr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zh-CN" altLang="en-US" sz="1400" b="1" u="sng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高效的</a:t>
            </a:r>
            <a:r>
              <a:rPr lang="zh-CN" altLang="en-US" sz="1400" b="1" u="sng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算法工具</a:t>
            </a:r>
            <a:endParaRPr lang="en-US" altLang="zh-CN" sz="1400" b="1" u="sng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9" name="副标题 1">
            <a:extLst>
              <a:ext uri="{FF2B5EF4-FFF2-40B4-BE49-F238E27FC236}">
                <a16:creationId xmlns:a16="http://schemas.microsoft.com/office/drawing/2014/main" xmlns="" id="{1DED1CDE-888E-4B00-9F52-637334F8925E}"/>
              </a:ext>
            </a:extLst>
          </p:cNvPr>
          <p:cNvSpPr txBox="1">
            <a:spLocks/>
          </p:cNvSpPr>
          <p:nvPr/>
        </p:nvSpPr>
        <p:spPr>
          <a:xfrm>
            <a:off x="3724668" y="2220124"/>
            <a:ext cx="2395753" cy="43498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 defTabSz="1187798" rtl="0" eaLnBrk="1" latinLnBrk="0" hangingPunct="1">
              <a:lnSpc>
                <a:spcPts val="343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593900" indent="0" algn="ctr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87798" indent="0" algn="ctr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1699" indent="0" algn="ctr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5598" indent="0" algn="ctr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69497" indent="0" algn="ctr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3396" indent="0" algn="ctr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7297" indent="0" algn="ctr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51195" indent="0" algn="ctr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zh-CN" altLang="en-US" sz="1400" b="1" u="sng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更强的</a:t>
            </a:r>
            <a:r>
              <a:rPr lang="en-US" altLang="zh-CN" sz="1400" b="1" u="sng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AI</a:t>
            </a:r>
            <a:r>
              <a:rPr lang="zh-CN" altLang="en-US" sz="1400" b="1" u="sng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算力</a:t>
            </a:r>
          </a:p>
        </p:txBody>
      </p:sp>
      <p:sp>
        <p:nvSpPr>
          <p:cNvPr id="152" name="副标题 1">
            <a:extLst>
              <a:ext uri="{FF2B5EF4-FFF2-40B4-BE49-F238E27FC236}">
                <a16:creationId xmlns:a16="http://schemas.microsoft.com/office/drawing/2014/main" xmlns="" id="{1DED1CDE-888E-4B00-9F52-637334F8925E}"/>
              </a:ext>
            </a:extLst>
          </p:cNvPr>
          <p:cNvSpPr txBox="1">
            <a:spLocks/>
          </p:cNvSpPr>
          <p:nvPr/>
        </p:nvSpPr>
        <p:spPr>
          <a:xfrm>
            <a:off x="1890794" y="2220124"/>
            <a:ext cx="2395753" cy="43498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 defTabSz="1187798" rtl="0" eaLnBrk="1" latinLnBrk="0" hangingPunct="1">
              <a:lnSpc>
                <a:spcPts val="343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593900" indent="0" algn="ctr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87798" indent="0" algn="ctr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1699" indent="0" algn="ctr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5598" indent="0" algn="ctr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69497" indent="0" algn="ctr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3396" indent="0" algn="ctr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7297" indent="0" algn="ctr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51195" indent="0" algn="ctr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zh-CN" altLang="en-US" sz="1400" b="1" u="sng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更优的视觉数据</a:t>
            </a:r>
          </a:p>
        </p:txBody>
      </p:sp>
      <p:sp>
        <p:nvSpPr>
          <p:cNvPr id="154" name="矩形 153">
            <a:extLst>
              <a:ext uri="{FF2B5EF4-FFF2-40B4-BE49-F238E27FC236}">
                <a16:creationId xmlns:a16="http://schemas.microsoft.com/office/drawing/2014/main" xmlns="" id="{19448FBE-DE36-4A6E-B031-43444CA5FF91}"/>
              </a:ext>
            </a:extLst>
          </p:cNvPr>
          <p:cNvSpPr/>
          <p:nvPr/>
        </p:nvSpPr>
        <p:spPr>
          <a:xfrm>
            <a:off x="5261482" y="2485629"/>
            <a:ext cx="134844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" indent="-85725">
              <a:buFont typeface="Arial" panose="020B0604020202020204" pitchFamily="34" charset="0"/>
              <a:buChar char="•"/>
            </a:pPr>
            <a:r>
              <a:rPr lang="zh-CN" altLang="en-US" sz="105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算法</a:t>
            </a: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模型优化工具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端侧自学习平台</a:t>
            </a:r>
          </a:p>
        </p:txBody>
      </p:sp>
      <p:sp>
        <p:nvSpPr>
          <p:cNvPr id="155" name="矩形 154">
            <a:extLst>
              <a:ext uri="{FF2B5EF4-FFF2-40B4-BE49-F238E27FC236}">
                <a16:creationId xmlns:a16="http://schemas.microsoft.com/office/drawing/2014/main" xmlns="" id="{19448FBE-DE36-4A6E-B031-43444CA5FF91}"/>
              </a:ext>
            </a:extLst>
          </p:cNvPr>
          <p:cNvSpPr/>
          <p:nvPr/>
        </p:nvSpPr>
        <p:spPr>
          <a:xfrm>
            <a:off x="3621942" y="2485629"/>
            <a:ext cx="132921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" indent="-85725">
              <a:buFont typeface="Arial" panose="020B0604020202020204" pitchFamily="34" charset="0"/>
              <a:buChar char="•"/>
            </a:pPr>
            <a:r>
              <a:rPr lang="en-US" altLang="zh-CN" sz="105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Da </a:t>
            </a: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Vinci</a:t>
            </a: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系列</a:t>
            </a: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NPU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魔方</a:t>
            </a:r>
            <a:r>
              <a:rPr lang="zh-CN" altLang="en-US" sz="105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架构</a:t>
            </a:r>
            <a:r>
              <a:rPr lang="en-US" altLang="zh-CN" sz="105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AI</a:t>
            </a:r>
            <a:r>
              <a:rPr lang="zh-CN" altLang="en-US" sz="105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计算</a:t>
            </a:r>
            <a:endParaRPr lang="en-US" altLang="zh-CN" sz="105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6" name="矩形 155">
            <a:extLst>
              <a:ext uri="{FF2B5EF4-FFF2-40B4-BE49-F238E27FC236}">
                <a16:creationId xmlns:a16="http://schemas.microsoft.com/office/drawing/2014/main" xmlns="" id="{7B721301-6760-49F1-92DA-BFD7D704D1DE}"/>
              </a:ext>
            </a:extLst>
          </p:cNvPr>
          <p:cNvSpPr/>
          <p:nvPr/>
        </p:nvSpPr>
        <p:spPr>
          <a:xfrm>
            <a:off x="1799882" y="2495717"/>
            <a:ext cx="1794081" cy="9002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" indent="-85725">
              <a:buFont typeface="Arial" panose="020B0604020202020204" pitchFamily="34" charset="0"/>
              <a:buChar char="•"/>
            </a:pP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8K</a:t>
            </a: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超高清分辨率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多光谱融合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基于深度学习的降噪处理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zh-CN" altLang="en-US" sz="105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自</a:t>
            </a: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适应图像处理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面向</a:t>
            </a: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AI</a:t>
            </a: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的图像增强</a:t>
            </a:r>
          </a:p>
        </p:txBody>
      </p:sp>
    </p:spTree>
    <p:extLst>
      <p:ext uri="{BB962C8B-B14F-4D97-AF65-F5344CB8AC3E}">
        <p14:creationId xmlns:p14="http://schemas.microsoft.com/office/powerpoint/2010/main" val="6613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梯形 74"/>
          <p:cNvSpPr/>
          <p:nvPr/>
        </p:nvSpPr>
        <p:spPr>
          <a:xfrm flipH="1" flipV="1">
            <a:off x="505321" y="2673935"/>
            <a:ext cx="10164100" cy="1153997"/>
          </a:xfrm>
          <a:custGeom>
            <a:avLst/>
            <a:gdLst>
              <a:gd name="connsiteX0" fmla="*/ 0 w 8647534"/>
              <a:gd name="connsiteY0" fmla="*/ 701719 h 701719"/>
              <a:gd name="connsiteX1" fmla="*/ 175430 w 8647534"/>
              <a:gd name="connsiteY1" fmla="*/ 0 h 701719"/>
              <a:gd name="connsiteX2" fmla="*/ 8472104 w 8647534"/>
              <a:gd name="connsiteY2" fmla="*/ 0 h 701719"/>
              <a:gd name="connsiteX3" fmla="*/ 8647534 w 8647534"/>
              <a:gd name="connsiteY3" fmla="*/ 701719 h 701719"/>
              <a:gd name="connsiteX4" fmla="*/ 0 w 8647534"/>
              <a:gd name="connsiteY4" fmla="*/ 701719 h 701719"/>
              <a:gd name="connsiteX0" fmla="*/ 0 w 8647534"/>
              <a:gd name="connsiteY0" fmla="*/ 724021 h 724021"/>
              <a:gd name="connsiteX1" fmla="*/ 3944542 w 8647534"/>
              <a:gd name="connsiteY1" fmla="*/ 0 h 724021"/>
              <a:gd name="connsiteX2" fmla="*/ 8472104 w 8647534"/>
              <a:gd name="connsiteY2" fmla="*/ 22302 h 724021"/>
              <a:gd name="connsiteX3" fmla="*/ 8647534 w 8647534"/>
              <a:gd name="connsiteY3" fmla="*/ 724021 h 724021"/>
              <a:gd name="connsiteX4" fmla="*/ 0 w 8647534"/>
              <a:gd name="connsiteY4" fmla="*/ 724021 h 724021"/>
              <a:gd name="connsiteX0" fmla="*/ 0 w 8647534"/>
              <a:gd name="connsiteY0" fmla="*/ 724021 h 724021"/>
              <a:gd name="connsiteX1" fmla="*/ 3944542 w 8647534"/>
              <a:gd name="connsiteY1" fmla="*/ 0 h 724021"/>
              <a:gd name="connsiteX2" fmla="*/ 6621001 w 8647534"/>
              <a:gd name="connsiteY2" fmla="*/ 11151 h 724021"/>
              <a:gd name="connsiteX3" fmla="*/ 8647534 w 8647534"/>
              <a:gd name="connsiteY3" fmla="*/ 724021 h 724021"/>
              <a:gd name="connsiteX4" fmla="*/ 0 w 8647534"/>
              <a:gd name="connsiteY4" fmla="*/ 724021 h 724021"/>
              <a:gd name="connsiteX0" fmla="*/ 0 w 9249700"/>
              <a:gd name="connsiteY0" fmla="*/ 701718 h 724021"/>
              <a:gd name="connsiteX1" fmla="*/ 4546708 w 9249700"/>
              <a:gd name="connsiteY1" fmla="*/ 0 h 724021"/>
              <a:gd name="connsiteX2" fmla="*/ 7223167 w 9249700"/>
              <a:gd name="connsiteY2" fmla="*/ 11151 h 724021"/>
              <a:gd name="connsiteX3" fmla="*/ 9249700 w 9249700"/>
              <a:gd name="connsiteY3" fmla="*/ 724021 h 724021"/>
              <a:gd name="connsiteX4" fmla="*/ 0 w 9249700"/>
              <a:gd name="connsiteY4" fmla="*/ 701718 h 724021"/>
              <a:gd name="connsiteX0" fmla="*/ 0 w 9249700"/>
              <a:gd name="connsiteY0" fmla="*/ 712869 h 735172"/>
              <a:gd name="connsiteX1" fmla="*/ 4546708 w 9249700"/>
              <a:gd name="connsiteY1" fmla="*/ 11151 h 735172"/>
              <a:gd name="connsiteX2" fmla="*/ 7189713 w 9249700"/>
              <a:gd name="connsiteY2" fmla="*/ 0 h 735172"/>
              <a:gd name="connsiteX3" fmla="*/ 9249700 w 9249700"/>
              <a:gd name="connsiteY3" fmla="*/ 735172 h 735172"/>
              <a:gd name="connsiteX4" fmla="*/ 0 w 9249700"/>
              <a:gd name="connsiteY4" fmla="*/ 712869 h 735172"/>
              <a:gd name="connsiteX0" fmla="*/ 0 w 9249700"/>
              <a:gd name="connsiteY0" fmla="*/ 701718 h 724021"/>
              <a:gd name="connsiteX1" fmla="*/ 4546708 w 9249700"/>
              <a:gd name="connsiteY1" fmla="*/ 0 h 724021"/>
              <a:gd name="connsiteX2" fmla="*/ 7167411 w 9249700"/>
              <a:gd name="connsiteY2" fmla="*/ 11151 h 724021"/>
              <a:gd name="connsiteX3" fmla="*/ 9249700 w 9249700"/>
              <a:gd name="connsiteY3" fmla="*/ 724021 h 724021"/>
              <a:gd name="connsiteX4" fmla="*/ 0 w 9249700"/>
              <a:gd name="connsiteY4" fmla="*/ 701718 h 724021"/>
              <a:gd name="connsiteX0" fmla="*/ 0 w 10164100"/>
              <a:gd name="connsiteY0" fmla="*/ 701718 h 716574"/>
              <a:gd name="connsiteX1" fmla="*/ 4546708 w 10164100"/>
              <a:gd name="connsiteY1" fmla="*/ 0 h 716574"/>
              <a:gd name="connsiteX2" fmla="*/ 7167411 w 10164100"/>
              <a:gd name="connsiteY2" fmla="*/ 11151 h 716574"/>
              <a:gd name="connsiteX3" fmla="*/ 10164100 w 10164100"/>
              <a:gd name="connsiteY3" fmla="*/ 716574 h 716574"/>
              <a:gd name="connsiteX4" fmla="*/ 0 w 10164100"/>
              <a:gd name="connsiteY4" fmla="*/ 701718 h 716574"/>
              <a:gd name="connsiteX0" fmla="*/ 0 w 10164100"/>
              <a:gd name="connsiteY0" fmla="*/ 694271 h 709127"/>
              <a:gd name="connsiteX1" fmla="*/ 4546708 w 10164100"/>
              <a:gd name="connsiteY1" fmla="*/ 0 h 709127"/>
              <a:gd name="connsiteX2" fmla="*/ 7167411 w 10164100"/>
              <a:gd name="connsiteY2" fmla="*/ 3704 h 709127"/>
              <a:gd name="connsiteX3" fmla="*/ 10164100 w 10164100"/>
              <a:gd name="connsiteY3" fmla="*/ 709127 h 709127"/>
              <a:gd name="connsiteX4" fmla="*/ 0 w 10164100"/>
              <a:gd name="connsiteY4" fmla="*/ 694271 h 709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64100" h="709127">
                <a:moveTo>
                  <a:pt x="0" y="694271"/>
                </a:moveTo>
                <a:lnTo>
                  <a:pt x="4546708" y="0"/>
                </a:lnTo>
                <a:lnTo>
                  <a:pt x="7167411" y="3704"/>
                </a:lnTo>
                <a:lnTo>
                  <a:pt x="10164100" y="709127"/>
                </a:lnTo>
                <a:lnTo>
                  <a:pt x="0" y="694271"/>
                </a:lnTo>
                <a:close/>
              </a:path>
            </a:pathLst>
          </a:custGeom>
          <a:gradFill>
            <a:gsLst>
              <a:gs pos="0">
                <a:schemeClr val="bg1">
                  <a:lumMod val="40000"/>
                  <a:lumOff val="60000"/>
                </a:schemeClr>
              </a:gs>
              <a:gs pos="100000">
                <a:schemeClr val="bg1">
                  <a:lumMod val="40000"/>
                  <a:lumOff val="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099" y="221379"/>
            <a:ext cx="10520363" cy="762217"/>
          </a:xfrm>
        </p:spPr>
        <p:txBody>
          <a:bodyPr>
            <a:normAutofit/>
          </a:bodyPr>
          <a:lstStyle/>
          <a:p>
            <a:pPr algn="l"/>
            <a:r>
              <a:rPr lang="zh-CN" altLang="en-US" kern="0" dirty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表达能力：超越视听旗舰，打造智慧家庭中心</a:t>
            </a:r>
          </a:p>
        </p:txBody>
      </p:sp>
      <p:sp>
        <p:nvSpPr>
          <p:cNvPr id="73" name="文本框 72"/>
          <p:cNvSpPr txBox="1"/>
          <p:nvPr/>
        </p:nvSpPr>
        <p:spPr>
          <a:xfrm>
            <a:off x="3916060" y="5378961"/>
            <a:ext cx="162715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5" indent="-17144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PON/10GPON</a:t>
            </a:r>
          </a:p>
          <a:p>
            <a:pPr marL="171445" indent="-17144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5G</a:t>
            </a:r>
          </a:p>
          <a:p>
            <a:pPr marL="171445" indent="-17144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DVB</a:t>
            </a:r>
            <a:endParaRPr lang="en-US" sz="11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2695664" y="4548484"/>
            <a:ext cx="545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HDMI</a:t>
            </a:r>
            <a:endParaRPr lang="en-US" sz="1100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85" name="直接箭头连接符 84"/>
          <p:cNvCxnSpPr/>
          <p:nvPr/>
        </p:nvCxnSpPr>
        <p:spPr>
          <a:xfrm flipH="1">
            <a:off x="2695665" y="4845239"/>
            <a:ext cx="769482" cy="0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tailEnd type="triangle"/>
          </a:ln>
          <a:effectLst/>
        </p:spPr>
      </p:cxnSp>
      <p:sp>
        <p:nvSpPr>
          <p:cNvPr id="86" name="Rectangle 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465145" y="3887695"/>
            <a:ext cx="2631520" cy="1436223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CN" altLang="en-US" sz="16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7" name="Text Box 192"/>
          <p:cNvSpPr txBox="1">
            <a:spLocks noChangeArrowheads="1"/>
          </p:cNvSpPr>
          <p:nvPr/>
        </p:nvSpPr>
        <p:spPr bwMode="auto">
          <a:xfrm>
            <a:off x="3533019" y="4301392"/>
            <a:ext cx="1345393" cy="655371"/>
          </a:xfrm>
          <a:prstGeom prst="rect">
            <a:avLst/>
          </a:prstGeom>
          <a:noFill/>
          <a:ln w="12700" algn="ctr">
            <a:solidFill>
              <a:schemeClr val="tx1">
                <a:lumMod val="65000"/>
                <a:lumOff val="35000"/>
                <a:alpha val="40000"/>
              </a:schemeClr>
            </a:solidFill>
            <a:miter lim="800000"/>
            <a:headEnd/>
            <a:tailEnd/>
          </a:ln>
        </p:spPr>
        <p:txBody>
          <a:bodyPr lIns="108000" tIns="119553" rIns="108000" bIns="119553" anchor="ctr"/>
          <a:lstStyle/>
          <a:p>
            <a:pPr algn="ctr" defTabSz="857556">
              <a:lnSpc>
                <a:spcPct val="140000"/>
              </a:lnSpc>
              <a:defRPr/>
            </a:pPr>
            <a:r>
              <a:rPr lang="en-US" altLang="zh-CN" sz="1400" kern="0" dirty="0">
                <a:latin typeface="Arial" panose="020B0604020202020204" pitchFamily="34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8K/4K</a:t>
            </a:r>
            <a:r>
              <a:rPr lang="zh-CN" altLang="en-US" sz="1400" kern="0" dirty="0">
                <a:latin typeface="Arial" panose="020B0604020202020204" pitchFamily="34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编解码</a:t>
            </a:r>
            <a:endParaRPr lang="en-US" altLang="zh-CN" sz="1400" kern="0" dirty="0">
              <a:latin typeface="Arial" panose="020B0604020202020204" pitchFamily="34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88" name="Text Box 199"/>
          <p:cNvSpPr txBox="1">
            <a:spLocks noChangeArrowheads="1"/>
          </p:cNvSpPr>
          <p:nvPr/>
        </p:nvSpPr>
        <p:spPr bwMode="auto">
          <a:xfrm>
            <a:off x="3533019" y="4994710"/>
            <a:ext cx="1339893" cy="240693"/>
          </a:xfrm>
          <a:prstGeom prst="rect">
            <a:avLst/>
          </a:prstGeom>
          <a:noFill/>
          <a:ln w="12700" algn="ctr">
            <a:solidFill>
              <a:schemeClr val="tx1">
                <a:lumMod val="65000"/>
                <a:lumOff val="35000"/>
                <a:alpha val="40000"/>
              </a:schemeClr>
            </a:solidFill>
            <a:miter lim="800000"/>
            <a:headEnd/>
            <a:tailEnd/>
          </a:ln>
        </p:spPr>
        <p:txBody>
          <a:bodyPr wrap="none" lIns="102052" tIns="51027" rIns="102052" bIns="51027" anchor="ctr"/>
          <a:lstStyle/>
          <a:p>
            <a:pPr algn="ctr" defTabSz="857556">
              <a:lnSpc>
                <a:spcPct val="130000"/>
              </a:lnSpc>
              <a:defRPr/>
            </a:pPr>
            <a:r>
              <a:rPr lang="zh-CN" altLang="en-US" sz="1400" kern="0" dirty="0">
                <a:latin typeface="Arial" panose="020B0604020202020204" pitchFamily="34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全格式</a:t>
            </a:r>
            <a:r>
              <a:rPr lang="en-US" altLang="zh-CN" sz="1400" kern="0" dirty="0">
                <a:latin typeface="Arial" panose="020B0604020202020204" pitchFamily="34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HDR</a:t>
            </a:r>
          </a:p>
        </p:txBody>
      </p:sp>
      <p:sp>
        <p:nvSpPr>
          <p:cNvPr id="89" name="Text Box 193"/>
          <p:cNvSpPr txBox="1">
            <a:spLocks noChangeArrowheads="1"/>
          </p:cNvSpPr>
          <p:nvPr/>
        </p:nvSpPr>
        <p:spPr bwMode="auto">
          <a:xfrm>
            <a:off x="3533018" y="4055946"/>
            <a:ext cx="600928" cy="216000"/>
          </a:xfrm>
          <a:prstGeom prst="rect">
            <a:avLst/>
          </a:prstGeom>
          <a:noFill/>
          <a:ln w="12700" algn="ctr">
            <a:solidFill>
              <a:schemeClr val="tx1">
                <a:lumMod val="65000"/>
                <a:lumOff val="35000"/>
                <a:alpha val="40000"/>
              </a:schemeClr>
            </a:solidFill>
            <a:miter lim="800000"/>
            <a:headEnd/>
            <a:tailEnd/>
          </a:ln>
        </p:spPr>
        <p:txBody>
          <a:bodyPr wrap="none" lIns="102052" tIns="51027" rIns="102052" bIns="51027" anchor="ctr"/>
          <a:lstStyle/>
          <a:p>
            <a:pPr algn="ctr" defTabSz="857556">
              <a:lnSpc>
                <a:spcPct val="130000"/>
              </a:lnSpc>
              <a:defRPr/>
            </a:pPr>
            <a:r>
              <a:rPr lang="en-US" altLang="zh-CN" sz="1400" kern="0" dirty="0">
                <a:latin typeface="Arial" panose="020B0604020202020204" pitchFamily="34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CPU</a:t>
            </a:r>
          </a:p>
        </p:txBody>
      </p:sp>
      <p:sp>
        <p:nvSpPr>
          <p:cNvPr id="90" name="Text Box 195"/>
          <p:cNvSpPr txBox="1">
            <a:spLocks noChangeArrowheads="1"/>
          </p:cNvSpPr>
          <p:nvPr/>
        </p:nvSpPr>
        <p:spPr bwMode="auto">
          <a:xfrm>
            <a:off x="4206014" y="4055946"/>
            <a:ext cx="673505" cy="216000"/>
          </a:xfrm>
          <a:prstGeom prst="rect">
            <a:avLst/>
          </a:prstGeom>
          <a:noFill/>
          <a:ln w="12700" algn="ctr">
            <a:solidFill>
              <a:schemeClr val="tx1">
                <a:lumMod val="65000"/>
                <a:lumOff val="35000"/>
                <a:alpha val="40000"/>
              </a:schemeClr>
            </a:solidFill>
            <a:miter lim="800000"/>
            <a:headEnd/>
            <a:tailEnd/>
          </a:ln>
        </p:spPr>
        <p:txBody>
          <a:bodyPr wrap="none" lIns="102052" tIns="51027" rIns="102052" bIns="51027" anchor="ctr"/>
          <a:lstStyle/>
          <a:p>
            <a:pPr algn="ctr" defTabSz="857556">
              <a:lnSpc>
                <a:spcPct val="130000"/>
              </a:lnSpc>
              <a:defRPr/>
            </a:pPr>
            <a:r>
              <a:rPr lang="en-US" altLang="zh-CN" sz="1400" kern="0" dirty="0">
                <a:latin typeface="Arial" panose="020B0604020202020204" pitchFamily="34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GPU</a:t>
            </a:r>
          </a:p>
        </p:txBody>
      </p:sp>
      <p:sp>
        <p:nvSpPr>
          <p:cNvPr id="91" name="Text Box 195"/>
          <p:cNvSpPr txBox="1">
            <a:spLocks noChangeArrowheads="1"/>
          </p:cNvSpPr>
          <p:nvPr/>
        </p:nvSpPr>
        <p:spPr bwMode="auto">
          <a:xfrm>
            <a:off x="4918299" y="4055946"/>
            <a:ext cx="1088560" cy="216000"/>
          </a:xfrm>
          <a:prstGeom prst="rect">
            <a:avLst/>
          </a:prstGeom>
          <a:noFill/>
          <a:ln w="12700" algn="ctr">
            <a:solidFill>
              <a:schemeClr val="tx1">
                <a:lumMod val="65000"/>
                <a:lumOff val="35000"/>
                <a:alpha val="40000"/>
              </a:schemeClr>
            </a:solidFill>
            <a:miter lim="800000"/>
            <a:headEnd/>
            <a:tailEnd/>
          </a:ln>
        </p:spPr>
        <p:txBody>
          <a:bodyPr wrap="none" lIns="102052" tIns="51027" rIns="102052" bIns="51027" anchor="ctr"/>
          <a:lstStyle/>
          <a:p>
            <a:pPr algn="ctr" defTabSz="857556">
              <a:lnSpc>
                <a:spcPct val="130000"/>
              </a:lnSpc>
              <a:defRPr/>
            </a:pPr>
            <a:r>
              <a:rPr lang="en-US" altLang="zh-CN" sz="1400" kern="0" dirty="0">
                <a:latin typeface="Arial" panose="020B0604020202020204" pitchFamily="34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NPU</a:t>
            </a:r>
          </a:p>
        </p:txBody>
      </p:sp>
      <p:sp>
        <p:nvSpPr>
          <p:cNvPr id="92" name="Text Box 194"/>
          <p:cNvSpPr txBox="1">
            <a:spLocks noChangeArrowheads="1"/>
          </p:cNvSpPr>
          <p:nvPr/>
        </p:nvSpPr>
        <p:spPr bwMode="auto">
          <a:xfrm>
            <a:off x="4917744" y="4994710"/>
            <a:ext cx="1088559" cy="240693"/>
          </a:xfrm>
          <a:prstGeom prst="rect">
            <a:avLst/>
          </a:prstGeom>
          <a:noFill/>
          <a:ln w="12700" algn="ctr">
            <a:solidFill>
              <a:schemeClr val="tx1">
                <a:lumMod val="65000"/>
                <a:lumOff val="35000"/>
                <a:alpha val="40000"/>
              </a:schemeClr>
            </a:solidFill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defTabSz="857556">
              <a:lnSpc>
                <a:spcPct val="90000"/>
              </a:lnSpc>
              <a:defRPr/>
            </a:pPr>
            <a:r>
              <a:rPr lang="zh-CN" altLang="en-US" sz="1100" kern="0" dirty="0">
                <a:latin typeface="Arial" panose="020B0604020202020204" pitchFamily="34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高速外设接口</a:t>
            </a:r>
            <a:endParaRPr lang="en-US" altLang="zh-CN" sz="1100" kern="0" dirty="0">
              <a:latin typeface="Arial" panose="020B0604020202020204" pitchFamily="34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93" name="Text Box 195"/>
          <p:cNvSpPr txBox="1">
            <a:spLocks noChangeArrowheads="1"/>
          </p:cNvSpPr>
          <p:nvPr/>
        </p:nvSpPr>
        <p:spPr bwMode="auto">
          <a:xfrm>
            <a:off x="4918299" y="4306609"/>
            <a:ext cx="1088560" cy="342928"/>
          </a:xfrm>
          <a:prstGeom prst="rect">
            <a:avLst/>
          </a:prstGeom>
          <a:noFill/>
          <a:ln w="12700" algn="ctr">
            <a:solidFill>
              <a:schemeClr val="tx1">
                <a:lumMod val="65000"/>
                <a:lumOff val="35000"/>
                <a:alpha val="40000"/>
              </a:schemeClr>
            </a:solidFill>
            <a:miter lim="800000"/>
            <a:headEnd/>
            <a:tailEnd/>
          </a:ln>
        </p:spPr>
        <p:txBody>
          <a:bodyPr wrap="none" lIns="102052" tIns="51027" rIns="102052" bIns="51027" anchor="ctr"/>
          <a:lstStyle/>
          <a:p>
            <a:pPr algn="ctr" defTabSz="857556">
              <a:lnSpc>
                <a:spcPct val="130000"/>
              </a:lnSpc>
              <a:defRPr/>
            </a:pPr>
            <a:r>
              <a:rPr lang="en-US" altLang="zh-CN" sz="1100" kern="0" dirty="0">
                <a:latin typeface="Arial" panose="020B0604020202020204" pitchFamily="34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AI</a:t>
            </a:r>
            <a:r>
              <a:rPr lang="zh-CN" altLang="en-US" sz="1100" kern="0" dirty="0">
                <a:latin typeface="Arial" panose="020B0604020202020204" pitchFamily="34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画质增强</a:t>
            </a:r>
            <a:endParaRPr lang="en-US" altLang="zh-CN" sz="1100" kern="0" dirty="0">
              <a:latin typeface="Arial" panose="020B0604020202020204" pitchFamily="34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94" name="Text Box 195"/>
          <p:cNvSpPr txBox="1">
            <a:spLocks noChangeArrowheads="1"/>
          </p:cNvSpPr>
          <p:nvPr/>
        </p:nvSpPr>
        <p:spPr bwMode="auto">
          <a:xfrm>
            <a:off x="4918299" y="4691213"/>
            <a:ext cx="1088003" cy="261157"/>
          </a:xfrm>
          <a:prstGeom prst="rect">
            <a:avLst/>
          </a:prstGeom>
          <a:noFill/>
          <a:ln w="12700" algn="ctr">
            <a:solidFill>
              <a:schemeClr val="tx1">
                <a:lumMod val="65000"/>
                <a:lumOff val="35000"/>
                <a:alpha val="40000"/>
              </a:schemeClr>
            </a:solidFill>
            <a:miter lim="800000"/>
            <a:headEnd/>
            <a:tailEnd/>
          </a:ln>
        </p:spPr>
        <p:txBody>
          <a:bodyPr wrap="none" lIns="102052" tIns="51027" rIns="102052" bIns="51027" anchor="ctr"/>
          <a:lstStyle/>
          <a:p>
            <a:pPr algn="ctr" defTabSz="857556">
              <a:lnSpc>
                <a:spcPct val="130000"/>
              </a:lnSpc>
              <a:defRPr/>
            </a:pPr>
            <a:r>
              <a:rPr lang="zh-CN" altLang="en-US" sz="1100" kern="0" dirty="0">
                <a:latin typeface="Arial" panose="020B0604020202020204" pitchFamily="34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安全</a:t>
            </a:r>
            <a:endParaRPr lang="en-US" altLang="zh-CN" sz="1100" kern="0" dirty="0">
              <a:latin typeface="Arial" panose="020B0604020202020204" pitchFamily="34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cxnSp>
        <p:nvCxnSpPr>
          <p:cNvPr id="95" name="直接箭头连接符 94"/>
          <p:cNvCxnSpPr/>
          <p:nvPr/>
        </p:nvCxnSpPr>
        <p:spPr>
          <a:xfrm flipV="1">
            <a:off x="5382163" y="5320823"/>
            <a:ext cx="0" cy="1039386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tailEnd type="triangle"/>
          </a:ln>
          <a:effectLst/>
        </p:spPr>
      </p:cxnSp>
      <p:sp>
        <p:nvSpPr>
          <p:cNvPr id="106" name="文本框 105"/>
          <p:cNvSpPr txBox="1"/>
          <p:nvPr/>
        </p:nvSpPr>
        <p:spPr>
          <a:xfrm>
            <a:off x="701597" y="3849172"/>
            <a:ext cx="1897072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8K120</a:t>
            </a:r>
            <a:r>
              <a:rPr lang="zh-CN" altLang="en-US" sz="1400" b="1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帧</a:t>
            </a:r>
            <a:r>
              <a:rPr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电视</a:t>
            </a:r>
            <a:endParaRPr lang="en-US" sz="1400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53" name="组合 152"/>
          <p:cNvGrpSpPr/>
          <p:nvPr/>
        </p:nvGrpSpPr>
        <p:grpSpPr>
          <a:xfrm>
            <a:off x="6101281" y="3463009"/>
            <a:ext cx="4923221" cy="2828475"/>
            <a:chOff x="6766560" y="1297128"/>
            <a:chExt cx="4923221" cy="2828475"/>
          </a:xfrm>
        </p:grpSpPr>
        <p:sp>
          <p:nvSpPr>
            <p:cNvPr id="75" name="文本框 74"/>
            <p:cNvSpPr txBox="1"/>
            <p:nvPr/>
          </p:nvSpPr>
          <p:spPr>
            <a:xfrm>
              <a:off x="11043450" y="1297128"/>
              <a:ext cx="6463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第二屏</a:t>
              </a:r>
              <a:endParaRPr 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9808122" y="1297128"/>
              <a:ext cx="9559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VR/AR</a:t>
              </a: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10657624" y="3576902"/>
              <a:ext cx="968329" cy="276999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 defTabSz="914374">
                <a:defRPr/>
              </a:pPr>
              <a:r>
                <a:rPr lang="en-US" sz="1200" kern="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Speaker</a:t>
              </a: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9497532" y="3563225"/>
              <a:ext cx="950579" cy="276999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txBody>
            <a:bodyPr wrap="square" rtlCol="0" anchor="ctr">
              <a:spAutoFit/>
            </a:bodyPr>
            <a:lstStyle/>
            <a:p>
              <a:pPr algn="ctr" defTabSz="914374">
                <a:defRPr/>
              </a:pPr>
              <a:r>
                <a:rPr lang="en-US" sz="1200" kern="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M</a:t>
              </a:r>
              <a:r>
                <a:rPr lang="en-US" altLang="zh-CN" sz="1200" kern="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IC</a:t>
              </a:r>
              <a:r>
                <a:rPr lang="en-US" sz="1200" kern="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Array</a:t>
              </a:r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8300459" y="3563225"/>
              <a:ext cx="950579" cy="276999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txBody>
            <a:bodyPr wrap="square" rtlCol="0" anchor="ctr">
              <a:spAutoFit/>
            </a:bodyPr>
            <a:lstStyle/>
            <a:p>
              <a:pPr algn="ctr" defTabSz="914374">
                <a:defRPr/>
              </a:pPr>
              <a:r>
                <a:rPr lang="en-US" sz="1200" kern="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Camera</a:t>
              </a:r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10897581" y="2298737"/>
              <a:ext cx="5196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MIPI</a:t>
              </a: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10038824" y="2298737"/>
              <a:ext cx="8088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DP over </a:t>
              </a:r>
            </a:p>
            <a:p>
              <a:r>
                <a:rPr lang="en-US" sz="12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TYPE-C</a:t>
              </a: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10809555" y="3169206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I2S</a:t>
              </a:r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9608648" y="3169206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I2S</a:t>
              </a:r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8108402" y="3169206"/>
              <a:ext cx="7085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UVC/IP</a:t>
              </a:r>
            </a:p>
          </p:txBody>
        </p:sp>
        <p:cxnSp>
          <p:nvCxnSpPr>
            <p:cNvPr id="96" name="直接箭头连接符 95"/>
            <p:cNvCxnSpPr/>
            <p:nvPr/>
          </p:nvCxnSpPr>
          <p:spPr>
            <a:xfrm>
              <a:off x="11141788" y="2923015"/>
              <a:ext cx="1" cy="616452"/>
            </a:xfrm>
            <a:prstGeom prst="straightConnector1">
              <a:avLst/>
            </a:prstGeom>
            <a:noFill/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97" name="直接连接符 96"/>
            <p:cNvCxnSpPr/>
            <p:nvPr/>
          </p:nvCxnSpPr>
          <p:spPr>
            <a:xfrm flipH="1">
              <a:off x="6766560" y="2918059"/>
              <a:ext cx="4819115" cy="0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  <a:effectLst/>
          </p:spPr>
        </p:cxnSp>
        <p:cxnSp>
          <p:nvCxnSpPr>
            <p:cNvPr id="98" name="直接箭头连接符 97"/>
            <p:cNvCxnSpPr>
              <a:stCxn id="78" idx="0"/>
            </p:cNvCxnSpPr>
            <p:nvPr/>
          </p:nvCxnSpPr>
          <p:spPr>
            <a:xfrm flipV="1">
              <a:off x="9972822" y="2923018"/>
              <a:ext cx="286" cy="640207"/>
            </a:xfrm>
            <a:prstGeom prst="straightConnector1">
              <a:avLst/>
            </a:prstGeom>
            <a:noFill/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99" name="直接箭头连接符 98"/>
            <p:cNvCxnSpPr/>
            <p:nvPr/>
          </p:nvCxnSpPr>
          <p:spPr>
            <a:xfrm flipV="1">
              <a:off x="10028145" y="1991652"/>
              <a:ext cx="0" cy="843566"/>
            </a:xfrm>
            <a:prstGeom prst="straightConnector1">
              <a:avLst/>
            </a:prstGeom>
            <a:noFill/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00" name="直接箭头连接符 99"/>
            <p:cNvCxnSpPr/>
            <p:nvPr/>
          </p:nvCxnSpPr>
          <p:spPr>
            <a:xfrm flipV="1">
              <a:off x="11341777" y="2070007"/>
              <a:ext cx="0" cy="843566"/>
            </a:xfrm>
            <a:prstGeom prst="straightConnector1">
              <a:avLst/>
            </a:prstGeom>
            <a:noFill/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01" name="直接箭头连接符 100"/>
            <p:cNvCxnSpPr/>
            <p:nvPr/>
          </p:nvCxnSpPr>
          <p:spPr>
            <a:xfrm flipH="1">
              <a:off x="7413090" y="2923015"/>
              <a:ext cx="211" cy="616452"/>
            </a:xfrm>
            <a:prstGeom prst="straightConnector1">
              <a:avLst/>
            </a:prstGeom>
            <a:noFill/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102" name="文本框 101"/>
            <p:cNvSpPr txBox="1"/>
            <p:nvPr/>
          </p:nvSpPr>
          <p:spPr>
            <a:xfrm>
              <a:off x="6903590" y="3169206"/>
              <a:ext cx="5437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PCIE</a:t>
              </a:r>
            </a:p>
          </p:txBody>
        </p:sp>
        <p:cxnSp>
          <p:nvCxnSpPr>
            <p:cNvPr id="103" name="直接箭头连接符 102"/>
            <p:cNvCxnSpPr/>
            <p:nvPr/>
          </p:nvCxnSpPr>
          <p:spPr>
            <a:xfrm flipH="1">
              <a:off x="8992066" y="2029799"/>
              <a:ext cx="1" cy="843566"/>
            </a:xfrm>
            <a:prstGeom prst="straightConnector1">
              <a:avLst/>
            </a:prstGeom>
            <a:noFill/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104" name="文本框 103"/>
            <p:cNvSpPr txBox="1"/>
            <p:nvPr/>
          </p:nvSpPr>
          <p:spPr>
            <a:xfrm>
              <a:off x="8565908" y="1297128"/>
              <a:ext cx="112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S</a:t>
              </a:r>
              <a:r>
                <a:rPr lang="en-US" altLang="zh-CN" sz="12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ATA</a:t>
              </a:r>
              <a:r>
                <a:rPr lang="zh-CN" altLang="en-US" sz="12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存储</a:t>
              </a:r>
              <a:endParaRPr 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5" name="文本框 104"/>
            <p:cNvSpPr txBox="1"/>
            <p:nvPr/>
          </p:nvSpPr>
          <p:spPr>
            <a:xfrm>
              <a:off x="8973870" y="2298737"/>
              <a:ext cx="5641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SATA</a:t>
              </a:r>
            </a:p>
          </p:txBody>
        </p:sp>
        <p:sp>
          <p:nvSpPr>
            <p:cNvPr id="107" name="文本框 106"/>
            <p:cNvSpPr txBox="1"/>
            <p:nvPr/>
          </p:nvSpPr>
          <p:spPr>
            <a:xfrm>
              <a:off x="7644880" y="2298737"/>
              <a:ext cx="7745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HDMI IN</a:t>
              </a:r>
            </a:p>
          </p:txBody>
        </p:sp>
        <p:sp>
          <p:nvSpPr>
            <p:cNvPr id="108" name="文本框 107"/>
            <p:cNvSpPr txBox="1"/>
            <p:nvPr/>
          </p:nvSpPr>
          <p:spPr>
            <a:xfrm>
              <a:off x="7347966" y="1297128"/>
              <a:ext cx="10957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OTT</a:t>
              </a:r>
              <a:r>
                <a:rPr lang="zh-CN" altLang="en-US" sz="12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机顶盒</a:t>
              </a:r>
              <a:endParaRPr 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109" name="直接箭头连接符 108"/>
            <p:cNvCxnSpPr/>
            <p:nvPr/>
          </p:nvCxnSpPr>
          <p:spPr>
            <a:xfrm>
              <a:off x="7628421" y="2025056"/>
              <a:ext cx="0" cy="843566"/>
            </a:xfrm>
            <a:prstGeom prst="straightConnector1">
              <a:avLst/>
            </a:prstGeom>
            <a:noFill/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tailEnd type="triangle"/>
            </a:ln>
            <a:effectLst/>
          </p:spPr>
        </p:cxnSp>
        <p:grpSp>
          <p:nvGrpSpPr>
            <p:cNvPr id="111" name="组合 110"/>
            <p:cNvGrpSpPr/>
            <p:nvPr/>
          </p:nvGrpSpPr>
          <p:grpSpPr>
            <a:xfrm>
              <a:off x="7397401" y="1721814"/>
              <a:ext cx="765539" cy="253805"/>
              <a:chOff x="880421" y="4914819"/>
              <a:chExt cx="2652713" cy="879475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12" name="Freeform 5"/>
              <p:cNvSpPr>
                <a:spLocks/>
              </p:cNvSpPr>
              <p:nvPr/>
            </p:nvSpPr>
            <p:spPr bwMode="auto">
              <a:xfrm>
                <a:off x="880421" y="4914819"/>
                <a:ext cx="2652713" cy="720725"/>
              </a:xfrm>
              <a:custGeom>
                <a:avLst/>
                <a:gdLst>
                  <a:gd name="T0" fmla="*/ 17 w 704"/>
                  <a:gd name="T1" fmla="*/ 0 h 190"/>
                  <a:gd name="T2" fmla="*/ 687 w 704"/>
                  <a:gd name="T3" fmla="*/ 0 h 190"/>
                  <a:gd name="T4" fmla="*/ 704 w 704"/>
                  <a:gd name="T5" fmla="*/ 18 h 190"/>
                  <a:gd name="T6" fmla="*/ 704 w 704"/>
                  <a:gd name="T7" fmla="*/ 173 h 190"/>
                  <a:gd name="T8" fmla="*/ 687 w 704"/>
                  <a:gd name="T9" fmla="*/ 190 h 190"/>
                  <a:gd name="T10" fmla="*/ 17 w 704"/>
                  <a:gd name="T11" fmla="*/ 190 h 190"/>
                  <a:gd name="T12" fmla="*/ 0 w 704"/>
                  <a:gd name="T13" fmla="*/ 173 h 190"/>
                  <a:gd name="T14" fmla="*/ 0 w 704"/>
                  <a:gd name="T15" fmla="*/ 18 h 190"/>
                  <a:gd name="T16" fmla="*/ 17 w 704"/>
                  <a:gd name="T17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4" h="190">
                    <a:moveTo>
                      <a:pt x="17" y="0"/>
                    </a:moveTo>
                    <a:cubicBezTo>
                      <a:pt x="687" y="0"/>
                      <a:pt x="687" y="0"/>
                      <a:pt x="687" y="0"/>
                    </a:cubicBezTo>
                    <a:cubicBezTo>
                      <a:pt x="696" y="0"/>
                      <a:pt x="704" y="8"/>
                      <a:pt x="704" y="18"/>
                    </a:cubicBezTo>
                    <a:cubicBezTo>
                      <a:pt x="704" y="173"/>
                      <a:pt x="704" y="173"/>
                      <a:pt x="704" y="173"/>
                    </a:cubicBezTo>
                    <a:cubicBezTo>
                      <a:pt x="704" y="183"/>
                      <a:pt x="696" y="190"/>
                      <a:pt x="687" y="190"/>
                    </a:cubicBezTo>
                    <a:cubicBezTo>
                      <a:pt x="17" y="190"/>
                      <a:pt x="17" y="190"/>
                      <a:pt x="17" y="190"/>
                    </a:cubicBezTo>
                    <a:cubicBezTo>
                      <a:pt x="8" y="190"/>
                      <a:pt x="0" y="183"/>
                      <a:pt x="0" y="173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7" y="0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59595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3" name="Freeform 6"/>
              <p:cNvSpPr>
                <a:spLocks/>
              </p:cNvSpPr>
              <p:nvPr/>
            </p:nvSpPr>
            <p:spPr bwMode="auto">
              <a:xfrm>
                <a:off x="1170933" y="5192631"/>
                <a:ext cx="866775" cy="169863"/>
              </a:xfrm>
              <a:custGeom>
                <a:avLst/>
                <a:gdLst>
                  <a:gd name="T0" fmla="*/ 20 w 230"/>
                  <a:gd name="T1" fmla="*/ 0 h 45"/>
                  <a:gd name="T2" fmla="*/ 210 w 230"/>
                  <a:gd name="T3" fmla="*/ 0 h 45"/>
                  <a:gd name="T4" fmla="*/ 230 w 230"/>
                  <a:gd name="T5" fmla="*/ 19 h 45"/>
                  <a:gd name="T6" fmla="*/ 230 w 230"/>
                  <a:gd name="T7" fmla="*/ 26 h 45"/>
                  <a:gd name="T8" fmla="*/ 210 w 230"/>
                  <a:gd name="T9" fmla="*/ 45 h 45"/>
                  <a:gd name="T10" fmla="*/ 20 w 230"/>
                  <a:gd name="T11" fmla="*/ 45 h 45"/>
                  <a:gd name="T12" fmla="*/ 0 w 230"/>
                  <a:gd name="T13" fmla="*/ 26 h 45"/>
                  <a:gd name="T14" fmla="*/ 0 w 230"/>
                  <a:gd name="T15" fmla="*/ 19 h 45"/>
                  <a:gd name="T16" fmla="*/ 20 w 230"/>
                  <a:gd name="T1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45">
                    <a:moveTo>
                      <a:pt x="20" y="0"/>
                    </a:moveTo>
                    <a:cubicBezTo>
                      <a:pt x="210" y="0"/>
                      <a:pt x="210" y="0"/>
                      <a:pt x="210" y="0"/>
                    </a:cubicBezTo>
                    <a:cubicBezTo>
                      <a:pt x="221" y="0"/>
                      <a:pt x="230" y="8"/>
                      <a:pt x="230" y="19"/>
                    </a:cubicBezTo>
                    <a:cubicBezTo>
                      <a:pt x="230" y="26"/>
                      <a:pt x="230" y="26"/>
                      <a:pt x="230" y="26"/>
                    </a:cubicBezTo>
                    <a:cubicBezTo>
                      <a:pt x="230" y="37"/>
                      <a:pt x="221" y="45"/>
                      <a:pt x="210" y="45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9" y="45"/>
                      <a:pt x="0" y="37"/>
                      <a:pt x="0" y="2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8"/>
                      <a:pt x="9" y="0"/>
                      <a:pt x="20" y="0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59595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4" name="Oval 7"/>
              <p:cNvSpPr>
                <a:spLocks noChangeArrowheads="1"/>
              </p:cNvSpPr>
              <p:nvPr/>
            </p:nvSpPr>
            <p:spPr bwMode="auto">
              <a:xfrm>
                <a:off x="2353621" y="5195806"/>
                <a:ext cx="153988" cy="155575"/>
              </a:xfrm>
              <a:prstGeom prst="ellipse">
                <a:avLst/>
              </a:prstGeom>
              <a:noFill/>
              <a:ln w="19050" cap="rnd">
                <a:solidFill>
                  <a:srgbClr val="59595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5" name="Oval 8"/>
              <p:cNvSpPr>
                <a:spLocks noChangeArrowheads="1"/>
              </p:cNvSpPr>
              <p:nvPr/>
            </p:nvSpPr>
            <p:spPr bwMode="auto">
              <a:xfrm>
                <a:off x="2680646" y="5198981"/>
                <a:ext cx="155575" cy="155575"/>
              </a:xfrm>
              <a:prstGeom prst="ellipse">
                <a:avLst/>
              </a:prstGeom>
              <a:noFill/>
              <a:ln w="19050" cap="rnd">
                <a:solidFill>
                  <a:srgbClr val="59595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6" name="Oval 9"/>
              <p:cNvSpPr>
                <a:spLocks noChangeArrowheads="1"/>
              </p:cNvSpPr>
              <p:nvPr/>
            </p:nvSpPr>
            <p:spPr bwMode="auto">
              <a:xfrm>
                <a:off x="3004496" y="5203744"/>
                <a:ext cx="155575" cy="155575"/>
              </a:xfrm>
              <a:prstGeom prst="ellipse">
                <a:avLst/>
              </a:prstGeom>
              <a:noFill/>
              <a:ln w="19050" cap="rnd">
                <a:solidFill>
                  <a:srgbClr val="59595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7" name="Line 10"/>
              <p:cNvSpPr>
                <a:spLocks noChangeShapeType="1"/>
              </p:cNvSpPr>
              <p:nvPr/>
            </p:nvSpPr>
            <p:spPr bwMode="auto">
              <a:xfrm>
                <a:off x="1220146" y="5794294"/>
                <a:ext cx="436563" cy="0"/>
              </a:xfrm>
              <a:prstGeom prst="line">
                <a:avLst/>
              </a:prstGeom>
              <a:grpFill/>
              <a:ln w="19050" cap="rnd">
                <a:solidFill>
                  <a:srgbClr val="595950"/>
                </a:solidFill>
                <a:prstDash val="solid"/>
                <a:bevel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8" name="Line 11"/>
              <p:cNvSpPr>
                <a:spLocks noChangeShapeType="1"/>
              </p:cNvSpPr>
              <p:nvPr/>
            </p:nvSpPr>
            <p:spPr bwMode="auto">
              <a:xfrm>
                <a:off x="2793358" y="5787944"/>
                <a:ext cx="438150" cy="0"/>
              </a:xfrm>
              <a:prstGeom prst="line">
                <a:avLst/>
              </a:prstGeom>
              <a:grpFill/>
              <a:ln w="19050" cap="rnd">
                <a:solidFill>
                  <a:srgbClr val="595950"/>
                </a:solidFill>
                <a:prstDash val="solid"/>
                <a:bevel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19" name="xqd-card_85429"/>
            <p:cNvSpPr>
              <a:spLocks noChangeAspect="1"/>
            </p:cNvSpPr>
            <p:nvPr/>
          </p:nvSpPr>
          <p:spPr bwMode="auto">
            <a:xfrm rot="16200000">
              <a:off x="8778387" y="1571805"/>
              <a:ext cx="315878" cy="415989"/>
            </a:xfrm>
            <a:custGeom>
              <a:avLst/>
              <a:gdLst>
                <a:gd name="connsiteX0" fmla="*/ 116747 w 460227"/>
                <a:gd name="connsiteY0" fmla="*/ 159841 h 606087"/>
                <a:gd name="connsiteX1" fmla="*/ 73427 w 460227"/>
                <a:gd name="connsiteY1" fmla="*/ 203097 h 606087"/>
                <a:gd name="connsiteX2" fmla="*/ 73427 w 460227"/>
                <a:gd name="connsiteY2" fmla="*/ 489505 h 606087"/>
                <a:gd name="connsiteX3" fmla="*/ 116747 w 460227"/>
                <a:gd name="connsiteY3" fmla="*/ 532761 h 606087"/>
                <a:gd name="connsiteX4" fmla="*/ 343551 w 460227"/>
                <a:gd name="connsiteY4" fmla="*/ 532761 h 606087"/>
                <a:gd name="connsiteX5" fmla="*/ 386871 w 460227"/>
                <a:gd name="connsiteY5" fmla="*/ 489505 h 606087"/>
                <a:gd name="connsiteX6" fmla="*/ 386871 w 460227"/>
                <a:gd name="connsiteY6" fmla="*/ 203097 h 606087"/>
                <a:gd name="connsiteX7" fmla="*/ 343551 w 460227"/>
                <a:gd name="connsiteY7" fmla="*/ 159841 h 606087"/>
                <a:gd name="connsiteX8" fmla="*/ 116747 w 460227"/>
                <a:gd name="connsiteY8" fmla="*/ 139861 h 606087"/>
                <a:gd name="connsiteX9" fmla="*/ 343551 w 460227"/>
                <a:gd name="connsiteY9" fmla="*/ 139861 h 606087"/>
                <a:gd name="connsiteX10" fmla="*/ 406880 w 460227"/>
                <a:gd name="connsiteY10" fmla="*/ 203097 h 606087"/>
                <a:gd name="connsiteX11" fmla="*/ 406880 w 460227"/>
                <a:gd name="connsiteY11" fmla="*/ 489505 h 606087"/>
                <a:gd name="connsiteX12" fmla="*/ 343551 w 460227"/>
                <a:gd name="connsiteY12" fmla="*/ 552740 h 606087"/>
                <a:gd name="connsiteX13" fmla="*/ 116747 w 460227"/>
                <a:gd name="connsiteY13" fmla="*/ 552740 h 606087"/>
                <a:gd name="connsiteX14" fmla="*/ 53418 w 460227"/>
                <a:gd name="connsiteY14" fmla="*/ 489505 h 606087"/>
                <a:gd name="connsiteX15" fmla="*/ 53418 w 460227"/>
                <a:gd name="connsiteY15" fmla="*/ 203097 h 606087"/>
                <a:gd name="connsiteX16" fmla="*/ 116747 w 460227"/>
                <a:gd name="connsiteY16" fmla="*/ 139861 h 606087"/>
                <a:gd name="connsiteX17" fmla="*/ 380880 w 460227"/>
                <a:gd name="connsiteY17" fmla="*/ 53912 h 606087"/>
                <a:gd name="connsiteX18" fmla="*/ 389780 w 460227"/>
                <a:gd name="connsiteY18" fmla="*/ 59412 h 606087"/>
                <a:gd name="connsiteX19" fmla="*/ 405480 w 460227"/>
                <a:gd name="connsiteY19" fmla="*/ 90817 h 606087"/>
                <a:gd name="connsiteX20" fmla="*/ 406880 w 460227"/>
                <a:gd name="connsiteY20" fmla="*/ 95917 h 606087"/>
                <a:gd name="connsiteX21" fmla="*/ 396880 w 460227"/>
                <a:gd name="connsiteY21" fmla="*/ 105919 h 606087"/>
                <a:gd name="connsiteX22" fmla="*/ 364879 w 460227"/>
                <a:gd name="connsiteY22" fmla="*/ 105919 h 606087"/>
                <a:gd name="connsiteX23" fmla="*/ 356379 w 460227"/>
                <a:gd name="connsiteY23" fmla="*/ 101218 h 606087"/>
                <a:gd name="connsiteX24" fmla="*/ 355979 w 460227"/>
                <a:gd name="connsiteY24" fmla="*/ 91417 h 606087"/>
                <a:gd name="connsiteX25" fmla="*/ 371979 w 460227"/>
                <a:gd name="connsiteY25" fmla="*/ 59412 h 606087"/>
                <a:gd name="connsiteX26" fmla="*/ 380880 w 460227"/>
                <a:gd name="connsiteY26" fmla="*/ 53912 h 606087"/>
                <a:gd name="connsiteX27" fmla="*/ 36718 w 460227"/>
                <a:gd name="connsiteY27" fmla="*/ 19980 h 606087"/>
                <a:gd name="connsiteX28" fmla="*/ 20010 w 460227"/>
                <a:gd name="connsiteY28" fmla="*/ 36663 h 606087"/>
                <a:gd name="connsiteX29" fmla="*/ 20010 w 460227"/>
                <a:gd name="connsiteY29" fmla="*/ 569424 h 606087"/>
                <a:gd name="connsiteX30" fmla="*/ 36718 w 460227"/>
                <a:gd name="connsiteY30" fmla="*/ 586107 h 606087"/>
                <a:gd name="connsiteX31" fmla="*/ 423609 w 460227"/>
                <a:gd name="connsiteY31" fmla="*/ 586107 h 606087"/>
                <a:gd name="connsiteX32" fmla="*/ 440217 w 460227"/>
                <a:gd name="connsiteY32" fmla="*/ 569424 h 606087"/>
                <a:gd name="connsiteX33" fmla="*/ 440217 w 460227"/>
                <a:gd name="connsiteY33" fmla="*/ 36663 h 606087"/>
                <a:gd name="connsiteX34" fmla="*/ 423609 w 460227"/>
                <a:gd name="connsiteY34" fmla="*/ 19980 h 606087"/>
                <a:gd name="connsiteX35" fmla="*/ 406901 w 460227"/>
                <a:gd name="connsiteY35" fmla="*/ 19980 h 606087"/>
                <a:gd name="connsiteX36" fmla="*/ 406901 w 460227"/>
                <a:gd name="connsiteY36" fmla="*/ 23276 h 606087"/>
                <a:gd name="connsiteX37" fmla="*/ 396896 w 460227"/>
                <a:gd name="connsiteY37" fmla="*/ 33266 h 606087"/>
                <a:gd name="connsiteX38" fmla="*/ 63431 w 460227"/>
                <a:gd name="connsiteY38" fmla="*/ 33266 h 606087"/>
                <a:gd name="connsiteX39" fmla="*/ 53426 w 460227"/>
                <a:gd name="connsiteY39" fmla="*/ 23276 h 606087"/>
                <a:gd name="connsiteX40" fmla="*/ 53426 w 460227"/>
                <a:gd name="connsiteY40" fmla="*/ 19980 h 606087"/>
                <a:gd name="connsiteX41" fmla="*/ 36718 w 460227"/>
                <a:gd name="connsiteY41" fmla="*/ 0 h 606087"/>
                <a:gd name="connsiteX42" fmla="*/ 63431 w 460227"/>
                <a:gd name="connsiteY42" fmla="*/ 0 h 606087"/>
                <a:gd name="connsiteX43" fmla="*/ 73436 w 460227"/>
                <a:gd name="connsiteY43" fmla="*/ 9990 h 606087"/>
                <a:gd name="connsiteX44" fmla="*/ 73436 w 460227"/>
                <a:gd name="connsiteY44" fmla="*/ 13286 h 606087"/>
                <a:gd name="connsiteX45" fmla="*/ 386891 w 460227"/>
                <a:gd name="connsiteY45" fmla="*/ 13286 h 606087"/>
                <a:gd name="connsiteX46" fmla="*/ 386891 w 460227"/>
                <a:gd name="connsiteY46" fmla="*/ 9990 h 606087"/>
                <a:gd name="connsiteX47" fmla="*/ 396896 w 460227"/>
                <a:gd name="connsiteY47" fmla="*/ 0 h 606087"/>
                <a:gd name="connsiteX48" fmla="*/ 423609 w 460227"/>
                <a:gd name="connsiteY48" fmla="*/ 0 h 606087"/>
                <a:gd name="connsiteX49" fmla="*/ 460227 w 460227"/>
                <a:gd name="connsiteY49" fmla="*/ 36663 h 606087"/>
                <a:gd name="connsiteX50" fmla="*/ 460227 w 460227"/>
                <a:gd name="connsiteY50" fmla="*/ 569424 h 606087"/>
                <a:gd name="connsiteX51" fmla="*/ 423609 w 460227"/>
                <a:gd name="connsiteY51" fmla="*/ 606087 h 606087"/>
                <a:gd name="connsiteX52" fmla="*/ 36718 w 460227"/>
                <a:gd name="connsiteY52" fmla="*/ 606087 h 606087"/>
                <a:gd name="connsiteX53" fmla="*/ 0 w 460227"/>
                <a:gd name="connsiteY53" fmla="*/ 569424 h 606087"/>
                <a:gd name="connsiteX54" fmla="*/ 0 w 460227"/>
                <a:gd name="connsiteY54" fmla="*/ 36663 h 606087"/>
                <a:gd name="connsiteX55" fmla="*/ 36718 w 460227"/>
                <a:gd name="connsiteY55" fmla="*/ 0 h 606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460227" h="606087">
                  <a:moveTo>
                    <a:pt x="116747" y="159841"/>
                  </a:moveTo>
                  <a:cubicBezTo>
                    <a:pt x="92836" y="159841"/>
                    <a:pt x="73427" y="179221"/>
                    <a:pt x="73427" y="203097"/>
                  </a:cubicBezTo>
                  <a:lnTo>
                    <a:pt x="73427" y="489505"/>
                  </a:lnTo>
                  <a:cubicBezTo>
                    <a:pt x="73427" y="513380"/>
                    <a:pt x="92836" y="532761"/>
                    <a:pt x="116747" y="532761"/>
                  </a:cubicBezTo>
                  <a:lnTo>
                    <a:pt x="343551" y="532761"/>
                  </a:lnTo>
                  <a:cubicBezTo>
                    <a:pt x="367462" y="532761"/>
                    <a:pt x="386871" y="513380"/>
                    <a:pt x="386871" y="489505"/>
                  </a:cubicBezTo>
                  <a:lnTo>
                    <a:pt x="386871" y="203097"/>
                  </a:lnTo>
                  <a:cubicBezTo>
                    <a:pt x="386871" y="179221"/>
                    <a:pt x="367462" y="159841"/>
                    <a:pt x="343551" y="159841"/>
                  </a:cubicBezTo>
                  <a:close/>
                  <a:moveTo>
                    <a:pt x="116747" y="139861"/>
                  </a:moveTo>
                  <a:lnTo>
                    <a:pt x="343551" y="139861"/>
                  </a:lnTo>
                  <a:cubicBezTo>
                    <a:pt x="378467" y="139861"/>
                    <a:pt x="406880" y="168232"/>
                    <a:pt x="406880" y="203097"/>
                  </a:cubicBezTo>
                  <a:lnTo>
                    <a:pt x="406880" y="489505"/>
                  </a:lnTo>
                  <a:cubicBezTo>
                    <a:pt x="406880" y="524369"/>
                    <a:pt x="378467" y="552740"/>
                    <a:pt x="343551" y="552740"/>
                  </a:cubicBezTo>
                  <a:lnTo>
                    <a:pt x="116747" y="552740"/>
                  </a:lnTo>
                  <a:cubicBezTo>
                    <a:pt x="81831" y="552740"/>
                    <a:pt x="53418" y="524369"/>
                    <a:pt x="53418" y="489505"/>
                  </a:cubicBezTo>
                  <a:lnTo>
                    <a:pt x="53418" y="203097"/>
                  </a:lnTo>
                  <a:cubicBezTo>
                    <a:pt x="53418" y="168232"/>
                    <a:pt x="81831" y="139861"/>
                    <a:pt x="116747" y="139861"/>
                  </a:cubicBezTo>
                  <a:close/>
                  <a:moveTo>
                    <a:pt x="380880" y="53912"/>
                  </a:moveTo>
                  <a:cubicBezTo>
                    <a:pt x="384680" y="53912"/>
                    <a:pt x="388180" y="56012"/>
                    <a:pt x="389780" y="59412"/>
                  </a:cubicBezTo>
                  <a:lnTo>
                    <a:pt x="405480" y="90817"/>
                  </a:lnTo>
                  <a:cubicBezTo>
                    <a:pt x="406380" y="92317"/>
                    <a:pt x="406880" y="94017"/>
                    <a:pt x="406880" y="95917"/>
                  </a:cubicBezTo>
                  <a:cubicBezTo>
                    <a:pt x="406880" y="101418"/>
                    <a:pt x="402380" y="105919"/>
                    <a:pt x="396880" y="105919"/>
                  </a:cubicBezTo>
                  <a:lnTo>
                    <a:pt x="364879" y="105919"/>
                  </a:lnTo>
                  <a:cubicBezTo>
                    <a:pt x="361379" y="105919"/>
                    <a:pt x="358179" y="104119"/>
                    <a:pt x="356379" y="101218"/>
                  </a:cubicBezTo>
                  <a:cubicBezTo>
                    <a:pt x="354579" y="98218"/>
                    <a:pt x="354379" y="94517"/>
                    <a:pt x="355979" y="91417"/>
                  </a:cubicBezTo>
                  <a:lnTo>
                    <a:pt x="371979" y="59412"/>
                  </a:lnTo>
                  <a:cubicBezTo>
                    <a:pt x="373579" y="56012"/>
                    <a:pt x="377079" y="53912"/>
                    <a:pt x="380880" y="53912"/>
                  </a:cubicBezTo>
                  <a:close/>
                  <a:moveTo>
                    <a:pt x="36718" y="19980"/>
                  </a:moveTo>
                  <a:cubicBezTo>
                    <a:pt x="27514" y="19980"/>
                    <a:pt x="20010" y="27472"/>
                    <a:pt x="20010" y="36663"/>
                  </a:cubicBezTo>
                  <a:lnTo>
                    <a:pt x="20010" y="569424"/>
                  </a:lnTo>
                  <a:cubicBezTo>
                    <a:pt x="20010" y="578615"/>
                    <a:pt x="27514" y="586107"/>
                    <a:pt x="36718" y="586107"/>
                  </a:cubicBezTo>
                  <a:lnTo>
                    <a:pt x="423609" y="586107"/>
                  </a:lnTo>
                  <a:cubicBezTo>
                    <a:pt x="432813" y="586107"/>
                    <a:pt x="440217" y="578615"/>
                    <a:pt x="440217" y="569424"/>
                  </a:cubicBezTo>
                  <a:lnTo>
                    <a:pt x="440217" y="36663"/>
                  </a:lnTo>
                  <a:cubicBezTo>
                    <a:pt x="440217" y="27472"/>
                    <a:pt x="432813" y="19980"/>
                    <a:pt x="423609" y="19980"/>
                  </a:cubicBezTo>
                  <a:lnTo>
                    <a:pt x="406901" y="19980"/>
                  </a:lnTo>
                  <a:lnTo>
                    <a:pt x="406901" y="23276"/>
                  </a:lnTo>
                  <a:cubicBezTo>
                    <a:pt x="406901" y="28871"/>
                    <a:pt x="402398" y="33266"/>
                    <a:pt x="396896" y="33266"/>
                  </a:cubicBezTo>
                  <a:lnTo>
                    <a:pt x="63431" y="33266"/>
                  </a:lnTo>
                  <a:cubicBezTo>
                    <a:pt x="57829" y="33266"/>
                    <a:pt x="53426" y="28871"/>
                    <a:pt x="53426" y="23276"/>
                  </a:cubicBezTo>
                  <a:lnTo>
                    <a:pt x="53426" y="19980"/>
                  </a:lnTo>
                  <a:close/>
                  <a:moveTo>
                    <a:pt x="36718" y="0"/>
                  </a:moveTo>
                  <a:lnTo>
                    <a:pt x="63431" y="0"/>
                  </a:lnTo>
                  <a:cubicBezTo>
                    <a:pt x="68934" y="0"/>
                    <a:pt x="73436" y="4495"/>
                    <a:pt x="73436" y="9990"/>
                  </a:cubicBezTo>
                  <a:lnTo>
                    <a:pt x="73436" y="13286"/>
                  </a:lnTo>
                  <a:lnTo>
                    <a:pt x="386891" y="13286"/>
                  </a:lnTo>
                  <a:lnTo>
                    <a:pt x="386891" y="9990"/>
                  </a:lnTo>
                  <a:cubicBezTo>
                    <a:pt x="386891" y="4495"/>
                    <a:pt x="391393" y="0"/>
                    <a:pt x="396896" y="0"/>
                  </a:cubicBezTo>
                  <a:lnTo>
                    <a:pt x="423609" y="0"/>
                  </a:lnTo>
                  <a:cubicBezTo>
                    <a:pt x="443819" y="0"/>
                    <a:pt x="460227" y="16383"/>
                    <a:pt x="460227" y="36663"/>
                  </a:cubicBezTo>
                  <a:lnTo>
                    <a:pt x="460227" y="569424"/>
                  </a:lnTo>
                  <a:cubicBezTo>
                    <a:pt x="460227" y="589604"/>
                    <a:pt x="443819" y="606087"/>
                    <a:pt x="423609" y="606087"/>
                  </a:cubicBezTo>
                  <a:lnTo>
                    <a:pt x="36718" y="606087"/>
                  </a:lnTo>
                  <a:cubicBezTo>
                    <a:pt x="16508" y="606087"/>
                    <a:pt x="0" y="589604"/>
                    <a:pt x="0" y="569424"/>
                  </a:cubicBezTo>
                  <a:lnTo>
                    <a:pt x="0" y="36663"/>
                  </a:lnTo>
                  <a:cubicBezTo>
                    <a:pt x="0" y="16383"/>
                    <a:pt x="16508" y="0"/>
                    <a:pt x="36718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 sz="20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20" name="Group 35"/>
            <p:cNvGrpSpPr>
              <a:grpSpLocks noChangeAspect="1"/>
            </p:cNvGrpSpPr>
            <p:nvPr/>
          </p:nvGrpSpPr>
          <p:grpSpPr bwMode="auto">
            <a:xfrm flipH="1">
              <a:off x="9846944" y="1597770"/>
              <a:ext cx="540031" cy="339969"/>
              <a:chOff x="9796" y="361"/>
              <a:chExt cx="4219" cy="2656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21" name="Freeform 36"/>
              <p:cNvSpPr>
                <a:spLocks/>
              </p:cNvSpPr>
              <p:nvPr/>
            </p:nvSpPr>
            <p:spPr bwMode="auto">
              <a:xfrm>
                <a:off x="10840" y="361"/>
                <a:ext cx="3175" cy="2038"/>
              </a:xfrm>
              <a:custGeom>
                <a:avLst/>
                <a:gdLst>
                  <a:gd name="T0" fmla="*/ 1171 w 1342"/>
                  <a:gd name="T1" fmla="*/ 54 h 860"/>
                  <a:gd name="T2" fmla="*/ 1284 w 1342"/>
                  <a:gd name="T3" fmla="*/ 256 h 860"/>
                  <a:gd name="T4" fmla="*/ 1061 w 1342"/>
                  <a:gd name="T5" fmla="*/ 409 h 860"/>
                  <a:gd name="T6" fmla="*/ 918 w 1342"/>
                  <a:gd name="T7" fmla="*/ 312 h 860"/>
                  <a:gd name="T8" fmla="*/ 619 w 1342"/>
                  <a:gd name="T9" fmla="*/ 291 h 860"/>
                  <a:gd name="T10" fmla="*/ 399 w 1342"/>
                  <a:gd name="T11" fmla="*/ 280 h 860"/>
                  <a:gd name="T12" fmla="*/ 1025 w 1342"/>
                  <a:gd name="T13" fmla="*/ 206 h 860"/>
                  <a:gd name="T14" fmla="*/ 1230 w 1342"/>
                  <a:gd name="T15" fmla="*/ 272 h 860"/>
                  <a:gd name="T16" fmla="*/ 1258 w 1342"/>
                  <a:gd name="T17" fmla="*/ 240 h 860"/>
                  <a:gd name="T18" fmla="*/ 1263 w 1342"/>
                  <a:gd name="T19" fmla="*/ 173 h 860"/>
                  <a:gd name="T20" fmla="*/ 1203 w 1342"/>
                  <a:gd name="T21" fmla="*/ 104 h 860"/>
                  <a:gd name="T22" fmla="*/ 1018 w 1342"/>
                  <a:gd name="T23" fmla="*/ 39 h 860"/>
                  <a:gd name="T24" fmla="*/ 85 w 1342"/>
                  <a:gd name="T25" fmla="*/ 215 h 860"/>
                  <a:gd name="T26" fmla="*/ 47 w 1342"/>
                  <a:gd name="T27" fmla="*/ 198 h 860"/>
                  <a:gd name="T28" fmla="*/ 0 w 1342"/>
                  <a:gd name="T29" fmla="*/ 207 h 860"/>
                  <a:gd name="T30" fmla="*/ 0 w 1342"/>
                  <a:gd name="T31" fmla="*/ 207 h 860"/>
                  <a:gd name="T32" fmla="*/ 0 w 1342"/>
                  <a:gd name="T33" fmla="*/ 207 h 860"/>
                  <a:gd name="T34" fmla="*/ 342 w 1342"/>
                  <a:gd name="T35" fmla="*/ 306 h 860"/>
                  <a:gd name="T36" fmla="*/ 618 w 1342"/>
                  <a:gd name="T37" fmla="*/ 321 h 860"/>
                  <a:gd name="T38" fmla="*/ 911 w 1342"/>
                  <a:gd name="T39" fmla="*/ 342 h 860"/>
                  <a:gd name="T40" fmla="*/ 1067 w 1342"/>
                  <a:gd name="T41" fmla="*/ 558 h 860"/>
                  <a:gd name="T42" fmla="*/ 1067 w 1342"/>
                  <a:gd name="T43" fmla="*/ 755 h 860"/>
                  <a:gd name="T44" fmla="*/ 1026 w 1342"/>
                  <a:gd name="T45" fmla="*/ 860 h 860"/>
                  <a:gd name="T46" fmla="*/ 1098 w 1342"/>
                  <a:gd name="T47" fmla="*/ 736 h 860"/>
                  <a:gd name="T48" fmla="*/ 1098 w 1342"/>
                  <a:gd name="T49" fmla="*/ 645 h 860"/>
                  <a:gd name="T50" fmla="*/ 1342 w 1342"/>
                  <a:gd name="T51" fmla="*/ 456 h 860"/>
                  <a:gd name="T52" fmla="*/ 1342 w 1342"/>
                  <a:gd name="T53" fmla="*/ 267 h 860"/>
                  <a:gd name="T54" fmla="*/ 1171 w 1342"/>
                  <a:gd name="T55" fmla="*/ 54 h 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42" h="860">
                    <a:moveTo>
                      <a:pt x="1171" y="54"/>
                    </a:moveTo>
                    <a:cubicBezTo>
                      <a:pt x="1236" y="74"/>
                      <a:pt x="1338" y="164"/>
                      <a:pt x="1284" y="256"/>
                    </a:cubicBezTo>
                    <a:cubicBezTo>
                      <a:pt x="1255" y="306"/>
                      <a:pt x="1142" y="376"/>
                      <a:pt x="1061" y="409"/>
                    </a:cubicBezTo>
                    <a:cubicBezTo>
                      <a:pt x="1031" y="360"/>
                      <a:pt x="983" y="327"/>
                      <a:pt x="918" y="312"/>
                    </a:cubicBezTo>
                    <a:cubicBezTo>
                      <a:pt x="877" y="302"/>
                      <a:pt x="778" y="298"/>
                      <a:pt x="619" y="291"/>
                    </a:cubicBezTo>
                    <a:cubicBezTo>
                      <a:pt x="541" y="287"/>
                      <a:pt x="462" y="284"/>
                      <a:pt x="399" y="280"/>
                    </a:cubicBezTo>
                    <a:cubicBezTo>
                      <a:pt x="561" y="215"/>
                      <a:pt x="821" y="172"/>
                      <a:pt x="1025" y="206"/>
                    </a:cubicBezTo>
                    <a:cubicBezTo>
                      <a:pt x="1089" y="217"/>
                      <a:pt x="1178" y="248"/>
                      <a:pt x="1230" y="272"/>
                    </a:cubicBezTo>
                    <a:cubicBezTo>
                      <a:pt x="1243" y="260"/>
                      <a:pt x="1253" y="250"/>
                      <a:pt x="1258" y="240"/>
                    </a:cubicBezTo>
                    <a:cubicBezTo>
                      <a:pt x="1271" y="219"/>
                      <a:pt x="1272" y="197"/>
                      <a:pt x="1263" y="173"/>
                    </a:cubicBezTo>
                    <a:cubicBezTo>
                      <a:pt x="1252" y="146"/>
                      <a:pt x="1228" y="121"/>
                      <a:pt x="1203" y="104"/>
                    </a:cubicBezTo>
                    <a:cubicBezTo>
                      <a:pt x="1189" y="94"/>
                      <a:pt x="1101" y="52"/>
                      <a:pt x="1018" y="39"/>
                    </a:cubicBezTo>
                    <a:cubicBezTo>
                      <a:pt x="774" y="0"/>
                      <a:pt x="403" y="53"/>
                      <a:pt x="85" y="215"/>
                    </a:cubicBezTo>
                    <a:cubicBezTo>
                      <a:pt x="71" y="209"/>
                      <a:pt x="58" y="204"/>
                      <a:pt x="47" y="198"/>
                    </a:cubicBezTo>
                    <a:cubicBezTo>
                      <a:pt x="36" y="193"/>
                      <a:pt x="9" y="194"/>
                      <a:pt x="0" y="207"/>
                    </a:cubicBezTo>
                    <a:cubicBezTo>
                      <a:pt x="0" y="207"/>
                      <a:pt x="0" y="207"/>
                      <a:pt x="0" y="207"/>
                    </a:cubicBezTo>
                    <a:cubicBezTo>
                      <a:pt x="0" y="207"/>
                      <a:pt x="0" y="207"/>
                      <a:pt x="0" y="207"/>
                    </a:cubicBezTo>
                    <a:cubicBezTo>
                      <a:pt x="54" y="243"/>
                      <a:pt x="184" y="290"/>
                      <a:pt x="342" y="306"/>
                    </a:cubicBezTo>
                    <a:cubicBezTo>
                      <a:pt x="409" y="312"/>
                      <a:pt x="515" y="317"/>
                      <a:pt x="618" y="321"/>
                    </a:cubicBezTo>
                    <a:cubicBezTo>
                      <a:pt x="753" y="327"/>
                      <a:pt x="870" y="332"/>
                      <a:pt x="911" y="342"/>
                    </a:cubicBezTo>
                    <a:cubicBezTo>
                      <a:pt x="1015" y="366"/>
                      <a:pt x="1067" y="439"/>
                      <a:pt x="1067" y="558"/>
                    </a:cubicBezTo>
                    <a:cubicBezTo>
                      <a:pt x="1067" y="755"/>
                      <a:pt x="1067" y="755"/>
                      <a:pt x="1067" y="755"/>
                    </a:cubicBezTo>
                    <a:cubicBezTo>
                      <a:pt x="1067" y="799"/>
                      <a:pt x="1050" y="833"/>
                      <a:pt x="1026" y="860"/>
                    </a:cubicBezTo>
                    <a:cubicBezTo>
                      <a:pt x="1058" y="834"/>
                      <a:pt x="1098" y="791"/>
                      <a:pt x="1098" y="736"/>
                    </a:cubicBezTo>
                    <a:cubicBezTo>
                      <a:pt x="1098" y="645"/>
                      <a:pt x="1098" y="645"/>
                      <a:pt x="1098" y="645"/>
                    </a:cubicBezTo>
                    <a:cubicBezTo>
                      <a:pt x="1208" y="582"/>
                      <a:pt x="1295" y="523"/>
                      <a:pt x="1342" y="456"/>
                    </a:cubicBezTo>
                    <a:cubicBezTo>
                      <a:pt x="1342" y="367"/>
                      <a:pt x="1342" y="267"/>
                      <a:pt x="1342" y="267"/>
                    </a:cubicBezTo>
                    <a:cubicBezTo>
                      <a:pt x="1342" y="226"/>
                      <a:pt x="1320" y="91"/>
                      <a:pt x="1171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2" name="Freeform 37"/>
              <p:cNvSpPr>
                <a:spLocks/>
              </p:cNvSpPr>
              <p:nvPr/>
            </p:nvSpPr>
            <p:spPr bwMode="auto">
              <a:xfrm>
                <a:off x="10324" y="911"/>
                <a:ext cx="2969" cy="1966"/>
              </a:xfrm>
              <a:custGeom>
                <a:avLst/>
                <a:gdLst>
                  <a:gd name="T0" fmla="*/ 1255 w 1255"/>
                  <a:gd name="T1" fmla="*/ 523 h 830"/>
                  <a:gd name="T2" fmla="*/ 1255 w 1255"/>
                  <a:gd name="T3" fmla="*/ 326 h 830"/>
                  <a:gd name="T4" fmla="*/ 1122 w 1255"/>
                  <a:gd name="T5" fmla="*/ 139 h 830"/>
                  <a:gd name="T6" fmla="*/ 557 w 1255"/>
                  <a:gd name="T7" fmla="*/ 104 h 830"/>
                  <a:gd name="T8" fmla="*/ 201 w 1255"/>
                  <a:gd name="T9" fmla="*/ 0 h 830"/>
                  <a:gd name="T10" fmla="*/ 0 w 1255"/>
                  <a:gd name="T11" fmla="*/ 44 h 830"/>
                  <a:gd name="T12" fmla="*/ 4 w 1255"/>
                  <a:gd name="T13" fmla="*/ 45 h 830"/>
                  <a:gd name="T14" fmla="*/ 305 w 1255"/>
                  <a:gd name="T15" fmla="*/ 130 h 830"/>
                  <a:gd name="T16" fmla="*/ 931 w 1255"/>
                  <a:gd name="T17" fmla="*/ 241 h 830"/>
                  <a:gd name="T18" fmla="*/ 1026 w 1255"/>
                  <a:gd name="T19" fmla="*/ 514 h 830"/>
                  <a:gd name="T20" fmla="*/ 986 w 1255"/>
                  <a:gd name="T21" fmla="*/ 771 h 830"/>
                  <a:gd name="T22" fmla="*/ 911 w 1255"/>
                  <a:gd name="T23" fmla="*/ 830 h 830"/>
                  <a:gd name="T24" fmla="*/ 1129 w 1255"/>
                  <a:gd name="T25" fmla="*/ 699 h 830"/>
                  <a:gd name="T26" fmla="*/ 1219 w 1255"/>
                  <a:gd name="T27" fmla="*/ 623 h 830"/>
                  <a:gd name="T28" fmla="*/ 1219 w 1255"/>
                  <a:gd name="T29" fmla="*/ 623 h 830"/>
                  <a:gd name="T30" fmla="*/ 1221 w 1255"/>
                  <a:gd name="T31" fmla="*/ 621 h 830"/>
                  <a:gd name="T32" fmla="*/ 1220 w 1255"/>
                  <a:gd name="T33" fmla="*/ 622 h 830"/>
                  <a:gd name="T34" fmla="*/ 1255 w 1255"/>
                  <a:gd name="T35" fmla="*/ 523 h 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55" h="830">
                    <a:moveTo>
                      <a:pt x="1255" y="523"/>
                    </a:moveTo>
                    <a:cubicBezTo>
                      <a:pt x="1255" y="326"/>
                      <a:pt x="1255" y="326"/>
                      <a:pt x="1255" y="326"/>
                    </a:cubicBezTo>
                    <a:cubicBezTo>
                      <a:pt x="1255" y="199"/>
                      <a:pt x="1191" y="156"/>
                      <a:pt x="1122" y="139"/>
                    </a:cubicBezTo>
                    <a:cubicBezTo>
                      <a:pt x="1053" y="123"/>
                      <a:pt x="709" y="119"/>
                      <a:pt x="557" y="104"/>
                    </a:cubicBezTo>
                    <a:cubicBezTo>
                      <a:pt x="405" y="89"/>
                      <a:pt x="265" y="43"/>
                      <a:pt x="201" y="0"/>
                    </a:cubicBezTo>
                    <a:cubicBezTo>
                      <a:pt x="201" y="0"/>
                      <a:pt x="53" y="29"/>
                      <a:pt x="0" y="44"/>
                    </a:cubicBezTo>
                    <a:cubicBezTo>
                      <a:pt x="2" y="44"/>
                      <a:pt x="3" y="44"/>
                      <a:pt x="4" y="45"/>
                    </a:cubicBezTo>
                    <a:cubicBezTo>
                      <a:pt x="47" y="60"/>
                      <a:pt x="108" y="83"/>
                      <a:pt x="305" y="130"/>
                    </a:cubicBezTo>
                    <a:cubicBezTo>
                      <a:pt x="502" y="176"/>
                      <a:pt x="836" y="195"/>
                      <a:pt x="931" y="241"/>
                    </a:cubicBezTo>
                    <a:cubicBezTo>
                      <a:pt x="1025" y="287"/>
                      <a:pt x="1026" y="418"/>
                      <a:pt x="1026" y="514"/>
                    </a:cubicBezTo>
                    <a:cubicBezTo>
                      <a:pt x="1026" y="647"/>
                      <a:pt x="1031" y="702"/>
                      <a:pt x="986" y="771"/>
                    </a:cubicBezTo>
                    <a:cubicBezTo>
                      <a:pt x="969" y="796"/>
                      <a:pt x="942" y="815"/>
                      <a:pt x="911" y="830"/>
                    </a:cubicBezTo>
                    <a:cubicBezTo>
                      <a:pt x="976" y="799"/>
                      <a:pt x="1059" y="744"/>
                      <a:pt x="1129" y="699"/>
                    </a:cubicBezTo>
                    <a:cubicBezTo>
                      <a:pt x="1165" y="677"/>
                      <a:pt x="1196" y="652"/>
                      <a:pt x="1219" y="623"/>
                    </a:cubicBezTo>
                    <a:cubicBezTo>
                      <a:pt x="1219" y="623"/>
                      <a:pt x="1219" y="623"/>
                      <a:pt x="1219" y="623"/>
                    </a:cubicBezTo>
                    <a:cubicBezTo>
                      <a:pt x="1219" y="623"/>
                      <a:pt x="1220" y="622"/>
                      <a:pt x="1221" y="621"/>
                    </a:cubicBezTo>
                    <a:cubicBezTo>
                      <a:pt x="1220" y="621"/>
                      <a:pt x="1220" y="621"/>
                      <a:pt x="1220" y="622"/>
                    </a:cubicBezTo>
                    <a:cubicBezTo>
                      <a:pt x="1242" y="593"/>
                      <a:pt x="1255" y="561"/>
                      <a:pt x="1255" y="5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3" name="Freeform 38"/>
              <p:cNvSpPr>
                <a:spLocks noEditPoints="1"/>
              </p:cNvSpPr>
              <p:nvPr/>
            </p:nvSpPr>
            <p:spPr bwMode="auto">
              <a:xfrm>
                <a:off x="9796" y="1067"/>
                <a:ext cx="2553" cy="1950"/>
              </a:xfrm>
              <a:custGeom>
                <a:avLst/>
                <a:gdLst>
                  <a:gd name="T0" fmla="*/ 916 w 1079"/>
                  <a:gd name="T1" fmla="*/ 198 h 823"/>
                  <a:gd name="T2" fmla="*/ 163 w 1079"/>
                  <a:gd name="T3" fmla="*/ 21 h 823"/>
                  <a:gd name="T4" fmla="*/ 0 w 1079"/>
                  <a:gd name="T5" fmla="*/ 150 h 823"/>
                  <a:gd name="T6" fmla="*/ 0 w 1079"/>
                  <a:gd name="T7" fmla="*/ 184 h 823"/>
                  <a:gd name="T8" fmla="*/ 19 w 1079"/>
                  <a:gd name="T9" fmla="*/ 192 h 823"/>
                  <a:gd name="T10" fmla="*/ 28 w 1079"/>
                  <a:gd name="T11" fmla="*/ 213 h 823"/>
                  <a:gd name="T12" fmla="*/ 28 w 1079"/>
                  <a:gd name="T13" fmla="*/ 355 h 823"/>
                  <a:gd name="T14" fmla="*/ 0 w 1079"/>
                  <a:gd name="T15" fmla="*/ 385 h 823"/>
                  <a:gd name="T16" fmla="*/ 0 w 1079"/>
                  <a:gd name="T17" fmla="*/ 419 h 823"/>
                  <a:gd name="T18" fmla="*/ 163 w 1079"/>
                  <a:gd name="T19" fmla="*/ 625 h 823"/>
                  <a:gd name="T20" fmla="*/ 916 w 1079"/>
                  <a:gd name="T21" fmla="*/ 802 h 823"/>
                  <a:gd name="T22" fmla="*/ 1079 w 1079"/>
                  <a:gd name="T23" fmla="*/ 673 h 823"/>
                  <a:gd name="T24" fmla="*/ 1079 w 1079"/>
                  <a:gd name="T25" fmla="*/ 639 h 823"/>
                  <a:gd name="T26" fmla="*/ 1058 w 1079"/>
                  <a:gd name="T27" fmla="*/ 630 h 823"/>
                  <a:gd name="T28" fmla="*/ 1049 w 1079"/>
                  <a:gd name="T29" fmla="*/ 610 h 823"/>
                  <a:gd name="T30" fmla="*/ 1049 w 1079"/>
                  <a:gd name="T31" fmla="*/ 467 h 823"/>
                  <a:gd name="T32" fmla="*/ 1079 w 1079"/>
                  <a:gd name="T33" fmla="*/ 438 h 823"/>
                  <a:gd name="T34" fmla="*/ 1079 w 1079"/>
                  <a:gd name="T35" fmla="*/ 404 h 823"/>
                  <a:gd name="T36" fmla="*/ 916 w 1079"/>
                  <a:gd name="T37" fmla="*/ 198 h 823"/>
                  <a:gd name="T38" fmla="*/ 806 w 1079"/>
                  <a:gd name="T39" fmla="*/ 623 h 823"/>
                  <a:gd name="T40" fmla="*/ 781 w 1079"/>
                  <a:gd name="T41" fmla="*/ 642 h 823"/>
                  <a:gd name="T42" fmla="*/ 730 w 1079"/>
                  <a:gd name="T43" fmla="*/ 630 h 823"/>
                  <a:gd name="T44" fmla="*/ 705 w 1079"/>
                  <a:gd name="T45" fmla="*/ 600 h 823"/>
                  <a:gd name="T46" fmla="*/ 730 w 1079"/>
                  <a:gd name="T47" fmla="*/ 580 h 823"/>
                  <a:gd name="T48" fmla="*/ 781 w 1079"/>
                  <a:gd name="T49" fmla="*/ 592 h 823"/>
                  <a:gd name="T50" fmla="*/ 806 w 1079"/>
                  <a:gd name="T51" fmla="*/ 623 h 823"/>
                  <a:gd name="T52" fmla="*/ 806 w 1079"/>
                  <a:gd name="T53" fmla="*/ 623 h 823"/>
                  <a:gd name="T54" fmla="*/ 814 w 1079"/>
                  <a:gd name="T55" fmla="*/ 538 h 823"/>
                  <a:gd name="T56" fmla="*/ 785 w 1079"/>
                  <a:gd name="T57" fmla="*/ 561 h 823"/>
                  <a:gd name="T58" fmla="*/ 726 w 1079"/>
                  <a:gd name="T59" fmla="*/ 547 h 823"/>
                  <a:gd name="T60" fmla="*/ 696 w 1079"/>
                  <a:gd name="T61" fmla="*/ 510 h 823"/>
                  <a:gd name="T62" fmla="*/ 696 w 1079"/>
                  <a:gd name="T63" fmla="*/ 387 h 823"/>
                  <a:gd name="T64" fmla="*/ 726 w 1079"/>
                  <a:gd name="T65" fmla="*/ 364 h 823"/>
                  <a:gd name="T66" fmla="*/ 785 w 1079"/>
                  <a:gd name="T67" fmla="*/ 378 h 823"/>
                  <a:gd name="T68" fmla="*/ 814 w 1079"/>
                  <a:gd name="T69" fmla="*/ 415 h 823"/>
                  <a:gd name="T70" fmla="*/ 814 w 1079"/>
                  <a:gd name="T71" fmla="*/ 538 h 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79" h="823">
                    <a:moveTo>
                      <a:pt x="916" y="198"/>
                    </a:moveTo>
                    <a:cubicBezTo>
                      <a:pt x="163" y="21"/>
                      <a:pt x="163" y="21"/>
                      <a:pt x="163" y="21"/>
                    </a:cubicBezTo>
                    <a:cubicBezTo>
                      <a:pt x="73" y="0"/>
                      <a:pt x="0" y="57"/>
                      <a:pt x="0" y="150"/>
                    </a:cubicBezTo>
                    <a:cubicBezTo>
                      <a:pt x="0" y="184"/>
                      <a:pt x="0" y="184"/>
                      <a:pt x="0" y="184"/>
                    </a:cubicBezTo>
                    <a:cubicBezTo>
                      <a:pt x="8" y="184"/>
                      <a:pt x="14" y="188"/>
                      <a:pt x="19" y="192"/>
                    </a:cubicBezTo>
                    <a:cubicBezTo>
                      <a:pt x="24" y="198"/>
                      <a:pt x="28" y="205"/>
                      <a:pt x="28" y="213"/>
                    </a:cubicBezTo>
                    <a:cubicBezTo>
                      <a:pt x="28" y="355"/>
                      <a:pt x="28" y="355"/>
                      <a:pt x="28" y="355"/>
                    </a:cubicBezTo>
                    <a:cubicBezTo>
                      <a:pt x="28" y="371"/>
                      <a:pt x="16" y="384"/>
                      <a:pt x="0" y="385"/>
                    </a:cubicBezTo>
                    <a:cubicBezTo>
                      <a:pt x="0" y="419"/>
                      <a:pt x="0" y="419"/>
                      <a:pt x="0" y="419"/>
                    </a:cubicBezTo>
                    <a:cubicBezTo>
                      <a:pt x="0" y="511"/>
                      <a:pt x="73" y="603"/>
                      <a:pt x="163" y="625"/>
                    </a:cubicBezTo>
                    <a:cubicBezTo>
                      <a:pt x="916" y="802"/>
                      <a:pt x="916" y="802"/>
                      <a:pt x="916" y="802"/>
                    </a:cubicBezTo>
                    <a:cubicBezTo>
                      <a:pt x="1006" y="823"/>
                      <a:pt x="1079" y="765"/>
                      <a:pt x="1079" y="673"/>
                    </a:cubicBezTo>
                    <a:cubicBezTo>
                      <a:pt x="1079" y="639"/>
                      <a:pt x="1079" y="639"/>
                      <a:pt x="1079" y="639"/>
                    </a:cubicBezTo>
                    <a:cubicBezTo>
                      <a:pt x="1071" y="639"/>
                      <a:pt x="1063" y="636"/>
                      <a:pt x="1058" y="630"/>
                    </a:cubicBezTo>
                    <a:cubicBezTo>
                      <a:pt x="1053" y="625"/>
                      <a:pt x="1049" y="618"/>
                      <a:pt x="1049" y="610"/>
                    </a:cubicBezTo>
                    <a:cubicBezTo>
                      <a:pt x="1049" y="467"/>
                      <a:pt x="1049" y="467"/>
                      <a:pt x="1049" y="467"/>
                    </a:cubicBezTo>
                    <a:cubicBezTo>
                      <a:pt x="1049" y="451"/>
                      <a:pt x="1062" y="438"/>
                      <a:pt x="1079" y="438"/>
                    </a:cubicBezTo>
                    <a:cubicBezTo>
                      <a:pt x="1079" y="404"/>
                      <a:pt x="1079" y="404"/>
                      <a:pt x="1079" y="404"/>
                    </a:cubicBezTo>
                    <a:cubicBezTo>
                      <a:pt x="1079" y="312"/>
                      <a:pt x="1006" y="219"/>
                      <a:pt x="916" y="198"/>
                    </a:cubicBezTo>
                    <a:close/>
                    <a:moveTo>
                      <a:pt x="806" y="623"/>
                    </a:moveTo>
                    <a:cubicBezTo>
                      <a:pt x="806" y="637"/>
                      <a:pt x="794" y="645"/>
                      <a:pt x="781" y="642"/>
                    </a:cubicBezTo>
                    <a:cubicBezTo>
                      <a:pt x="730" y="630"/>
                      <a:pt x="730" y="630"/>
                      <a:pt x="730" y="630"/>
                    </a:cubicBezTo>
                    <a:cubicBezTo>
                      <a:pt x="716" y="627"/>
                      <a:pt x="705" y="613"/>
                      <a:pt x="705" y="600"/>
                    </a:cubicBezTo>
                    <a:cubicBezTo>
                      <a:pt x="705" y="585"/>
                      <a:pt x="716" y="577"/>
                      <a:pt x="730" y="580"/>
                    </a:cubicBezTo>
                    <a:cubicBezTo>
                      <a:pt x="781" y="592"/>
                      <a:pt x="781" y="592"/>
                      <a:pt x="781" y="592"/>
                    </a:cubicBezTo>
                    <a:cubicBezTo>
                      <a:pt x="794" y="595"/>
                      <a:pt x="805" y="609"/>
                      <a:pt x="806" y="623"/>
                    </a:cubicBezTo>
                    <a:cubicBezTo>
                      <a:pt x="806" y="623"/>
                      <a:pt x="806" y="623"/>
                      <a:pt x="806" y="623"/>
                    </a:cubicBezTo>
                    <a:close/>
                    <a:moveTo>
                      <a:pt x="814" y="538"/>
                    </a:moveTo>
                    <a:cubicBezTo>
                      <a:pt x="814" y="554"/>
                      <a:pt x="801" y="565"/>
                      <a:pt x="785" y="561"/>
                    </a:cubicBezTo>
                    <a:cubicBezTo>
                      <a:pt x="726" y="547"/>
                      <a:pt x="726" y="547"/>
                      <a:pt x="726" y="547"/>
                    </a:cubicBezTo>
                    <a:cubicBezTo>
                      <a:pt x="709" y="543"/>
                      <a:pt x="696" y="527"/>
                      <a:pt x="696" y="510"/>
                    </a:cubicBezTo>
                    <a:cubicBezTo>
                      <a:pt x="696" y="387"/>
                      <a:pt x="696" y="387"/>
                      <a:pt x="696" y="387"/>
                    </a:cubicBezTo>
                    <a:cubicBezTo>
                      <a:pt x="696" y="370"/>
                      <a:pt x="709" y="360"/>
                      <a:pt x="726" y="364"/>
                    </a:cubicBezTo>
                    <a:cubicBezTo>
                      <a:pt x="785" y="378"/>
                      <a:pt x="785" y="378"/>
                      <a:pt x="785" y="378"/>
                    </a:cubicBezTo>
                    <a:cubicBezTo>
                      <a:pt x="801" y="382"/>
                      <a:pt x="814" y="398"/>
                      <a:pt x="814" y="415"/>
                    </a:cubicBezTo>
                    <a:lnTo>
                      <a:pt x="814" y="5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4" name="Freeform 39"/>
              <p:cNvSpPr>
                <a:spLocks/>
              </p:cNvSpPr>
              <p:nvPr/>
            </p:nvSpPr>
            <p:spPr bwMode="auto">
              <a:xfrm>
                <a:off x="11493" y="2060"/>
                <a:ext cx="144" cy="206"/>
              </a:xfrm>
              <a:custGeom>
                <a:avLst/>
                <a:gdLst>
                  <a:gd name="T0" fmla="*/ 28 w 61"/>
                  <a:gd name="T1" fmla="*/ 1 h 87"/>
                  <a:gd name="T2" fmla="*/ 2 w 61"/>
                  <a:gd name="T3" fmla="*/ 46 h 87"/>
                  <a:gd name="T4" fmla="*/ 34 w 61"/>
                  <a:gd name="T5" fmla="*/ 86 h 87"/>
                  <a:gd name="T6" fmla="*/ 59 w 61"/>
                  <a:gd name="T7" fmla="*/ 41 h 87"/>
                  <a:gd name="T8" fmla="*/ 28 w 61"/>
                  <a:gd name="T9" fmla="*/ 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87">
                    <a:moveTo>
                      <a:pt x="28" y="1"/>
                    </a:moveTo>
                    <a:cubicBezTo>
                      <a:pt x="12" y="2"/>
                      <a:pt x="0" y="22"/>
                      <a:pt x="2" y="46"/>
                    </a:cubicBezTo>
                    <a:cubicBezTo>
                      <a:pt x="4" y="69"/>
                      <a:pt x="18" y="87"/>
                      <a:pt x="34" y="86"/>
                    </a:cubicBezTo>
                    <a:cubicBezTo>
                      <a:pt x="50" y="85"/>
                      <a:pt x="61" y="65"/>
                      <a:pt x="59" y="41"/>
                    </a:cubicBezTo>
                    <a:cubicBezTo>
                      <a:pt x="58" y="18"/>
                      <a:pt x="44" y="0"/>
                      <a:pt x="2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5" name="Freeform 18"/>
            <p:cNvSpPr>
              <a:spLocks noEditPoints="1"/>
            </p:cNvSpPr>
            <p:nvPr/>
          </p:nvSpPr>
          <p:spPr bwMode="auto">
            <a:xfrm>
              <a:off x="11097878" y="1486143"/>
              <a:ext cx="487798" cy="488302"/>
            </a:xfrm>
            <a:custGeom>
              <a:avLst/>
              <a:gdLst>
                <a:gd name="T0" fmla="*/ 535 w 2048"/>
                <a:gd name="T1" fmla="*/ 1482 h 2051"/>
                <a:gd name="T2" fmla="*/ 652 w 2048"/>
                <a:gd name="T3" fmla="*/ 1182 h 2051"/>
                <a:gd name="T4" fmla="*/ 927 w 2048"/>
                <a:gd name="T5" fmla="*/ 1182 h 2051"/>
                <a:gd name="T6" fmla="*/ 1120 w 2048"/>
                <a:gd name="T7" fmla="*/ 1182 h 2051"/>
                <a:gd name="T8" fmla="*/ 1257 w 2048"/>
                <a:gd name="T9" fmla="*/ 1236 h 2051"/>
                <a:gd name="T10" fmla="*/ 1259 w 2048"/>
                <a:gd name="T11" fmla="*/ 1236 h 2051"/>
                <a:gd name="T12" fmla="*/ 1396 w 2048"/>
                <a:gd name="T13" fmla="*/ 1182 h 2051"/>
                <a:gd name="T14" fmla="*/ 1513 w 2048"/>
                <a:gd name="T15" fmla="*/ 1482 h 2051"/>
                <a:gd name="T16" fmla="*/ 1257 w 2048"/>
                <a:gd name="T17" fmla="*/ 1482 h 2051"/>
                <a:gd name="T18" fmla="*/ 1003 w 2048"/>
                <a:gd name="T19" fmla="*/ 1482 h 2051"/>
                <a:gd name="T20" fmla="*/ 789 w 2048"/>
                <a:gd name="T21" fmla="*/ 1482 h 2051"/>
                <a:gd name="T22" fmla="*/ 542 w 2048"/>
                <a:gd name="T23" fmla="*/ 1149 h 2051"/>
                <a:gd name="T24" fmla="*/ 703 w 2048"/>
                <a:gd name="T25" fmla="*/ 869 h 2051"/>
                <a:gd name="T26" fmla="*/ 789 w 2048"/>
                <a:gd name="T27" fmla="*/ 847 h 2051"/>
                <a:gd name="T28" fmla="*/ 876 w 2048"/>
                <a:gd name="T29" fmla="*/ 869 h 2051"/>
                <a:gd name="T30" fmla="*/ 1036 w 2048"/>
                <a:gd name="T31" fmla="*/ 1149 h 2051"/>
                <a:gd name="T32" fmla="*/ 921 w 2048"/>
                <a:gd name="T33" fmla="*/ 1157 h 2051"/>
                <a:gd name="T34" fmla="*/ 790 w 2048"/>
                <a:gd name="T35" fmla="*/ 1213 h 2051"/>
                <a:gd name="T36" fmla="*/ 789 w 2048"/>
                <a:gd name="T37" fmla="*/ 1213 h 2051"/>
                <a:gd name="T38" fmla="*/ 658 w 2048"/>
                <a:gd name="T39" fmla="*/ 1157 h 2051"/>
                <a:gd name="T40" fmla="*/ 640 w 2048"/>
                <a:gd name="T41" fmla="*/ 1039 h 2051"/>
                <a:gd name="T42" fmla="*/ 938 w 2048"/>
                <a:gd name="T43" fmla="*/ 1039 h 2051"/>
                <a:gd name="T44" fmla="*/ 789 w 2048"/>
                <a:gd name="T45" fmla="*/ 905 h 2051"/>
                <a:gd name="T46" fmla="*/ 640 w 2048"/>
                <a:gd name="T47" fmla="*/ 1039 h 2051"/>
                <a:gd name="T48" fmla="*/ 1258 w 2048"/>
                <a:gd name="T49" fmla="*/ 846 h 2051"/>
                <a:gd name="T50" fmla="*/ 1258 w 2048"/>
                <a:gd name="T51" fmla="*/ 1213 h 2051"/>
                <a:gd name="T52" fmla="*/ 1108 w 2048"/>
                <a:gd name="T53" fmla="*/ 1030 h 2051"/>
                <a:gd name="T54" fmla="*/ 1408 w 2048"/>
                <a:gd name="T55" fmla="*/ 1043 h 2051"/>
                <a:gd name="T56" fmla="*/ 1119 w 2048"/>
                <a:gd name="T57" fmla="*/ 973 h 2051"/>
                <a:gd name="T58" fmla="*/ 2048 w 2048"/>
                <a:gd name="T59" fmla="*/ 708 h 2051"/>
                <a:gd name="T60" fmla="*/ 1910 w 2048"/>
                <a:gd name="T61" fmla="*/ 1759 h 2051"/>
                <a:gd name="T62" fmla="*/ 1024 w 2048"/>
                <a:gd name="T63" fmla="*/ 2051 h 2051"/>
                <a:gd name="T64" fmla="*/ 138 w 2048"/>
                <a:gd name="T65" fmla="*/ 1759 h 2051"/>
                <a:gd name="T66" fmla="*/ 0 w 2048"/>
                <a:gd name="T67" fmla="*/ 708 h 2051"/>
                <a:gd name="T68" fmla="*/ 1910 w 2048"/>
                <a:gd name="T69" fmla="*/ 569 h 2051"/>
                <a:gd name="T70" fmla="*/ 208 w 2048"/>
                <a:gd name="T71" fmla="*/ 1164 h 2051"/>
                <a:gd name="T72" fmla="*/ 69 w 2048"/>
                <a:gd name="T73" fmla="*/ 1164 h 2051"/>
                <a:gd name="T74" fmla="*/ 208 w 2048"/>
                <a:gd name="T75" fmla="*/ 1164 h 2051"/>
                <a:gd name="T76" fmla="*/ 256 w 2048"/>
                <a:gd name="T77" fmla="*/ 665 h 2051"/>
                <a:gd name="T78" fmla="*/ 741 w 2048"/>
                <a:gd name="T79" fmla="*/ 1663 h 2051"/>
                <a:gd name="T80" fmla="*/ 830 w 2048"/>
                <a:gd name="T81" fmla="*/ 1661 h 2051"/>
                <a:gd name="T82" fmla="*/ 1218 w 2048"/>
                <a:gd name="T83" fmla="*/ 1661 h 2051"/>
                <a:gd name="T84" fmla="*/ 1307 w 2048"/>
                <a:gd name="T85" fmla="*/ 1663 h 2051"/>
                <a:gd name="T86" fmla="*/ 1829 w 2048"/>
                <a:gd name="T87" fmla="*/ 665 h 2051"/>
                <a:gd name="T88" fmla="*/ 1932 w 2048"/>
                <a:gd name="T89" fmla="*/ 1001 h 2051"/>
                <a:gd name="T90" fmla="*/ 1915 w 2048"/>
                <a:gd name="T91" fmla="*/ 1310 h 2051"/>
                <a:gd name="T92" fmla="*/ 1948 w 2048"/>
                <a:gd name="T93" fmla="*/ 1310 h 2051"/>
                <a:gd name="T94" fmla="*/ 1314 w 2048"/>
                <a:gd name="T95" fmla="*/ 236 h 2051"/>
                <a:gd name="T96" fmla="*/ 685 w 2048"/>
                <a:gd name="T97" fmla="*/ 187 h 2051"/>
                <a:gd name="T98" fmla="*/ 1314 w 2048"/>
                <a:gd name="T99" fmla="*/ 236 h 2051"/>
                <a:gd name="T100" fmla="*/ 770 w 2048"/>
                <a:gd name="T101" fmla="*/ 271 h 2051"/>
                <a:gd name="T102" fmla="*/ 1229 w 2048"/>
                <a:gd name="T103" fmla="*/ 320 h 2051"/>
                <a:gd name="T104" fmla="*/ 857 w 2048"/>
                <a:gd name="T105" fmla="*/ 359 h 2051"/>
                <a:gd name="T106" fmla="*/ 1142 w 2048"/>
                <a:gd name="T107" fmla="*/ 408 h 2051"/>
                <a:gd name="T108" fmla="*/ 857 w 2048"/>
                <a:gd name="T109" fmla="*/ 359 h 2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48" h="2051">
                  <a:moveTo>
                    <a:pt x="789" y="1482"/>
                  </a:moveTo>
                  <a:cubicBezTo>
                    <a:pt x="535" y="1482"/>
                    <a:pt x="535" y="1482"/>
                    <a:pt x="535" y="1482"/>
                  </a:cubicBezTo>
                  <a:cubicBezTo>
                    <a:pt x="535" y="1323"/>
                    <a:pt x="535" y="1323"/>
                    <a:pt x="535" y="1323"/>
                  </a:cubicBezTo>
                  <a:cubicBezTo>
                    <a:pt x="535" y="1252"/>
                    <a:pt x="585" y="1194"/>
                    <a:pt x="652" y="1182"/>
                  </a:cubicBezTo>
                  <a:cubicBezTo>
                    <a:pt x="688" y="1215"/>
                    <a:pt x="736" y="1235"/>
                    <a:pt x="789" y="1236"/>
                  </a:cubicBezTo>
                  <a:cubicBezTo>
                    <a:pt x="842" y="1235"/>
                    <a:pt x="890" y="1215"/>
                    <a:pt x="927" y="1182"/>
                  </a:cubicBezTo>
                  <a:cubicBezTo>
                    <a:pt x="968" y="1190"/>
                    <a:pt x="1003" y="1215"/>
                    <a:pt x="1023" y="1249"/>
                  </a:cubicBezTo>
                  <a:cubicBezTo>
                    <a:pt x="1044" y="1215"/>
                    <a:pt x="1079" y="1190"/>
                    <a:pt x="1120" y="1182"/>
                  </a:cubicBezTo>
                  <a:cubicBezTo>
                    <a:pt x="1156" y="1215"/>
                    <a:pt x="1204" y="1235"/>
                    <a:pt x="1257" y="1236"/>
                  </a:cubicBezTo>
                  <a:cubicBezTo>
                    <a:pt x="1257" y="1236"/>
                    <a:pt x="1257" y="1236"/>
                    <a:pt x="1257" y="1236"/>
                  </a:cubicBezTo>
                  <a:cubicBezTo>
                    <a:pt x="1257" y="1236"/>
                    <a:pt x="1258" y="1236"/>
                    <a:pt x="1258" y="1236"/>
                  </a:cubicBezTo>
                  <a:cubicBezTo>
                    <a:pt x="1259" y="1236"/>
                    <a:pt x="1259" y="1236"/>
                    <a:pt x="1259" y="1236"/>
                  </a:cubicBezTo>
                  <a:cubicBezTo>
                    <a:pt x="1259" y="1236"/>
                    <a:pt x="1259" y="1236"/>
                    <a:pt x="1259" y="1236"/>
                  </a:cubicBezTo>
                  <a:cubicBezTo>
                    <a:pt x="1312" y="1235"/>
                    <a:pt x="1360" y="1215"/>
                    <a:pt x="1396" y="1182"/>
                  </a:cubicBezTo>
                  <a:cubicBezTo>
                    <a:pt x="1463" y="1194"/>
                    <a:pt x="1513" y="1252"/>
                    <a:pt x="1513" y="1323"/>
                  </a:cubicBezTo>
                  <a:cubicBezTo>
                    <a:pt x="1513" y="1482"/>
                    <a:pt x="1513" y="1482"/>
                    <a:pt x="1513" y="1482"/>
                  </a:cubicBezTo>
                  <a:cubicBezTo>
                    <a:pt x="1259" y="1482"/>
                    <a:pt x="1259" y="1482"/>
                    <a:pt x="1259" y="1482"/>
                  </a:cubicBezTo>
                  <a:cubicBezTo>
                    <a:pt x="1257" y="1482"/>
                    <a:pt x="1257" y="1482"/>
                    <a:pt x="1257" y="1482"/>
                  </a:cubicBezTo>
                  <a:cubicBezTo>
                    <a:pt x="1044" y="1482"/>
                    <a:pt x="1044" y="1482"/>
                    <a:pt x="1044" y="1482"/>
                  </a:cubicBezTo>
                  <a:cubicBezTo>
                    <a:pt x="1003" y="1482"/>
                    <a:pt x="1003" y="1482"/>
                    <a:pt x="1003" y="1482"/>
                  </a:cubicBezTo>
                  <a:cubicBezTo>
                    <a:pt x="790" y="1482"/>
                    <a:pt x="790" y="1482"/>
                    <a:pt x="790" y="1482"/>
                  </a:cubicBezTo>
                  <a:cubicBezTo>
                    <a:pt x="789" y="1482"/>
                    <a:pt x="789" y="1482"/>
                    <a:pt x="789" y="1482"/>
                  </a:cubicBezTo>
                  <a:close/>
                  <a:moveTo>
                    <a:pt x="546" y="1213"/>
                  </a:moveTo>
                  <a:cubicBezTo>
                    <a:pt x="546" y="1213"/>
                    <a:pt x="542" y="1184"/>
                    <a:pt x="542" y="1149"/>
                  </a:cubicBezTo>
                  <a:cubicBezTo>
                    <a:pt x="540" y="974"/>
                    <a:pt x="664" y="887"/>
                    <a:pt x="703" y="867"/>
                  </a:cubicBezTo>
                  <a:cubicBezTo>
                    <a:pt x="703" y="869"/>
                    <a:pt x="703" y="869"/>
                    <a:pt x="703" y="869"/>
                  </a:cubicBezTo>
                  <a:cubicBezTo>
                    <a:pt x="728" y="855"/>
                    <a:pt x="758" y="847"/>
                    <a:pt x="789" y="847"/>
                  </a:cubicBezTo>
                  <a:cubicBezTo>
                    <a:pt x="789" y="847"/>
                    <a:pt x="789" y="847"/>
                    <a:pt x="789" y="847"/>
                  </a:cubicBezTo>
                  <a:cubicBezTo>
                    <a:pt x="790" y="847"/>
                    <a:pt x="790" y="847"/>
                    <a:pt x="790" y="847"/>
                  </a:cubicBezTo>
                  <a:cubicBezTo>
                    <a:pt x="821" y="847"/>
                    <a:pt x="850" y="855"/>
                    <a:pt x="876" y="869"/>
                  </a:cubicBezTo>
                  <a:cubicBezTo>
                    <a:pt x="875" y="867"/>
                    <a:pt x="875" y="867"/>
                    <a:pt x="875" y="867"/>
                  </a:cubicBezTo>
                  <a:cubicBezTo>
                    <a:pt x="915" y="887"/>
                    <a:pt x="1038" y="974"/>
                    <a:pt x="1036" y="1149"/>
                  </a:cubicBezTo>
                  <a:cubicBezTo>
                    <a:pt x="1036" y="1184"/>
                    <a:pt x="1032" y="1213"/>
                    <a:pt x="1032" y="1213"/>
                  </a:cubicBezTo>
                  <a:cubicBezTo>
                    <a:pt x="1032" y="1213"/>
                    <a:pt x="980" y="1153"/>
                    <a:pt x="921" y="1157"/>
                  </a:cubicBezTo>
                  <a:cubicBezTo>
                    <a:pt x="888" y="1191"/>
                    <a:pt x="841" y="1213"/>
                    <a:pt x="790" y="1213"/>
                  </a:cubicBezTo>
                  <a:cubicBezTo>
                    <a:pt x="790" y="1213"/>
                    <a:pt x="790" y="1213"/>
                    <a:pt x="790" y="1213"/>
                  </a:cubicBezTo>
                  <a:cubicBezTo>
                    <a:pt x="790" y="1213"/>
                    <a:pt x="790" y="1213"/>
                    <a:pt x="789" y="1213"/>
                  </a:cubicBezTo>
                  <a:cubicBezTo>
                    <a:pt x="789" y="1213"/>
                    <a:pt x="789" y="1213"/>
                    <a:pt x="789" y="1213"/>
                  </a:cubicBezTo>
                  <a:cubicBezTo>
                    <a:pt x="789" y="1213"/>
                    <a:pt x="789" y="1213"/>
                    <a:pt x="789" y="1213"/>
                  </a:cubicBezTo>
                  <a:cubicBezTo>
                    <a:pt x="737" y="1213"/>
                    <a:pt x="691" y="1191"/>
                    <a:pt x="658" y="1157"/>
                  </a:cubicBezTo>
                  <a:cubicBezTo>
                    <a:pt x="599" y="1153"/>
                    <a:pt x="546" y="1213"/>
                    <a:pt x="546" y="1213"/>
                  </a:cubicBezTo>
                  <a:close/>
                  <a:moveTo>
                    <a:pt x="640" y="1039"/>
                  </a:moveTo>
                  <a:cubicBezTo>
                    <a:pt x="645" y="1117"/>
                    <a:pt x="710" y="1180"/>
                    <a:pt x="789" y="1180"/>
                  </a:cubicBezTo>
                  <a:cubicBezTo>
                    <a:pt x="869" y="1179"/>
                    <a:pt x="934" y="1117"/>
                    <a:pt x="938" y="1039"/>
                  </a:cubicBezTo>
                  <a:cubicBezTo>
                    <a:pt x="897" y="1008"/>
                    <a:pt x="797" y="946"/>
                    <a:pt x="791" y="906"/>
                  </a:cubicBezTo>
                  <a:cubicBezTo>
                    <a:pt x="789" y="905"/>
                    <a:pt x="789" y="905"/>
                    <a:pt x="789" y="905"/>
                  </a:cubicBezTo>
                  <a:cubicBezTo>
                    <a:pt x="788" y="906"/>
                    <a:pt x="788" y="906"/>
                    <a:pt x="788" y="906"/>
                  </a:cubicBezTo>
                  <a:cubicBezTo>
                    <a:pt x="782" y="946"/>
                    <a:pt x="682" y="1008"/>
                    <a:pt x="640" y="1039"/>
                  </a:cubicBezTo>
                  <a:close/>
                  <a:moveTo>
                    <a:pt x="1075" y="1030"/>
                  </a:moveTo>
                  <a:cubicBezTo>
                    <a:pt x="1075" y="929"/>
                    <a:pt x="1157" y="846"/>
                    <a:pt x="1258" y="846"/>
                  </a:cubicBezTo>
                  <a:cubicBezTo>
                    <a:pt x="1359" y="846"/>
                    <a:pt x="1442" y="929"/>
                    <a:pt x="1442" y="1030"/>
                  </a:cubicBezTo>
                  <a:cubicBezTo>
                    <a:pt x="1442" y="1131"/>
                    <a:pt x="1359" y="1213"/>
                    <a:pt x="1258" y="1213"/>
                  </a:cubicBezTo>
                  <a:cubicBezTo>
                    <a:pt x="1157" y="1213"/>
                    <a:pt x="1075" y="1131"/>
                    <a:pt x="1075" y="1030"/>
                  </a:cubicBezTo>
                  <a:close/>
                  <a:moveTo>
                    <a:pt x="1108" y="1030"/>
                  </a:moveTo>
                  <a:cubicBezTo>
                    <a:pt x="1108" y="1113"/>
                    <a:pt x="1176" y="1180"/>
                    <a:pt x="1258" y="1180"/>
                  </a:cubicBezTo>
                  <a:cubicBezTo>
                    <a:pt x="1337" y="1180"/>
                    <a:pt x="1401" y="1120"/>
                    <a:pt x="1408" y="1043"/>
                  </a:cubicBezTo>
                  <a:cubicBezTo>
                    <a:pt x="1376" y="1014"/>
                    <a:pt x="1344" y="954"/>
                    <a:pt x="1338" y="913"/>
                  </a:cubicBezTo>
                  <a:cubicBezTo>
                    <a:pt x="1330" y="936"/>
                    <a:pt x="1161" y="970"/>
                    <a:pt x="1119" y="973"/>
                  </a:cubicBezTo>
                  <a:cubicBezTo>
                    <a:pt x="1112" y="991"/>
                    <a:pt x="1108" y="1010"/>
                    <a:pt x="1108" y="1030"/>
                  </a:cubicBezTo>
                  <a:close/>
                  <a:moveTo>
                    <a:pt x="2048" y="708"/>
                  </a:moveTo>
                  <a:cubicBezTo>
                    <a:pt x="2048" y="1620"/>
                    <a:pt x="2048" y="1620"/>
                    <a:pt x="2048" y="1620"/>
                  </a:cubicBezTo>
                  <a:cubicBezTo>
                    <a:pt x="2048" y="1697"/>
                    <a:pt x="1986" y="1759"/>
                    <a:pt x="1910" y="1759"/>
                  </a:cubicBezTo>
                  <a:cubicBezTo>
                    <a:pt x="1237" y="1759"/>
                    <a:pt x="1237" y="1759"/>
                    <a:pt x="1237" y="1759"/>
                  </a:cubicBezTo>
                  <a:cubicBezTo>
                    <a:pt x="1024" y="2051"/>
                    <a:pt x="1024" y="2051"/>
                    <a:pt x="1024" y="2051"/>
                  </a:cubicBezTo>
                  <a:cubicBezTo>
                    <a:pt x="811" y="1759"/>
                    <a:pt x="811" y="1759"/>
                    <a:pt x="811" y="1759"/>
                  </a:cubicBezTo>
                  <a:cubicBezTo>
                    <a:pt x="138" y="1759"/>
                    <a:pt x="138" y="1759"/>
                    <a:pt x="138" y="1759"/>
                  </a:cubicBezTo>
                  <a:cubicBezTo>
                    <a:pt x="62" y="1759"/>
                    <a:pt x="0" y="1697"/>
                    <a:pt x="0" y="1620"/>
                  </a:cubicBezTo>
                  <a:cubicBezTo>
                    <a:pt x="0" y="708"/>
                    <a:pt x="0" y="708"/>
                    <a:pt x="0" y="708"/>
                  </a:cubicBezTo>
                  <a:cubicBezTo>
                    <a:pt x="0" y="631"/>
                    <a:pt x="62" y="569"/>
                    <a:pt x="138" y="569"/>
                  </a:cubicBezTo>
                  <a:cubicBezTo>
                    <a:pt x="1910" y="569"/>
                    <a:pt x="1910" y="569"/>
                    <a:pt x="1910" y="569"/>
                  </a:cubicBezTo>
                  <a:cubicBezTo>
                    <a:pt x="1986" y="569"/>
                    <a:pt x="2048" y="631"/>
                    <a:pt x="2048" y="708"/>
                  </a:cubicBezTo>
                  <a:close/>
                  <a:moveTo>
                    <a:pt x="208" y="1164"/>
                  </a:moveTo>
                  <a:cubicBezTo>
                    <a:pt x="208" y="1126"/>
                    <a:pt x="177" y="1095"/>
                    <a:pt x="138" y="1095"/>
                  </a:cubicBezTo>
                  <a:cubicBezTo>
                    <a:pt x="100" y="1095"/>
                    <a:pt x="69" y="1126"/>
                    <a:pt x="69" y="1164"/>
                  </a:cubicBezTo>
                  <a:cubicBezTo>
                    <a:pt x="69" y="1202"/>
                    <a:pt x="100" y="1233"/>
                    <a:pt x="138" y="1233"/>
                  </a:cubicBezTo>
                  <a:cubicBezTo>
                    <a:pt x="177" y="1233"/>
                    <a:pt x="208" y="1202"/>
                    <a:pt x="208" y="1164"/>
                  </a:cubicBezTo>
                  <a:close/>
                  <a:moveTo>
                    <a:pt x="1829" y="665"/>
                  </a:moveTo>
                  <a:cubicBezTo>
                    <a:pt x="256" y="665"/>
                    <a:pt x="256" y="665"/>
                    <a:pt x="256" y="665"/>
                  </a:cubicBezTo>
                  <a:cubicBezTo>
                    <a:pt x="256" y="1663"/>
                    <a:pt x="256" y="1663"/>
                    <a:pt x="256" y="1663"/>
                  </a:cubicBezTo>
                  <a:cubicBezTo>
                    <a:pt x="741" y="1663"/>
                    <a:pt x="741" y="1663"/>
                    <a:pt x="741" y="1663"/>
                  </a:cubicBezTo>
                  <a:cubicBezTo>
                    <a:pt x="740" y="1661"/>
                    <a:pt x="740" y="1661"/>
                    <a:pt x="740" y="1661"/>
                  </a:cubicBezTo>
                  <a:cubicBezTo>
                    <a:pt x="830" y="1661"/>
                    <a:pt x="830" y="1661"/>
                    <a:pt x="830" y="1661"/>
                  </a:cubicBezTo>
                  <a:cubicBezTo>
                    <a:pt x="1024" y="1928"/>
                    <a:pt x="1024" y="1928"/>
                    <a:pt x="1024" y="1928"/>
                  </a:cubicBezTo>
                  <a:cubicBezTo>
                    <a:pt x="1218" y="1661"/>
                    <a:pt x="1218" y="1661"/>
                    <a:pt x="1218" y="1661"/>
                  </a:cubicBezTo>
                  <a:cubicBezTo>
                    <a:pt x="1308" y="1661"/>
                    <a:pt x="1308" y="1661"/>
                    <a:pt x="1308" y="1661"/>
                  </a:cubicBezTo>
                  <a:cubicBezTo>
                    <a:pt x="1307" y="1663"/>
                    <a:pt x="1307" y="1663"/>
                    <a:pt x="1307" y="1663"/>
                  </a:cubicBezTo>
                  <a:cubicBezTo>
                    <a:pt x="1829" y="1663"/>
                    <a:pt x="1829" y="1663"/>
                    <a:pt x="1829" y="1663"/>
                  </a:cubicBezTo>
                  <a:cubicBezTo>
                    <a:pt x="1829" y="665"/>
                    <a:pt x="1829" y="665"/>
                    <a:pt x="1829" y="665"/>
                  </a:cubicBezTo>
                  <a:close/>
                  <a:moveTo>
                    <a:pt x="1948" y="1018"/>
                  </a:moveTo>
                  <a:cubicBezTo>
                    <a:pt x="1948" y="1009"/>
                    <a:pt x="1941" y="1001"/>
                    <a:pt x="1932" y="1001"/>
                  </a:cubicBezTo>
                  <a:cubicBezTo>
                    <a:pt x="1922" y="1001"/>
                    <a:pt x="1915" y="1009"/>
                    <a:pt x="1915" y="1018"/>
                  </a:cubicBezTo>
                  <a:cubicBezTo>
                    <a:pt x="1915" y="1310"/>
                    <a:pt x="1915" y="1310"/>
                    <a:pt x="1915" y="1310"/>
                  </a:cubicBezTo>
                  <a:cubicBezTo>
                    <a:pt x="1915" y="1319"/>
                    <a:pt x="1922" y="1327"/>
                    <a:pt x="1932" y="1327"/>
                  </a:cubicBezTo>
                  <a:cubicBezTo>
                    <a:pt x="1941" y="1327"/>
                    <a:pt x="1948" y="1319"/>
                    <a:pt x="1948" y="1310"/>
                  </a:cubicBezTo>
                  <a:lnTo>
                    <a:pt x="1948" y="1018"/>
                  </a:lnTo>
                  <a:close/>
                  <a:moveTo>
                    <a:pt x="1314" y="236"/>
                  </a:moveTo>
                  <a:cubicBezTo>
                    <a:pt x="1363" y="187"/>
                    <a:pt x="1363" y="187"/>
                    <a:pt x="1363" y="187"/>
                  </a:cubicBezTo>
                  <a:cubicBezTo>
                    <a:pt x="1176" y="0"/>
                    <a:pt x="872" y="0"/>
                    <a:pt x="685" y="187"/>
                  </a:cubicBezTo>
                  <a:cubicBezTo>
                    <a:pt x="734" y="236"/>
                    <a:pt x="734" y="236"/>
                    <a:pt x="734" y="236"/>
                  </a:cubicBezTo>
                  <a:cubicBezTo>
                    <a:pt x="894" y="76"/>
                    <a:pt x="1154" y="76"/>
                    <a:pt x="1314" y="236"/>
                  </a:cubicBezTo>
                  <a:close/>
                  <a:moveTo>
                    <a:pt x="1278" y="271"/>
                  </a:moveTo>
                  <a:cubicBezTo>
                    <a:pt x="1138" y="131"/>
                    <a:pt x="910" y="131"/>
                    <a:pt x="770" y="271"/>
                  </a:cubicBezTo>
                  <a:cubicBezTo>
                    <a:pt x="819" y="320"/>
                    <a:pt x="819" y="320"/>
                    <a:pt x="819" y="320"/>
                  </a:cubicBezTo>
                  <a:cubicBezTo>
                    <a:pt x="932" y="207"/>
                    <a:pt x="1116" y="207"/>
                    <a:pt x="1229" y="320"/>
                  </a:cubicBezTo>
                  <a:lnTo>
                    <a:pt x="1278" y="271"/>
                  </a:lnTo>
                  <a:close/>
                  <a:moveTo>
                    <a:pt x="857" y="359"/>
                  </a:moveTo>
                  <a:cubicBezTo>
                    <a:pt x="906" y="408"/>
                    <a:pt x="906" y="408"/>
                    <a:pt x="906" y="408"/>
                  </a:cubicBezTo>
                  <a:cubicBezTo>
                    <a:pt x="971" y="343"/>
                    <a:pt x="1077" y="343"/>
                    <a:pt x="1142" y="408"/>
                  </a:cubicBezTo>
                  <a:cubicBezTo>
                    <a:pt x="1191" y="359"/>
                    <a:pt x="1191" y="359"/>
                    <a:pt x="1191" y="359"/>
                  </a:cubicBezTo>
                  <a:cubicBezTo>
                    <a:pt x="1099" y="267"/>
                    <a:pt x="949" y="267"/>
                    <a:pt x="857" y="35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6" name="文本框 125"/>
            <p:cNvSpPr txBox="1"/>
            <p:nvPr/>
          </p:nvSpPr>
          <p:spPr>
            <a:xfrm>
              <a:off x="6980049" y="3563225"/>
              <a:ext cx="950579" cy="276999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txBody>
            <a:bodyPr wrap="square" rtlCol="0" anchor="ctr">
              <a:spAutoFit/>
            </a:bodyPr>
            <a:lstStyle/>
            <a:p>
              <a:pPr algn="ctr" defTabSz="914374">
                <a:defRPr/>
              </a:pPr>
              <a:r>
                <a:rPr lang="en-US" altLang="zh-CN" sz="1200" kern="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NPU</a:t>
              </a:r>
              <a:endParaRPr lang="en-US" sz="1200" kern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7" name="文本框 126"/>
            <p:cNvSpPr txBox="1"/>
            <p:nvPr/>
          </p:nvSpPr>
          <p:spPr>
            <a:xfrm>
              <a:off x="6980049" y="3848604"/>
              <a:ext cx="950579" cy="276999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txBody>
            <a:bodyPr wrap="square" rtlCol="0" anchor="ctr">
              <a:spAutoFit/>
            </a:bodyPr>
            <a:lstStyle/>
            <a:p>
              <a:pPr algn="ctr" defTabSz="914374">
                <a:defRPr/>
              </a:pPr>
              <a:r>
                <a:rPr lang="en-US" sz="1200" kern="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802.11ax</a:t>
              </a:r>
            </a:p>
          </p:txBody>
        </p:sp>
        <p:cxnSp>
          <p:nvCxnSpPr>
            <p:cNvPr id="138" name="直接箭头连接符 137"/>
            <p:cNvCxnSpPr/>
            <p:nvPr/>
          </p:nvCxnSpPr>
          <p:spPr>
            <a:xfrm flipV="1">
              <a:off x="8771072" y="2923015"/>
              <a:ext cx="286" cy="653887"/>
            </a:xfrm>
            <a:prstGeom prst="straightConnector1">
              <a:avLst/>
            </a:prstGeom>
            <a:noFill/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tailEnd type="triangle"/>
            </a:ln>
            <a:effectLst/>
          </p:spPr>
        </p:cxnSp>
      </p:grpSp>
      <p:sp>
        <p:nvSpPr>
          <p:cNvPr id="157" name="文本框 156"/>
          <p:cNvSpPr txBox="1"/>
          <p:nvPr/>
        </p:nvSpPr>
        <p:spPr>
          <a:xfrm>
            <a:off x="8323687" y="1150318"/>
            <a:ext cx="243985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u="sng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自然的控制</a:t>
            </a:r>
            <a:endParaRPr lang="en-US" altLang="zh-CN" sz="1600" b="1" u="sng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42" indent="-28574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视觉</a:t>
            </a:r>
            <a:endParaRPr lang="en-US" altLang="zh-CN" sz="1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42" indent="-28574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听觉</a:t>
            </a:r>
            <a:endParaRPr lang="en-US" altLang="zh-CN" sz="1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42" indent="-28574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触觉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…</a:t>
            </a:r>
          </a:p>
        </p:txBody>
      </p:sp>
      <p:sp>
        <p:nvSpPr>
          <p:cNvPr id="158" name="文本框 157"/>
          <p:cNvSpPr txBox="1"/>
          <p:nvPr/>
        </p:nvSpPr>
        <p:spPr>
          <a:xfrm>
            <a:off x="9806248" y="1150318"/>
            <a:ext cx="2260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u="sng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便捷高性能联接</a:t>
            </a:r>
            <a:endParaRPr lang="en-US" altLang="zh-CN" sz="1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42" indent="-28574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5G / Wi-Fi 6</a:t>
            </a:r>
            <a:endParaRPr lang="en-US" altLang="zh-CN" sz="1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42" indent="-28574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兼容各种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x-Link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协议</a:t>
            </a:r>
          </a:p>
        </p:txBody>
      </p:sp>
      <p:sp>
        <p:nvSpPr>
          <p:cNvPr id="159" name="文本框 158"/>
          <p:cNvSpPr txBox="1"/>
          <p:nvPr/>
        </p:nvSpPr>
        <p:spPr>
          <a:xfrm>
            <a:off x="2942593" y="1150317"/>
            <a:ext cx="3442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u="sng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协同全屋资源，管家式贴心服务</a:t>
            </a:r>
          </a:p>
          <a:p>
            <a:pPr marL="285742" indent="-28574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充沛的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AI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算力，快速响应</a:t>
            </a:r>
            <a:endParaRPr lang="en-US" altLang="zh-CN" sz="1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42" indent="-28574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个人身份识别（人脸、声纹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…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）</a:t>
            </a:r>
            <a:endParaRPr lang="en-US" altLang="zh-CN" sz="1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42" indent="-28574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多设备智能联动决策</a:t>
            </a:r>
            <a:endParaRPr lang="en-US" altLang="zh-CN" sz="1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42" indent="-28574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隐私数据存储和保护</a:t>
            </a:r>
            <a:endParaRPr lang="en-US" altLang="zh-CN" sz="1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0" name="文本框 159"/>
          <p:cNvSpPr txBox="1"/>
          <p:nvPr/>
        </p:nvSpPr>
        <p:spPr>
          <a:xfrm>
            <a:off x="6384717" y="1150318"/>
            <a:ext cx="24323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u="sng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身临其境的表达</a:t>
            </a:r>
            <a:endParaRPr lang="en-US" altLang="zh-CN" sz="1600" b="1" u="sng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42" indent="-28574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超高清显示</a:t>
            </a:r>
            <a:endParaRPr lang="en-US" altLang="zh-CN" sz="1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42" indent="-28574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高质量音频</a:t>
            </a:r>
            <a:endParaRPr lang="en-US" altLang="zh-CN" sz="1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42" indent="-28574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AR/VR…</a:t>
            </a:r>
          </a:p>
        </p:txBody>
      </p:sp>
      <p:grpSp>
        <p:nvGrpSpPr>
          <p:cNvPr id="161" name="组合 160"/>
          <p:cNvGrpSpPr/>
          <p:nvPr/>
        </p:nvGrpSpPr>
        <p:grpSpPr>
          <a:xfrm>
            <a:off x="586506" y="1444986"/>
            <a:ext cx="1994935" cy="1506678"/>
            <a:chOff x="4686733" y="2659062"/>
            <a:chExt cx="1994935" cy="1506678"/>
          </a:xfrm>
        </p:grpSpPr>
        <p:pic>
          <p:nvPicPr>
            <p:cNvPr id="162" name="图片 16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311" y="2659062"/>
              <a:ext cx="900033" cy="1506678"/>
            </a:xfrm>
            <a:prstGeom prst="rect">
              <a:avLst/>
            </a:prstGeom>
            <a:effectLst/>
          </p:spPr>
        </p:pic>
        <p:sp>
          <p:nvSpPr>
            <p:cNvPr id="163" name="PA-KSO_Shape"/>
            <p:cNvSpPr/>
            <p:nvPr>
              <p:custDataLst>
                <p:tags r:id="rId1"/>
              </p:custDataLst>
            </p:nvPr>
          </p:nvSpPr>
          <p:spPr>
            <a:xfrm rot="5400000" flipH="1">
              <a:off x="6220731" y="3133665"/>
              <a:ext cx="482206" cy="439668"/>
            </a:xfrm>
            <a:custGeom>
              <a:avLst/>
              <a:gdLst>
                <a:gd name="connsiteX0" fmla="*/ 216021 w 432042"/>
                <a:gd name="connsiteY0" fmla="*/ 221820 h 375762"/>
                <a:gd name="connsiteX1" fmla="*/ 292992 w 432042"/>
                <a:gd name="connsiteY1" fmla="*/ 298791 h 375762"/>
                <a:gd name="connsiteX2" fmla="*/ 216021 w 432042"/>
                <a:gd name="connsiteY2" fmla="*/ 375762 h 375762"/>
                <a:gd name="connsiteX3" fmla="*/ 139050 w 432042"/>
                <a:gd name="connsiteY3" fmla="*/ 298791 h 375762"/>
                <a:gd name="connsiteX4" fmla="*/ 216021 w 432042"/>
                <a:gd name="connsiteY4" fmla="*/ 221820 h 375762"/>
                <a:gd name="connsiteX5" fmla="*/ 216021 w 432042"/>
                <a:gd name="connsiteY5" fmla="*/ 109336 h 375762"/>
                <a:gd name="connsiteX6" fmla="*/ 368029 w 432042"/>
                <a:gd name="connsiteY6" fmla="*/ 177084 h 375762"/>
                <a:gd name="connsiteX7" fmla="*/ 336422 w 432042"/>
                <a:gd name="connsiteY7" fmla="*/ 221820 h 375762"/>
                <a:gd name="connsiteX8" fmla="*/ 216021 w 432042"/>
                <a:gd name="connsiteY8" fmla="*/ 162428 h 375762"/>
                <a:gd name="connsiteX9" fmla="*/ 95620 w 432042"/>
                <a:gd name="connsiteY9" fmla="*/ 221820 h 375762"/>
                <a:gd name="connsiteX10" fmla="*/ 64014 w 432042"/>
                <a:gd name="connsiteY10" fmla="*/ 177084 h 375762"/>
                <a:gd name="connsiteX11" fmla="*/ 216021 w 432042"/>
                <a:gd name="connsiteY11" fmla="*/ 109336 h 375762"/>
                <a:gd name="connsiteX12" fmla="*/ 216021 w 432042"/>
                <a:gd name="connsiteY12" fmla="*/ 0 h 375762"/>
                <a:gd name="connsiteX13" fmla="*/ 432042 w 432042"/>
                <a:gd name="connsiteY13" fmla="*/ 86479 h 375762"/>
                <a:gd name="connsiteX14" fmla="*/ 399808 w 432042"/>
                <a:gd name="connsiteY14" fmla="*/ 132103 h 375762"/>
                <a:gd name="connsiteX15" fmla="*/ 216021 w 432042"/>
                <a:gd name="connsiteY15" fmla="*/ 55952 h 375762"/>
                <a:gd name="connsiteX16" fmla="*/ 32234 w 432042"/>
                <a:gd name="connsiteY16" fmla="*/ 132103 h 375762"/>
                <a:gd name="connsiteX17" fmla="*/ 0 w 432042"/>
                <a:gd name="connsiteY17" fmla="*/ 86480 h 375762"/>
                <a:gd name="connsiteX18" fmla="*/ 216021 w 432042"/>
                <a:gd name="connsiteY18" fmla="*/ 0 h 375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2042" h="375762">
                  <a:moveTo>
                    <a:pt x="216021" y="221820"/>
                  </a:moveTo>
                  <a:cubicBezTo>
                    <a:pt x="258531" y="221820"/>
                    <a:pt x="292992" y="256281"/>
                    <a:pt x="292992" y="298791"/>
                  </a:cubicBezTo>
                  <a:cubicBezTo>
                    <a:pt x="292992" y="341301"/>
                    <a:pt x="258531" y="375762"/>
                    <a:pt x="216021" y="375762"/>
                  </a:cubicBezTo>
                  <a:cubicBezTo>
                    <a:pt x="173511" y="375762"/>
                    <a:pt x="139050" y="341301"/>
                    <a:pt x="139050" y="298791"/>
                  </a:cubicBezTo>
                  <a:cubicBezTo>
                    <a:pt x="139050" y="256281"/>
                    <a:pt x="173511" y="221820"/>
                    <a:pt x="216021" y="221820"/>
                  </a:cubicBezTo>
                  <a:close/>
                  <a:moveTo>
                    <a:pt x="216021" y="109336"/>
                  </a:moveTo>
                  <a:cubicBezTo>
                    <a:pt x="276428" y="109336"/>
                    <a:pt x="330776" y="135275"/>
                    <a:pt x="368029" y="177084"/>
                  </a:cubicBezTo>
                  <a:lnTo>
                    <a:pt x="336422" y="221820"/>
                  </a:lnTo>
                  <a:cubicBezTo>
                    <a:pt x="308859" y="185511"/>
                    <a:pt x="265135" y="162428"/>
                    <a:pt x="216021" y="162428"/>
                  </a:cubicBezTo>
                  <a:cubicBezTo>
                    <a:pt x="166906" y="162428"/>
                    <a:pt x="123183" y="185511"/>
                    <a:pt x="95620" y="221820"/>
                  </a:cubicBezTo>
                  <a:lnTo>
                    <a:pt x="64014" y="177084"/>
                  </a:lnTo>
                  <a:cubicBezTo>
                    <a:pt x="101266" y="135275"/>
                    <a:pt x="155615" y="109336"/>
                    <a:pt x="216021" y="109336"/>
                  </a:cubicBezTo>
                  <a:close/>
                  <a:moveTo>
                    <a:pt x="216021" y="0"/>
                  </a:moveTo>
                  <a:cubicBezTo>
                    <a:pt x="299836" y="0"/>
                    <a:pt x="376026" y="32650"/>
                    <a:pt x="432042" y="86479"/>
                  </a:cubicBezTo>
                  <a:lnTo>
                    <a:pt x="399808" y="132103"/>
                  </a:lnTo>
                  <a:cubicBezTo>
                    <a:pt x="352782" y="85052"/>
                    <a:pt x="287800" y="55952"/>
                    <a:pt x="216021" y="55952"/>
                  </a:cubicBezTo>
                  <a:cubicBezTo>
                    <a:pt x="144243" y="55952"/>
                    <a:pt x="79261" y="85053"/>
                    <a:pt x="32234" y="132103"/>
                  </a:cubicBezTo>
                  <a:lnTo>
                    <a:pt x="0" y="86480"/>
                  </a:lnTo>
                  <a:cubicBezTo>
                    <a:pt x="56016" y="32650"/>
                    <a:pt x="132206" y="0"/>
                    <a:pt x="216021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199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4" name="PA-KSO_Shape"/>
            <p:cNvSpPr/>
            <p:nvPr>
              <p:custDataLst>
                <p:tags r:id="rId2"/>
              </p:custDataLst>
            </p:nvPr>
          </p:nvSpPr>
          <p:spPr>
            <a:xfrm rot="16200000">
              <a:off x="4665464" y="3204127"/>
              <a:ext cx="482206" cy="439668"/>
            </a:xfrm>
            <a:custGeom>
              <a:avLst/>
              <a:gdLst>
                <a:gd name="connsiteX0" fmla="*/ 216021 w 432042"/>
                <a:gd name="connsiteY0" fmla="*/ 221820 h 375762"/>
                <a:gd name="connsiteX1" fmla="*/ 292992 w 432042"/>
                <a:gd name="connsiteY1" fmla="*/ 298791 h 375762"/>
                <a:gd name="connsiteX2" fmla="*/ 216021 w 432042"/>
                <a:gd name="connsiteY2" fmla="*/ 375762 h 375762"/>
                <a:gd name="connsiteX3" fmla="*/ 139050 w 432042"/>
                <a:gd name="connsiteY3" fmla="*/ 298791 h 375762"/>
                <a:gd name="connsiteX4" fmla="*/ 216021 w 432042"/>
                <a:gd name="connsiteY4" fmla="*/ 221820 h 375762"/>
                <a:gd name="connsiteX5" fmla="*/ 216021 w 432042"/>
                <a:gd name="connsiteY5" fmla="*/ 109336 h 375762"/>
                <a:gd name="connsiteX6" fmla="*/ 368029 w 432042"/>
                <a:gd name="connsiteY6" fmla="*/ 177084 h 375762"/>
                <a:gd name="connsiteX7" fmla="*/ 336422 w 432042"/>
                <a:gd name="connsiteY7" fmla="*/ 221820 h 375762"/>
                <a:gd name="connsiteX8" fmla="*/ 216021 w 432042"/>
                <a:gd name="connsiteY8" fmla="*/ 162428 h 375762"/>
                <a:gd name="connsiteX9" fmla="*/ 95620 w 432042"/>
                <a:gd name="connsiteY9" fmla="*/ 221820 h 375762"/>
                <a:gd name="connsiteX10" fmla="*/ 64014 w 432042"/>
                <a:gd name="connsiteY10" fmla="*/ 177084 h 375762"/>
                <a:gd name="connsiteX11" fmla="*/ 216021 w 432042"/>
                <a:gd name="connsiteY11" fmla="*/ 109336 h 375762"/>
                <a:gd name="connsiteX12" fmla="*/ 216021 w 432042"/>
                <a:gd name="connsiteY12" fmla="*/ 0 h 375762"/>
                <a:gd name="connsiteX13" fmla="*/ 432042 w 432042"/>
                <a:gd name="connsiteY13" fmla="*/ 86479 h 375762"/>
                <a:gd name="connsiteX14" fmla="*/ 399808 w 432042"/>
                <a:gd name="connsiteY14" fmla="*/ 132103 h 375762"/>
                <a:gd name="connsiteX15" fmla="*/ 216021 w 432042"/>
                <a:gd name="connsiteY15" fmla="*/ 55952 h 375762"/>
                <a:gd name="connsiteX16" fmla="*/ 32234 w 432042"/>
                <a:gd name="connsiteY16" fmla="*/ 132103 h 375762"/>
                <a:gd name="connsiteX17" fmla="*/ 0 w 432042"/>
                <a:gd name="connsiteY17" fmla="*/ 86480 h 375762"/>
                <a:gd name="connsiteX18" fmla="*/ 216021 w 432042"/>
                <a:gd name="connsiteY18" fmla="*/ 0 h 375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2042" h="375762">
                  <a:moveTo>
                    <a:pt x="216021" y="221820"/>
                  </a:moveTo>
                  <a:cubicBezTo>
                    <a:pt x="258531" y="221820"/>
                    <a:pt x="292992" y="256281"/>
                    <a:pt x="292992" y="298791"/>
                  </a:cubicBezTo>
                  <a:cubicBezTo>
                    <a:pt x="292992" y="341301"/>
                    <a:pt x="258531" y="375762"/>
                    <a:pt x="216021" y="375762"/>
                  </a:cubicBezTo>
                  <a:cubicBezTo>
                    <a:pt x="173511" y="375762"/>
                    <a:pt x="139050" y="341301"/>
                    <a:pt x="139050" y="298791"/>
                  </a:cubicBezTo>
                  <a:cubicBezTo>
                    <a:pt x="139050" y="256281"/>
                    <a:pt x="173511" y="221820"/>
                    <a:pt x="216021" y="221820"/>
                  </a:cubicBezTo>
                  <a:close/>
                  <a:moveTo>
                    <a:pt x="216021" y="109336"/>
                  </a:moveTo>
                  <a:cubicBezTo>
                    <a:pt x="276428" y="109336"/>
                    <a:pt x="330776" y="135275"/>
                    <a:pt x="368029" y="177084"/>
                  </a:cubicBezTo>
                  <a:lnTo>
                    <a:pt x="336422" y="221820"/>
                  </a:lnTo>
                  <a:cubicBezTo>
                    <a:pt x="308859" y="185511"/>
                    <a:pt x="265135" y="162428"/>
                    <a:pt x="216021" y="162428"/>
                  </a:cubicBezTo>
                  <a:cubicBezTo>
                    <a:pt x="166906" y="162428"/>
                    <a:pt x="123183" y="185511"/>
                    <a:pt x="95620" y="221820"/>
                  </a:cubicBezTo>
                  <a:lnTo>
                    <a:pt x="64014" y="177084"/>
                  </a:lnTo>
                  <a:cubicBezTo>
                    <a:pt x="101266" y="135275"/>
                    <a:pt x="155615" y="109336"/>
                    <a:pt x="216021" y="109336"/>
                  </a:cubicBezTo>
                  <a:close/>
                  <a:moveTo>
                    <a:pt x="216021" y="0"/>
                  </a:moveTo>
                  <a:cubicBezTo>
                    <a:pt x="299836" y="0"/>
                    <a:pt x="376026" y="32650"/>
                    <a:pt x="432042" y="86479"/>
                  </a:cubicBezTo>
                  <a:lnTo>
                    <a:pt x="399808" y="132103"/>
                  </a:lnTo>
                  <a:cubicBezTo>
                    <a:pt x="352782" y="85052"/>
                    <a:pt x="287800" y="55952"/>
                    <a:pt x="216021" y="55952"/>
                  </a:cubicBezTo>
                  <a:cubicBezTo>
                    <a:pt x="144243" y="55952"/>
                    <a:pt x="79261" y="85053"/>
                    <a:pt x="32234" y="132103"/>
                  </a:cubicBezTo>
                  <a:lnTo>
                    <a:pt x="0" y="86480"/>
                  </a:lnTo>
                  <a:cubicBezTo>
                    <a:pt x="56016" y="32650"/>
                    <a:pt x="132206" y="0"/>
                    <a:pt x="216021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199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65" name="文本框 164"/>
          <p:cNvSpPr txBox="1"/>
          <p:nvPr/>
        </p:nvSpPr>
        <p:spPr>
          <a:xfrm>
            <a:off x="3998515" y="2764916"/>
            <a:ext cx="3067586" cy="844810"/>
          </a:xfrm>
          <a:prstGeom prst="rect">
            <a:avLst/>
          </a:prstGeom>
          <a:noFill/>
        </p:spPr>
        <p:txBody>
          <a:bodyPr wrap="square" lIns="68545" tIns="34272" rIns="68545" bIns="34272" rtlCol="0">
            <a:spAutoFit/>
          </a:bodyPr>
          <a:lstStyle/>
          <a:p>
            <a:pPr defTabSz="1218934">
              <a:lnSpc>
                <a:spcPct val="120000"/>
              </a:lnSpc>
            </a:pPr>
            <a:r>
              <a:rPr lang="en-US" altLang="zh-CN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8KP120</a:t>
            </a:r>
            <a:r>
              <a:rPr lang="zh-CN" alt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旗舰视听芯片</a:t>
            </a:r>
            <a:endParaRPr lang="en-US" altLang="zh-CN" sz="1400" b="1" dirty="0" smtClean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defTabSz="1218934">
              <a:lnSpc>
                <a:spcPct val="120000"/>
              </a:lnSpc>
            </a:pPr>
            <a:r>
              <a:rPr lang="en-US" altLang="zh-CN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4TOPS </a:t>
            </a:r>
            <a:r>
              <a:rPr lang="zh-CN" alt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最强大的家用</a:t>
            </a:r>
            <a:r>
              <a:rPr lang="en-US" altLang="zh-CN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AI</a:t>
            </a:r>
            <a:r>
              <a:rPr lang="zh-CN" alt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处理器</a:t>
            </a:r>
            <a:endParaRPr lang="en-US" altLang="zh-CN" sz="1400" b="1" dirty="0" smtClean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defTabSz="1218934">
              <a:lnSpc>
                <a:spcPct val="120000"/>
              </a:lnSpc>
            </a:pPr>
            <a:r>
              <a:rPr lang="zh-CN" alt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丰富</a:t>
            </a:r>
            <a:r>
              <a:rPr lang="zh-CN" altLang="en-US" sz="1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的外设接口</a:t>
            </a:r>
            <a:endParaRPr lang="en-US" altLang="zh-CN" sz="14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6" name="文本框 165"/>
          <p:cNvSpPr txBox="1"/>
          <p:nvPr/>
        </p:nvSpPr>
        <p:spPr>
          <a:xfrm>
            <a:off x="897914" y="1177081"/>
            <a:ext cx="1568888" cy="362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智慧家庭中心</a:t>
            </a:r>
            <a:endParaRPr lang="en-US" sz="16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67" name="组合 166"/>
          <p:cNvGrpSpPr/>
          <p:nvPr/>
        </p:nvGrpSpPr>
        <p:grpSpPr>
          <a:xfrm rot="16200000">
            <a:off x="1438820" y="3080429"/>
            <a:ext cx="378560" cy="578846"/>
            <a:chOff x="11341238" y="2626600"/>
            <a:chExt cx="369836" cy="526990"/>
          </a:xfrm>
        </p:grpSpPr>
        <p:sp>
          <p:nvSpPr>
            <p:cNvPr id="168" name="等腰三角形 167"/>
            <p:cNvSpPr/>
            <p:nvPr/>
          </p:nvSpPr>
          <p:spPr>
            <a:xfrm rot="5400000">
              <a:off x="11207528" y="2760311"/>
              <a:ext cx="526989" cy="259570"/>
            </a:xfrm>
            <a:prstGeom prst="triangle">
              <a:avLst/>
            </a:prstGeom>
            <a:solidFill>
              <a:srgbClr val="C0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8" b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9" name="等腰三角形 168"/>
            <p:cNvSpPr/>
            <p:nvPr/>
          </p:nvSpPr>
          <p:spPr>
            <a:xfrm rot="5400000">
              <a:off x="11317794" y="2760310"/>
              <a:ext cx="526989" cy="259570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8" b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71" name="组合 170"/>
          <p:cNvGrpSpPr/>
          <p:nvPr/>
        </p:nvGrpSpPr>
        <p:grpSpPr>
          <a:xfrm>
            <a:off x="454131" y="4144970"/>
            <a:ext cx="2336736" cy="1507358"/>
            <a:chOff x="324299" y="640434"/>
            <a:chExt cx="3958684" cy="2553629"/>
          </a:xfrm>
        </p:grpSpPr>
        <p:pic>
          <p:nvPicPr>
            <p:cNvPr id="172" name="图片 17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6" t="23732" r="8852" b="22649"/>
            <a:stretch/>
          </p:blipFill>
          <p:spPr>
            <a:xfrm>
              <a:off x="324299" y="640434"/>
              <a:ext cx="3958684" cy="2553629"/>
            </a:xfrm>
            <a:prstGeom prst="rect">
              <a:avLst/>
            </a:prstGeom>
          </p:spPr>
        </p:pic>
        <p:pic>
          <p:nvPicPr>
            <p:cNvPr id="173" name="图片 1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5" t="2239" r="1786" b="11264"/>
            <a:stretch/>
          </p:blipFill>
          <p:spPr>
            <a:xfrm>
              <a:off x="546721" y="759582"/>
              <a:ext cx="3558067" cy="2030340"/>
            </a:xfrm>
            <a:prstGeom prst="rect">
              <a:avLst/>
            </a:prstGeom>
          </p:spPr>
        </p:pic>
      </p:grpSp>
      <p:grpSp>
        <p:nvGrpSpPr>
          <p:cNvPr id="110" name="组合 109"/>
          <p:cNvGrpSpPr/>
          <p:nvPr/>
        </p:nvGrpSpPr>
        <p:grpSpPr>
          <a:xfrm>
            <a:off x="3008209" y="2835421"/>
            <a:ext cx="868091" cy="985190"/>
            <a:chOff x="9744254" y="1037121"/>
            <a:chExt cx="630437" cy="715479"/>
          </a:xfrm>
        </p:grpSpPr>
        <p:pic>
          <p:nvPicPr>
            <p:cNvPr id="129" name="图形 278">
              <a:extLst>
                <a:ext uri="{FF2B5EF4-FFF2-40B4-BE49-F238E27FC236}">
                  <a16:creationId xmlns="" xmlns:a16="http://schemas.microsoft.com/office/drawing/2014/main" id="{CCDAAAEE-0EDD-480C-A79B-3E56556CD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b="34480"/>
            <a:stretch/>
          </p:blipFill>
          <p:spPr>
            <a:xfrm>
              <a:off x="9744254" y="1037121"/>
              <a:ext cx="630437" cy="715479"/>
            </a:xfrm>
            <a:prstGeom prst="rect">
              <a:avLst/>
            </a:prstGeom>
          </p:spPr>
        </p:pic>
        <p:sp>
          <p:nvSpPr>
            <p:cNvPr id="130" name="TextBox 138"/>
            <p:cNvSpPr txBox="1"/>
            <p:nvPr/>
          </p:nvSpPr>
          <p:spPr bwMode="auto">
            <a:xfrm>
              <a:off x="9758346" y="1195688"/>
              <a:ext cx="600821" cy="264775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050" b="1" dirty="0" smtClean="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 Unicode MS" panose="020B0604020202020204" pitchFamily="34" charset="-122"/>
                  <a:sym typeface="Arial" panose="020B0604020202020204" pitchFamily="34" charset="0"/>
                </a:rPr>
                <a:t>Hi3796CV300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033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圆角矩形 177"/>
          <p:cNvSpPr/>
          <p:nvPr/>
        </p:nvSpPr>
        <p:spPr bwMode="auto">
          <a:xfrm>
            <a:off x="473167" y="3795516"/>
            <a:ext cx="11398018" cy="2673142"/>
          </a:xfrm>
          <a:prstGeom prst="roundRect">
            <a:avLst>
              <a:gd name="adj" fmla="val 5522"/>
            </a:avLst>
          </a:prstGeom>
          <a:solidFill>
            <a:schemeClr val="tx2">
              <a:lumMod val="95000"/>
            </a:schemeClr>
          </a:solidFill>
          <a:ln w="6350">
            <a:noFill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 anchorCtr="1"/>
          <a:lstStyle/>
          <a:p>
            <a:pPr marL="0" lvl="4" indent="-179972" algn="ctr" defTabSz="1219272" eaLnBrk="0" hangingPunct="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60000"/>
              <a:tabLst>
                <a:tab pos="135269" algn="l"/>
                <a:tab pos="507249" algn="l"/>
              </a:tabLst>
            </a:pPr>
            <a:endParaRPr lang="en-US" altLang="zh-CN" sz="1200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7" name="圆角矩形 176"/>
          <p:cNvSpPr/>
          <p:nvPr/>
        </p:nvSpPr>
        <p:spPr bwMode="auto">
          <a:xfrm>
            <a:off x="473166" y="857437"/>
            <a:ext cx="11398019" cy="2427463"/>
          </a:xfrm>
          <a:prstGeom prst="roundRect">
            <a:avLst>
              <a:gd name="adj" fmla="val 5436"/>
            </a:avLst>
          </a:prstGeom>
          <a:solidFill>
            <a:schemeClr val="tx2">
              <a:lumMod val="95000"/>
            </a:schemeClr>
          </a:solidFill>
          <a:ln w="6350">
            <a:noFill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 anchorCtr="1"/>
          <a:lstStyle/>
          <a:p>
            <a:pPr marL="0" lvl="4" indent="-179972" algn="ctr" defTabSz="1219272" eaLnBrk="0" hangingPunct="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60000"/>
              <a:tabLst>
                <a:tab pos="135269" algn="l"/>
                <a:tab pos="507249" algn="l"/>
              </a:tabLst>
              <a:defRPr sz="1800">
                <a:solidFill>
                  <a:srgbClr val="000000"/>
                </a:solidFill>
                <a:effectLst/>
                <a:uFillTx/>
              </a:defRPr>
            </a:pPr>
            <a:endParaRPr lang="en-US" altLang="zh-CN" sz="1200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8694287" y="1312592"/>
            <a:ext cx="2143305" cy="1972308"/>
            <a:chOff x="9143479" y="1585497"/>
            <a:chExt cx="2740378" cy="2912649"/>
          </a:xfrm>
        </p:grpSpPr>
        <p:sp>
          <p:nvSpPr>
            <p:cNvPr id="4" name="文本框 3"/>
            <p:cNvSpPr txBox="1"/>
            <p:nvPr/>
          </p:nvSpPr>
          <p:spPr>
            <a:xfrm>
              <a:off x="10831553" y="2101596"/>
              <a:ext cx="823084" cy="409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 smtClean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网约车</a:t>
              </a:r>
              <a:endParaRPr lang="zh-CN" altLang="en-US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5" name="组合 589"/>
            <p:cNvGrpSpPr/>
            <p:nvPr/>
          </p:nvGrpSpPr>
          <p:grpSpPr>
            <a:xfrm>
              <a:off x="10776350" y="2667361"/>
              <a:ext cx="1107507" cy="530734"/>
              <a:chOff x="4194175" y="5092700"/>
              <a:chExt cx="1374775" cy="658813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6" name="Freeform 110"/>
              <p:cNvSpPr>
                <a:spLocks noEditPoints="1"/>
              </p:cNvSpPr>
              <p:nvPr/>
            </p:nvSpPr>
            <p:spPr bwMode="auto">
              <a:xfrm>
                <a:off x="4249738" y="5646738"/>
                <a:ext cx="1263650" cy="412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29" y="0"/>
                  </a:cxn>
                  <a:cxn ang="0">
                    <a:pos x="1144" y="63"/>
                  </a:cxn>
                  <a:cxn ang="0">
                    <a:pos x="1161" y="127"/>
                  </a:cxn>
                  <a:cxn ang="0">
                    <a:pos x="1170" y="159"/>
                  </a:cxn>
                  <a:cxn ang="0">
                    <a:pos x="1180" y="190"/>
                  </a:cxn>
                  <a:cxn ang="0">
                    <a:pos x="1190" y="222"/>
                  </a:cxn>
                  <a:cxn ang="0">
                    <a:pos x="1200" y="252"/>
                  </a:cxn>
                  <a:cxn ang="0">
                    <a:pos x="1223" y="314"/>
                  </a:cxn>
                  <a:cxn ang="0">
                    <a:pos x="1247" y="374"/>
                  </a:cxn>
                  <a:cxn ang="0">
                    <a:pos x="1260" y="404"/>
                  </a:cxn>
                  <a:cxn ang="0">
                    <a:pos x="1272" y="434"/>
                  </a:cxn>
                  <a:cxn ang="0">
                    <a:pos x="1287" y="463"/>
                  </a:cxn>
                  <a:cxn ang="0">
                    <a:pos x="1300" y="492"/>
                  </a:cxn>
                  <a:cxn ang="0">
                    <a:pos x="0" y="492"/>
                  </a:cxn>
                  <a:cxn ang="0">
                    <a:pos x="0" y="0"/>
                  </a:cxn>
                  <a:cxn ang="0">
                    <a:pos x="5395" y="0"/>
                  </a:cxn>
                  <a:cxn ang="0">
                    <a:pos x="10024" y="0"/>
                  </a:cxn>
                  <a:cxn ang="0">
                    <a:pos x="10039" y="63"/>
                  </a:cxn>
                  <a:cxn ang="0">
                    <a:pos x="10056" y="127"/>
                  </a:cxn>
                  <a:cxn ang="0">
                    <a:pos x="10065" y="159"/>
                  </a:cxn>
                  <a:cxn ang="0">
                    <a:pos x="10074" y="190"/>
                  </a:cxn>
                  <a:cxn ang="0">
                    <a:pos x="10084" y="222"/>
                  </a:cxn>
                  <a:cxn ang="0">
                    <a:pos x="10096" y="252"/>
                  </a:cxn>
                  <a:cxn ang="0">
                    <a:pos x="10106" y="283"/>
                  </a:cxn>
                  <a:cxn ang="0">
                    <a:pos x="10117" y="314"/>
                  </a:cxn>
                  <a:cxn ang="0">
                    <a:pos x="10130" y="345"/>
                  </a:cxn>
                  <a:cxn ang="0">
                    <a:pos x="10142" y="374"/>
                  </a:cxn>
                  <a:cxn ang="0">
                    <a:pos x="10168" y="434"/>
                  </a:cxn>
                  <a:cxn ang="0">
                    <a:pos x="10196" y="492"/>
                  </a:cxn>
                  <a:cxn ang="0">
                    <a:pos x="5223" y="492"/>
                  </a:cxn>
                  <a:cxn ang="0">
                    <a:pos x="5250" y="434"/>
                  </a:cxn>
                  <a:cxn ang="0">
                    <a:pos x="5277" y="374"/>
                  </a:cxn>
                  <a:cxn ang="0">
                    <a:pos x="5300" y="314"/>
                  </a:cxn>
                  <a:cxn ang="0">
                    <a:pos x="5323" y="252"/>
                  </a:cxn>
                  <a:cxn ang="0">
                    <a:pos x="5344" y="190"/>
                  </a:cxn>
                  <a:cxn ang="0">
                    <a:pos x="5363" y="127"/>
                  </a:cxn>
                  <a:cxn ang="0">
                    <a:pos x="5380" y="63"/>
                  </a:cxn>
                  <a:cxn ang="0">
                    <a:pos x="5395" y="0"/>
                  </a:cxn>
                  <a:cxn ang="0">
                    <a:pos x="14290" y="0"/>
                  </a:cxn>
                  <a:cxn ang="0">
                    <a:pos x="15132" y="0"/>
                  </a:cxn>
                  <a:cxn ang="0">
                    <a:pos x="15132" y="492"/>
                  </a:cxn>
                  <a:cxn ang="0">
                    <a:pos x="14118" y="492"/>
                  </a:cxn>
                  <a:cxn ang="0">
                    <a:pos x="14146" y="434"/>
                  </a:cxn>
                  <a:cxn ang="0">
                    <a:pos x="14171" y="374"/>
                  </a:cxn>
                  <a:cxn ang="0">
                    <a:pos x="14196" y="314"/>
                  </a:cxn>
                  <a:cxn ang="0">
                    <a:pos x="14219" y="252"/>
                  </a:cxn>
                  <a:cxn ang="0">
                    <a:pos x="14239" y="190"/>
                  </a:cxn>
                  <a:cxn ang="0">
                    <a:pos x="14258" y="127"/>
                  </a:cxn>
                  <a:cxn ang="0">
                    <a:pos x="14274" y="63"/>
                  </a:cxn>
                  <a:cxn ang="0">
                    <a:pos x="14290" y="0"/>
                  </a:cxn>
                </a:cxnLst>
                <a:rect l="0" t="0" r="r" b="b"/>
                <a:pathLst>
                  <a:path w="15132" h="492">
                    <a:moveTo>
                      <a:pt x="0" y="0"/>
                    </a:moveTo>
                    <a:lnTo>
                      <a:pt x="1129" y="0"/>
                    </a:lnTo>
                    <a:lnTo>
                      <a:pt x="1144" y="63"/>
                    </a:lnTo>
                    <a:lnTo>
                      <a:pt x="1161" y="127"/>
                    </a:lnTo>
                    <a:lnTo>
                      <a:pt x="1170" y="159"/>
                    </a:lnTo>
                    <a:lnTo>
                      <a:pt x="1180" y="190"/>
                    </a:lnTo>
                    <a:lnTo>
                      <a:pt x="1190" y="222"/>
                    </a:lnTo>
                    <a:lnTo>
                      <a:pt x="1200" y="252"/>
                    </a:lnTo>
                    <a:lnTo>
                      <a:pt x="1223" y="314"/>
                    </a:lnTo>
                    <a:lnTo>
                      <a:pt x="1247" y="374"/>
                    </a:lnTo>
                    <a:lnTo>
                      <a:pt x="1260" y="404"/>
                    </a:lnTo>
                    <a:lnTo>
                      <a:pt x="1272" y="434"/>
                    </a:lnTo>
                    <a:lnTo>
                      <a:pt x="1287" y="463"/>
                    </a:lnTo>
                    <a:lnTo>
                      <a:pt x="1300" y="492"/>
                    </a:lnTo>
                    <a:lnTo>
                      <a:pt x="0" y="492"/>
                    </a:lnTo>
                    <a:lnTo>
                      <a:pt x="0" y="0"/>
                    </a:lnTo>
                    <a:close/>
                    <a:moveTo>
                      <a:pt x="5395" y="0"/>
                    </a:moveTo>
                    <a:lnTo>
                      <a:pt x="10024" y="0"/>
                    </a:lnTo>
                    <a:lnTo>
                      <a:pt x="10039" y="63"/>
                    </a:lnTo>
                    <a:lnTo>
                      <a:pt x="10056" y="127"/>
                    </a:lnTo>
                    <a:lnTo>
                      <a:pt x="10065" y="159"/>
                    </a:lnTo>
                    <a:lnTo>
                      <a:pt x="10074" y="190"/>
                    </a:lnTo>
                    <a:lnTo>
                      <a:pt x="10084" y="222"/>
                    </a:lnTo>
                    <a:lnTo>
                      <a:pt x="10096" y="252"/>
                    </a:lnTo>
                    <a:lnTo>
                      <a:pt x="10106" y="283"/>
                    </a:lnTo>
                    <a:lnTo>
                      <a:pt x="10117" y="314"/>
                    </a:lnTo>
                    <a:lnTo>
                      <a:pt x="10130" y="345"/>
                    </a:lnTo>
                    <a:lnTo>
                      <a:pt x="10142" y="374"/>
                    </a:lnTo>
                    <a:lnTo>
                      <a:pt x="10168" y="434"/>
                    </a:lnTo>
                    <a:lnTo>
                      <a:pt x="10196" y="492"/>
                    </a:lnTo>
                    <a:lnTo>
                      <a:pt x="5223" y="492"/>
                    </a:lnTo>
                    <a:lnTo>
                      <a:pt x="5250" y="434"/>
                    </a:lnTo>
                    <a:lnTo>
                      <a:pt x="5277" y="374"/>
                    </a:lnTo>
                    <a:lnTo>
                      <a:pt x="5300" y="314"/>
                    </a:lnTo>
                    <a:lnTo>
                      <a:pt x="5323" y="252"/>
                    </a:lnTo>
                    <a:lnTo>
                      <a:pt x="5344" y="190"/>
                    </a:lnTo>
                    <a:lnTo>
                      <a:pt x="5363" y="127"/>
                    </a:lnTo>
                    <a:lnTo>
                      <a:pt x="5380" y="63"/>
                    </a:lnTo>
                    <a:lnTo>
                      <a:pt x="5395" y="0"/>
                    </a:lnTo>
                    <a:close/>
                    <a:moveTo>
                      <a:pt x="14290" y="0"/>
                    </a:moveTo>
                    <a:lnTo>
                      <a:pt x="15132" y="0"/>
                    </a:lnTo>
                    <a:lnTo>
                      <a:pt x="15132" y="492"/>
                    </a:lnTo>
                    <a:lnTo>
                      <a:pt x="14118" y="492"/>
                    </a:lnTo>
                    <a:lnTo>
                      <a:pt x="14146" y="434"/>
                    </a:lnTo>
                    <a:lnTo>
                      <a:pt x="14171" y="374"/>
                    </a:lnTo>
                    <a:lnTo>
                      <a:pt x="14196" y="314"/>
                    </a:lnTo>
                    <a:lnTo>
                      <a:pt x="14219" y="252"/>
                    </a:lnTo>
                    <a:lnTo>
                      <a:pt x="14239" y="190"/>
                    </a:lnTo>
                    <a:lnTo>
                      <a:pt x="14258" y="127"/>
                    </a:lnTo>
                    <a:lnTo>
                      <a:pt x="14274" y="63"/>
                    </a:lnTo>
                    <a:lnTo>
                      <a:pt x="1429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" name="Freeform 111"/>
              <p:cNvSpPr>
                <a:spLocks noEditPoints="1"/>
              </p:cNvSpPr>
              <p:nvPr/>
            </p:nvSpPr>
            <p:spPr bwMode="auto">
              <a:xfrm>
                <a:off x="4194175" y="5092700"/>
                <a:ext cx="1374775" cy="658813"/>
              </a:xfrm>
              <a:custGeom>
                <a:avLst/>
                <a:gdLst/>
                <a:ahLst/>
                <a:cxnLst>
                  <a:cxn ang="0">
                    <a:pos x="15565" y="4694"/>
                  </a:cxn>
                  <a:cxn ang="0">
                    <a:pos x="14497" y="6534"/>
                  </a:cxn>
                  <a:cxn ang="0">
                    <a:pos x="14278" y="7070"/>
                  </a:cxn>
                  <a:cxn ang="0">
                    <a:pos x="13902" y="7499"/>
                  </a:cxn>
                  <a:cxn ang="0">
                    <a:pos x="13403" y="7782"/>
                  </a:cxn>
                  <a:cxn ang="0">
                    <a:pos x="12819" y="7885"/>
                  </a:cxn>
                  <a:cxn ang="0">
                    <a:pos x="12234" y="7782"/>
                  </a:cxn>
                  <a:cxn ang="0">
                    <a:pos x="11735" y="7499"/>
                  </a:cxn>
                  <a:cxn ang="0">
                    <a:pos x="11357" y="7070"/>
                  </a:cxn>
                  <a:cxn ang="0">
                    <a:pos x="11139" y="6534"/>
                  </a:cxn>
                  <a:cxn ang="0">
                    <a:pos x="5630" y="6366"/>
                  </a:cxn>
                  <a:cxn ang="0">
                    <a:pos x="5464" y="6926"/>
                  </a:cxn>
                  <a:cxn ang="0">
                    <a:pos x="5129" y="7390"/>
                  </a:cxn>
                  <a:cxn ang="0">
                    <a:pos x="4661" y="7718"/>
                  </a:cxn>
                  <a:cxn ang="0">
                    <a:pos x="4097" y="7877"/>
                  </a:cxn>
                  <a:cxn ang="0">
                    <a:pos x="3499" y="7831"/>
                  </a:cxn>
                  <a:cxn ang="0">
                    <a:pos x="2971" y="7596"/>
                  </a:cxn>
                  <a:cxn ang="0">
                    <a:pos x="2556" y="7205"/>
                  </a:cxn>
                  <a:cxn ang="0">
                    <a:pos x="2288" y="6695"/>
                  </a:cxn>
                  <a:cxn ang="0">
                    <a:pos x="0" y="6192"/>
                  </a:cxn>
                  <a:cxn ang="0">
                    <a:pos x="12951" y="5299"/>
                  </a:cxn>
                  <a:cxn ang="0">
                    <a:pos x="13234" y="5395"/>
                  </a:cxn>
                  <a:cxn ang="0">
                    <a:pos x="13465" y="5576"/>
                  </a:cxn>
                  <a:cxn ang="0">
                    <a:pos x="13623" y="5823"/>
                  </a:cxn>
                  <a:cxn ang="0">
                    <a:pos x="13691" y="6119"/>
                  </a:cxn>
                  <a:cxn ang="0">
                    <a:pos x="13653" y="6424"/>
                  </a:cxn>
                  <a:cxn ang="0">
                    <a:pos x="13518" y="6687"/>
                  </a:cxn>
                  <a:cxn ang="0">
                    <a:pos x="13306" y="6889"/>
                  </a:cxn>
                  <a:cxn ang="0">
                    <a:pos x="13036" y="7012"/>
                  </a:cxn>
                  <a:cxn ang="0">
                    <a:pos x="12729" y="7034"/>
                  </a:cxn>
                  <a:cxn ang="0">
                    <a:pos x="12440" y="6952"/>
                  </a:cxn>
                  <a:cxn ang="0">
                    <a:pos x="12201" y="6782"/>
                  </a:cxn>
                  <a:cxn ang="0">
                    <a:pos x="12031" y="6542"/>
                  </a:cxn>
                  <a:cxn ang="0">
                    <a:pos x="11949" y="6253"/>
                  </a:cxn>
                  <a:cxn ang="0">
                    <a:pos x="11972" y="5946"/>
                  </a:cxn>
                  <a:cxn ang="0">
                    <a:pos x="12094" y="5675"/>
                  </a:cxn>
                  <a:cxn ang="0">
                    <a:pos x="12296" y="5463"/>
                  </a:cxn>
                  <a:cxn ang="0">
                    <a:pos x="12559" y="5328"/>
                  </a:cxn>
                  <a:cxn ang="0">
                    <a:pos x="3923" y="5289"/>
                  </a:cxn>
                  <a:cxn ang="0">
                    <a:pos x="4224" y="5342"/>
                  </a:cxn>
                  <a:cxn ang="0">
                    <a:pos x="4479" y="5489"/>
                  </a:cxn>
                  <a:cxn ang="0">
                    <a:pos x="4670" y="5711"/>
                  </a:cxn>
                  <a:cxn ang="0">
                    <a:pos x="4779" y="5988"/>
                  </a:cxn>
                  <a:cxn ang="0">
                    <a:pos x="4787" y="6297"/>
                  </a:cxn>
                  <a:cxn ang="0">
                    <a:pos x="4691" y="6580"/>
                  </a:cxn>
                  <a:cxn ang="0">
                    <a:pos x="4510" y="6811"/>
                  </a:cxn>
                  <a:cxn ang="0">
                    <a:pos x="4263" y="6969"/>
                  </a:cxn>
                  <a:cxn ang="0">
                    <a:pos x="3968" y="7037"/>
                  </a:cxn>
                  <a:cxn ang="0">
                    <a:pos x="3664" y="6999"/>
                  </a:cxn>
                  <a:cxn ang="0">
                    <a:pos x="3401" y="6864"/>
                  </a:cxn>
                  <a:cxn ang="0">
                    <a:pos x="3199" y="6652"/>
                  </a:cxn>
                  <a:cxn ang="0">
                    <a:pos x="3077" y="6382"/>
                  </a:cxn>
                  <a:cxn ang="0">
                    <a:pos x="3054" y="6074"/>
                  </a:cxn>
                  <a:cxn ang="0">
                    <a:pos x="3136" y="5785"/>
                  </a:cxn>
                  <a:cxn ang="0">
                    <a:pos x="3306" y="5545"/>
                  </a:cxn>
                  <a:cxn ang="0">
                    <a:pos x="3545" y="5375"/>
                  </a:cxn>
                  <a:cxn ang="0">
                    <a:pos x="3834" y="5293"/>
                  </a:cxn>
                  <a:cxn ang="0">
                    <a:pos x="4469" y="944"/>
                  </a:cxn>
                </a:cxnLst>
                <a:rect l="0" t="0" r="r" b="b"/>
                <a:pathLst>
                  <a:path w="16454" h="7885">
                    <a:moveTo>
                      <a:pt x="889" y="3618"/>
                    </a:moveTo>
                    <a:lnTo>
                      <a:pt x="2425" y="2994"/>
                    </a:lnTo>
                    <a:lnTo>
                      <a:pt x="4207" y="61"/>
                    </a:lnTo>
                    <a:lnTo>
                      <a:pt x="10146" y="0"/>
                    </a:lnTo>
                    <a:lnTo>
                      <a:pt x="11966" y="2775"/>
                    </a:lnTo>
                    <a:lnTo>
                      <a:pt x="15565" y="3618"/>
                    </a:lnTo>
                    <a:lnTo>
                      <a:pt x="15565" y="4694"/>
                    </a:lnTo>
                    <a:lnTo>
                      <a:pt x="16454" y="4694"/>
                    </a:lnTo>
                    <a:lnTo>
                      <a:pt x="16454" y="6192"/>
                    </a:lnTo>
                    <a:lnTo>
                      <a:pt x="14537" y="6192"/>
                    </a:lnTo>
                    <a:lnTo>
                      <a:pt x="14533" y="6279"/>
                    </a:lnTo>
                    <a:lnTo>
                      <a:pt x="14525" y="6366"/>
                    </a:lnTo>
                    <a:lnTo>
                      <a:pt x="14513" y="6450"/>
                    </a:lnTo>
                    <a:lnTo>
                      <a:pt x="14497" y="6534"/>
                    </a:lnTo>
                    <a:lnTo>
                      <a:pt x="14476" y="6615"/>
                    </a:lnTo>
                    <a:lnTo>
                      <a:pt x="14453" y="6695"/>
                    </a:lnTo>
                    <a:lnTo>
                      <a:pt x="14425" y="6775"/>
                    </a:lnTo>
                    <a:lnTo>
                      <a:pt x="14393" y="6851"/>
                    </a:lnTo>
                    <a:lnTo>
                      <a:pt x="14358" y="6926"/>
                    </a:lnTo>
                    <a:lnTo>
                      <a:pt x="14320" y="6999"/>
                    </a:lnTo>
                    <a:lnTo>
                      <a:pt x="14278" y="7070"/>
                    </a:lnTo>
                    <a:lnTo>
                      <a:pt x="14234" y="7139"/>
                    </a:lnTo>
                    <a:lnTo>
                      <a:pt x="14185" y="7205"/>
                    </a:lnTo>
                    <a:lnTo>
                      <a:pt x="14134" y="7269"/>
                    </a:lnTo>
                    <a:lnTo>
                      <a:pt x="14081" y="7331"/>
                    </a:lnTo>
                    <a:lnTo>
                      <a:pt x="14023" y="7390"/>
                    </a:lnTo>
                    <a:lnTo>
                      <a:pt x="13963" y="7445"/>
                    </a:lnTo>
                    <a:lnTo>
                      <a:pt x="13902" y="7499"/>
                    </a:lnTo>
                    <a:lnTo>
                      <a:pt x="13837" y="7549"/>
                    </a:lnTo>
                    <a:lnTo>
                      <a:pt x="13770" y="7596"/>
                    </a:lnTo>
                    <a:lnTo>
                      <a:pt x="13700" y="7640"/>
                    </a:lnTo>
                    <a:lnTo>
                      <a:pt x="13629" y="7681"/>
                    </a:lnTo>
                    <a:lnTo>
                      <a:pt x="13556" y="7718"/>
                    </a:lnTo>
                    <a:lnTo>
                      <a:pt x="13480" y="7752"/>
                    </a:lnTo>
                    <a:lnTo>
                      <a:pt x="13403" y="7782"/>
                    </a:lnTo>
                    <a:lnTo>
                      <a:pt x="13324" y="7809"/>
                    </a:lnTo>
                    <a:lnTo>
                      <a:pt x="13242" y="7831"/>
                    </a:lnTo>
                    <a:lnTo>
                      <a:pt x="13161" y="7851"/>
                    </a:lnTo>
                    <a:lnTo>
                      <a:pt x="13077" y="7865"/>
                    </a:lnTo>
                    <a:lnTo>
                      <a:pt x="12991" y="7877"/>
                    </a:lnTo>
                    <a:lnTo>
                      <a:pt x="12906" y="7883"/>
                    </a:lnTo>
                    <a:lnTo>
                      <a:pt x="12819" y="7885"/>
                    </a:lnTo>
                    <a:lnTo>
                      <a:pt x="12731" y="7883"/>
                    </a:lnTo>
                    <a:lnTo>
                      <a:pt x="12645" y="7877"/>
                    </a:lnTo>
                    <a:lnTo>
                      <a:pt x="12560" y="7865"/>
                    </a:lnTo>
                    <a:lnTo>
                      <a:pt x="12476" y="7851"/>
                    </a:lnTo>
                    <a:lnTo>
                      <a:pt x="12393" y="7831"/>
                    </a:lnTo>
                    <a:lnTo>
                      <a:pt x="12313" y="7809"/>
                    </a:lnTo>
                    <a:lnTo>
                      <a:pt x="12234" y="7782"/>
                    </a:lnTo>
                    <a:lnTo>
                      <a:pt x="12156" y="7752"/>
                    </a:lnTo>
                    <a:lnTo>
                      <a:pt x="12080" y="7718"/>
                    </a:lnTo>
                    <a:lnTo>
                      <a:pt x="12007" y="7681"/>
                    </a:lnTo>
                    <a:lnTo>
                      <a:pt x="11935" y="7640"/>
                    </a:lnTo>
                    <a:lnTo>
                      <a:pt x="11866" y="7596"/>
                    </a:lnTo>
                    <a:lnTo>
                      <a:pt x="11800" y="7549"/>
                    </a:lnTo>
                    <a:lnTo>
                      <a:pt x="11735" y="7499"/>
                    </a:lnTo>
                    <a:lnTo>
                      <a:pt x="11672" y="7445"/>
                    </a:lnTo>
                    <a:lnTo>
                      <a:pt x="11613" y="7390"/>
                    </a:lnTo>
                    <a:lnTo>
                      <a:pt x="11556" y="7331"/>
                    </a:lnTo>
                    <a:lnTo>
                      <a:pt x="11502" y="7269"/>
                    </a:lnTo>
                    <a:lnTo>
                      <a:pt x="11451" y="7205"/>
                    </a:lnTo>
                    <a:lnTo>
                      <a:pt x="11403" y="7139"/>
                    </a:lnTo>
                    <a:lnTo>
                      <a:pt x="11357" y="7070"/>
                    </a:lnTo>
                    <a:lnTo>
                      <a:pt x="11316" y="6999"/>
                    </a:lnTo>
                    <a:lnTo>
                      <a:pt x="11277" y="6926"/>
                    </a:lnTo>
                    <a:lnTo>
                      <a:pt x="11242" y="6851"/>
                    </a:lnTo>
                    <a:lnTo>
                      <a:pt x="11211" y="6775"/>
                    </a:lnTo>
                    <a:lnTo>
                      <a:pt x="11184" y="6695"/>
                    </a:lnTo>
                    <a:lnTo>
                      <a:pt x="11159" y="6615"/>
                    </a:lnTo>
                    <a:lnTo>
                      <a:pt x="11139" y="6534"/>
                    </a:lnTo>
                    <a:lnTo>
                      <a:pt x="11123" y="6450"/>
                    </a:lnTo>
                    <a:lnTo>
                      <a:pt x="11111" y="6366"/>
                    </a:lnTo>
                    <a:lnTo>
                      <a:pt x="11103" y="6279"/>
                    </a:lnTo>
                    <a:lnTo>
                      <a:pt x="11099" y="6192"/>
                    </a:lnTo>
                    <a:lnTo>
                      <a:pt x="5642" y="6192"/>
                    </a:lnTo>
                    <a:lnTo>
                      <a:pt x="5639" y="6279"/>
                    </a:lnTo>
                    <a:lnTo>
                      <a:pt x="5630" y="6366"/>
                    </a:lnTo>
                    <a:lnTo>
                      <a:pt x="5618" y="6450"/>
                    </a:lnTo>
                    <a:lnTo>
                      <a:pt x="5602" y="6534"/>
                    </a:lnTo>
                    <a:lnTo>
                      <a:pt x="5582" y="6615"/>
                    </a:lnTo>
                    <a:lnTo>
                      <a:pt x="5557" y="6695"/>
                    </a:lnTo>
                    <a:lnTo>
                      <a:pt x="5530" y="6775"/>
                    </a:lnTo>
                    <a:lnTo>
                      <a:pt x="5499" y="6851"/>
                    </a:lnTo>
                    <a:lnTo>
                      <a:pt x="5464" y="6926"/>
                    </a:lnTo>
                    <a:lnTo>
                      <a:pt x="5425" y="6999"/>
                    </a:lnTo>
                    <a:lnTo>
                      <a:pt x="5384" y="7070"/>
                    </a:lnTo>
                    <a:lnTo>
                      <a:pt x="5338" y="7139"/>
                    </a:lnTo>
                    <a:lnTo>
                      <a:pt x="5290" y="7205"/>
                    </a:lnTo>
                    <a:lnTo>
                      <a:pt x="5240" y="7269"/>
                    </a:lnTo>
                    <a:lnTo>
                      <a:pt x="5185" y="7331"/>
                    </a:lnTo>
                    <a:lnTo>
                      <a:pt x="5129" y="7390"/>
                    </a:lnTo>
                    <a:lnTo>
                      <a:pt x="5069" y="7445"/>
                    </a:lnTo>
                    <a:lnTo>
                      <a:pt x="5006" y="7499"/>
                    </a:lnTo>
                    <a:lnTo>
                      <a:pt x="4942" y="7549"/>
                    </a:lnTo>
                    <a:lnTo>
                      <a:pt x="4874" y="7596"/>
                    </a:lnTo>
                    <a:lnTo>
                      <a:pt x="4806" y="7640"/>
                    </a:lnTo>
                    <a:lnTo>
                      <a:pt x="4734" y="7681"/>
                    </a:lnTo>
                    <a:lnTo>
                      <a:pt x="4661" y="7718"/>
                    </a:lnTo>
                    <a:lnTo>
                      <a:pt x="4586" y="7752"/>
                    </a:lnTo>
                    <a:lnTo>
                      <a:pt x="4507" y="7782"/>
                    </a:lnTo>
                    <a:lnTo>
                      <a:pt x="4428" y="7809"/>
                    </a:lnTo>
                    <a:lnTo>
                      <a:pt x="4348" y="7831"/>
                    </a:lnTo>
                    <a:lnTo>
                      <a:pt x="4266" y="7851"/>
                    </a:lnTo>
                    <a:lnTo>
                      <a:pt x="4182" y="7865"/>
                    </a:lnTo>
                    <a:lnTo>
                      <a:pt x="4097" y="7877"/>
                    </a:lnTo>
                    <a:lnTo>
                      <a:pt x="4011" y="7883"/>
                    </a:lnTo>
                    <a:lnTo>
                      <a:pt x="3923" y="7885"/>
                    </a:lnTo>
                    <a:lnTo>
                      <a:pt x="3836" y="7883"/>
                    </a:lnTo>
                    <a:lnTo>
                      <a:pt x="3749" y="7877"/>
                    </a:lnTo>
                    <a:lnTo>
                      <a:pt x="3664" y="7865"/>
                    </a:lnTo>
                    <a:lnTo>
                      <a:pt x="3581" y="7851"/>
                    </a:lnTo>
                    <a:lnTo>
                      <a:pt x="3499" y="7831"/>
                    </a:lnTo>
                    <a:lnTo>
                      <a:pt x="3417" y="7809"/>
                    </a:lnTo>
                    <a:lnTo>
                      <a:pt x="3339" y="7782"/>
                    </a:lnTo>
                    <a:lnTo>
                      <a:pt x="3261" y="7752"/>
                    </a:lnTo>
                    <a:lnTo>
                      <a:pt x="3186" y="7718"/>
                    </a:lnTo>
                    <a:lnTo>
                      <a:pt x="3112" y="7681"/>
                    </a:lnTo>
                    <a:lnTo>
                      <a:pt x="3041" y="7640"/>
                    </a:lnTo>
                    <a:lnTo>
                      <a:pt x="2971" y="7596"/>
                    </a:lnTo>
                    <a:lnTo>
                      <a:pt x="2904" y="7549"/>
                    </a:lnTo>
                    <a:lnTo>
                      <a:pt x="2839" y="7499"/>
                    </a:lnTo>
                    <a:lnTo>
                      <a:pt x="2778" y="7445"/>
                    </a:lnTo>
                    <a:lnTo>
                      <a:pt x="2718" y="7390"/>
                    </a:lnTo>
                    <a:lnTo>
                      <a:pt x="2661" y="7331"/>
                    </a:lnTo>
                    <a:lnTo>
                      <a:pt x="2607" y="7269"/>
                    </a:lnTo>
                    <a:lnTo>
                      <a:pt x="2556" y="7205"/>
                    </a:lnTo>
                    <a:lnTo>
                      <a:pt x="2508" y="7139"/>
                    </a:lnTo>
                    <a:lnTo>
                      <a:pt x="2463" y="7070"/>
                    </a:lnTo>
                    <a:lnTo>
                      <a:pt x="2421" y="6999"/>
                    </a:lnTo>
                    <a:lnTo>
                      <a:pt x="2383" y="6926"/>
                    </a:lnTo>
                    <a:lnTo>
                      <a:pt x="2348" y="6851"/>
                    </a:lnTo>
                    <a:lnTo>
                      <a:pt x="2316" y="6775"/>
                    </a:lnTo>
                    <a:lnTo>
                      <a:pt x="2288" y="6695"/>
                    </a:lnTo>
                    <a:lnTo>
                      <a:pt x="2264" y="6615"/>
                    </a:lnTo>
                    <a:lnTo>
                      <a:pt x="2244" y="6534"/>
                    </a:lnTo>
                    <a:lnTo>
                      <a:pt x="2228" y="6450"/>
                    </a:lnTo>
                    <a:lnTo>
                      <a:pt x="2216" y="6366"/>
                    </a:lnTo>
                    <a:lnTo>
                      <a:pt x="2208" y="6279"/>
                    </a:lnTo>
                    <a:lnTo>
                      <a:pt x="2205" y="6192"/>
                    </a:lnTo>
                    <a:lnTo>
                      <a:pt x="0" y="6192"/>
                    </a:lnTo>
                    <a:lnTo>
                      <a:pt x="0" y="4694"/>
                    </a:lnTo>
                    <a:lnTo>
                      <a:pt x="889" y="4694"/>
                    </a:lnTo>
                    <a:lnTo>
                      <a:pt x="889" y="3618"/>
                    </a:lnTo>
                    <a:close/>
                    <a:moveTo>
                      <a:pt x="12819" y="5289"/>
                    </a:moveTo>
                    <a:lnTo>
                      <a:pt x="12863" y="5290"/>
                    </a:lnTo>
                    <a:lnTo>
                      <a:pt x="12907" y="5293"/>
                    </a:lnTo>
                    <a:lnTo>
                      <a:pt x="12951" y="5299"/>
                    </a:lnTo>
                    <a:lnTo>
                      <a:pt x="12994" y="5306"/>
                    </a:lnTo>
                    <a:lnTo>
                      <a:pt x="13036" y="5316"/>
                    </a:lnTo>
                    <a:lnTo>
                      <a:pt x="13078" y="5328"/>
                    </a:lnTo>
                    <a:lnTo>
                      <a:pt x="13118" y="5342"/>
                    </a:lnTo>
                    <a:lnTo>
                      <a:pt x="13158" y="5358"/>
                    </a:lnTo>
                    <a:lnTo>
                      <a:pt x="13196" y="5375"/>
                    </a:lnTo>
                    <a:lnTo>
                      <a:pt x="13234" y="5395"/>
                    </a:lnTo>
                    <a:lnTo>
                      <a:pt x="13270" y="5416"/>
                    </a:lnTo>
                    <a:lnTo>
                      <a:pt x="13306" y="5439"/>
                    </a:lnTo>
                    <a:lnTo>
                      <a:pt x="13340" y="5463"/>
                    </a:lnTo>
                    <a:lnTo>
                      <a:pt x="13373" y="5489"/>
                    </a:lnTo>
                    <a:lnTo>
                      <a:pt x="13405" y="5516"/>
                    </a:lnTo>
                    <a:lnTo>
                      <a:pt x="13436" y="5545"/>
                    </a:lnTo>
                    <a:lnTo>
                      <a:pt x="13465" y="5576"/>
                    </a:lnTo>
                    <a:lnTo>
                      <a:pt x="13492" y="5608"/>
                    </a:lnTo>
                    <a:lnTo>
                      <a:pt x="13518" y="5641"/>
                    </a:lnTo>
                    <a:lnTo>
                      <a:pt x="13543" y="5675"/>
                    </a:lnTo>
                    <a:lnTo>
                      <a:pt x="13565" y="5711"/>
                    </a:lnTo>
                    <a:lnTo>
                      <a:pt x="13586" y="5747"/>
                    </a:lnTo>
                    <a:lnTo>
                      <a:pt x="13605" y="5785"/>
                    </a:lnTo>
                    <a:lnTo>
                      <a:pt x="13623" y="5823"/>
                    </a:lnTo>
                    <a:lnTo>
                      <a:pt x="13638" y="5863"/>
                    </a:lnTo>
                    <a:lnTo>
                      <a:pt x="13653" y="5904"/>
                    </a:lnTo>
                    <a:lnTo>
                      <a:pt x="13664" y="5946"/>
                    </a:lnTo>
                    <a:lnTo>
                      <a:pt x="13674" y="5988"/>
                    </a:lnTo>
                    <a:lnTo>
                      <a:pt x="13682" y="6031"/>
                    </a:lnTo>
                    <a:lnTo>
                      <a:pt x="13688" y="6074"/>
                    </a:lnTo>
                    <a:lnTo>
                      <a:pt x="13691" y="6119"/>
                    </a:lnTo>
                    <a:lnTo>
                      <a:pt x="13692" y="6164"/>
                    </a:lnTo>
                    <a:lnTo>
                      <a:pt x="13691" y="6208"/>
                    </a:lnTo>
                    <a:lnTo>
                      <a:pt x="13688" y="6253"/>
                    </a:lnTo>
                    <a:lnTo>
                      <a:pt x="13682" y="6297"/>
                    </a:lnTo>
                    <a:lnTo>
                      <a:pt x="13674" y="6340"/>
                    </a:lnTo>
                    <a:lnTo>
                      <a:pt x="13664" y="6382"/>
                    </a:lnTo>
                    <a:lnTo>
                      <a:pt x="13653" y="6424"/>
                    </a:lnTo>
                    <a:lnTo>
                      <a:pt x="13638" y="6464"/>
                    </a:lnTo>
                    <a:lnTo>
                      <a:pt x="13623" y="6504"/>
                    </a:lnTo>
                    <a:lnTo>
                      <a:pt x="13605" y="6542"/>
                    </a:lnTo>
                    <a:lnTo>
                      <a:pt x="13586" y="6580"/>
                    </a:lnTo>
                    <a:lnTo>
                      <a:pt x="13565" y="6617"/>
                    </a:lnTo>
                    <a:lnTo>
                      <a:pt x="13543" y="6652"/>
                    </a:lnTo>
                    <a:lnTo>
                      <a:pt x="13518" y="6687"/>
                    </a:lnTo>
                    <a:lnTo>
                      <a:pt x="13492" y="6720"/>
                    </a:lnTo>
                    <a:lnTo>
                      <a:pt x="13465" y="6751"/>
                    </a:lnTo>
                    <a:lnTo>
                      <a:pt x="13436" y="6782"/>
                    </a:lnTo>
                    <a:lnTo>
                      <a:pt x="13405" y="6811"/>
                    </a:lnTo>
                    <a:lnTo>
                      <a:pt x="13373" y="6839"/>
                    </a:lnTo>
                    <a:lnTo>
                      <a:pt x="13340" y="6864"/>
                    </a:lnTo>
                    <a:lnTo>
                      <a:pt x="13306" y="6889"/>
                    </a:lnTo>
                    <a:lnTo>
                      <a:pt x="13270" y="6912"/>
                    </a:lnTo>
                    <a:lnTo>
                      <a:pt x="13234" y="6933"/>
                    </a:lnTo>
                    <a:lnTo>
                      <a:pt x="13196" y="6952"/>
                    </a:lnTo>
                    <a:lnTo>
                      <a:pt x="13158" y="6969"/>
                    </a:lnTo>
                    <a:lnTo>
                      <a:pt x="13118" y="6986"/>
                    </a:lnTo>
                    <a:lnTo>
                      <a:pt x="13078" y="6999"/>
                    </a:lnTo>
                    <a:lnTo>
                      <a:pt x="13036" y="7012"/>
                    </a:lnTo>
                    <a:lnTo>
                      <a:pt x="12994" y="7021"/>
                    </a:lnTo>
                    <a:lnTo>
                      <a:pt x="12951" y="7028"/>
                    </a:lnTo>
                    <a:lnTo>
                      <a:pt x="12907" y="7034"/>
                    </a:lnTo>
                    <a:lnTo>
                      <a:pt x="12863" y="7037"/>
                    </a:lnTo>
                    <a:lnTo>
                      <a:pt x="12819" y="7038"/>
                    </a:lnTo>
                    <a:lnTo>
                      <a:pt x="12773" y="7037"/>
                    </a:lnTo>
                    <a:lnTo>
                      <a:pt x="12729" y="7034"/>
                    </a:lnTo>
                    <a:lnTo>
                      <a:pt x="12685" y="7028"/>
                    </a:lnTo>
                    <a:lnTo>
                      <a:pt x="12643" y="7021"/>
                    </a:lnTo>
                    <a:lnTo>
                      <a:pt x="12601" y="7012"/>
                    </a:lnTo>
                    <a:lnTo>
                      <a:pt x="12559" y="6999"/>
                    </a:lnTo>
                    <a:lnTo>
                      <a:pt x="12518" y="6986"/>
                    </a:lnTo>
                    <a:lnTo>
                      <a:pt x="12478" y="6969"/>
                    </a:lnTo>
                    <a:lnTo>
                      <a:pt x="12440" y="6952"/>
                    </a:lnTo>
                    <a:lnTo>
                      <a:pt x="12402" y="6933"/>
                    </a:lnTo>
                    <a:lnTo>
                      <a:pt x="12366" y="6912"/>
                    </a:lnTo>
                    <a:lnTo>
                      <a:pt x="12330" y="6889"/>
                    </a:lnTo>
                    <a:lnTo>
                      <a:pt x="12296" y="6864"/>
                    </a:lnTo>
                    <a:lnTo>
                      <a:pt x="12263" y="6839"/>
                    </a:lnTo>
                    <a:lnTo>
                      <a:pt x="12231" y="6811"/>
                    </a:lnTo>
                    <a:lnTo>
                      <a:pt x="12201" y="6782"/>
                    </a:lnTo>
                    <a:lnTo>
                      <a:pt x="12172" y="6751"/>
                    </a:lnTo>
                    <a:lnTo>
                      <a:pt x="12144" y="6720"/>
                    </a:lnTo>
                    <a:lnTo>
                      <a:pt x="12118" y="6687"/>
                    </a:lnTo>
                    <a:lnTo>
                      <a:pt x="12094" y="6652"/>
                    </a:lnTo>
                    <a:lnTo>
                      <a:pt x="12071" y="6617"/>
                    </a:lnTo>
                    <a:lnTo>
                      <a:pt x="12050" y="6580"/>
                    </a:lnTo>
                    <a:lnTo>
                      <a:pt x="12031" y="6542"/>
                    </a:lnTo>
                    <a:lnTo>
                      <a:pt x="12013" y="6504"/>
                    </a:lnTo>
                    <a:lnTo>
                      <a:pt x="11997" y="6464"/>
                    </a:lnTo>
                    <a:lnTo>
                      <a:pt x="11984" y="6424"/>
                    </a:lnTo>
                    <a:lnTo>
                      <a:pt x="11972" y="6382"/>
                    </a:lnTo>
                    <a:lnTo>
                      <a:pt x="11962" y="6340"/>
                    </a:lnTo>
                    <a:lnTo>
                      <a:pt x="11955" y="6297"/>
                    </a:lnTo>
                    <a:lnTo>
                      <a:pt x="11949" y="6253"/>
                    </a:lnTo>
                    <a:lnTo>
                      <a:pt x="11946" y="6208"/>
                    </a:lnTo>
                    <a:lnTo>
                      <a:pt x="11945" y="6164"/>
                    </a:lnTo>
                    <a:lnTo>
                      <a:pt x="11946" y="6119"/>
                    </a:lnTo>
                    <a:lnTo>
                      <a:pt x="11949" y="6074"/>
                    </a:lnTo>
                    <a:lnTo>
                      <a:pt x="11955" y="6031"/>
                    </a:lnTo>
                    <a:lnTo>
                      <a:pt x="11962" y="5988"/>
                    </a:lnTo>
                    <a:lnTo>
                      <a:pt x="11972" y="5946"/>
                    </a:lnTo>
                    <a:lnTo>
                      <a:pt x="11984" y="5904"/>
                    </a:lnTo>
                    <a:lnTo>
                      <a:pt x="11997" y="5863"/>
                    </a:lnTo>
                    <a:lnTo>
                      <a:pt x="12013" y="5823"/>
                    </a:lnTo>
                    <a:lnTo>
                      <a:pt x="12031" y="5785"/>
                    </a:lnTo>
                    <a:lnTo>
                      <a:pt x="12050" y="5747"/>
                    </a:lnTo>
                    <a:lnTo>
                      <a:pt x="12071" y="5711"/>
                    </a:lnTo>
                    <a:lnTo>
                      <a:pt x="12094" y="5675"/>
                    </a:lnTo>
                    <a:lnTo>
                      <a:pt x="12118" y="5641"/>
                    </a:lnTo>
                    <a:lnTo>
                      <a:pt x="12144" y="5608"/>
                    </a:lnTo>
                    <a:lnTo>
                      <a:pt x="12172" y="5576"/>
                    </a:lnTo>
                    <a:lnTo>
                      <a:pt x="12201" y="5545"/>
                    </a:lnTo>
                    <a:lnTo>
                      <a:pt x="12231" y="5516"/>
                    </a:lnTo>
                    <a:lnTo>
                      <a:pt x="12263" y="5489"/>
                    </a:lnTo>
                    <a:lnTo>
                      <a:pt x="12296" y="5463"/>
                    </a:lnTo>
                    <a:lnTo>
                      <a:pt x="12330" y="5439"/>
                    </a:lnTo>
                    <a:lnTo>
                      <a:pt x="12366" y="5416"/>
                    </a:lnTo>
                    <a:lnTo>
                      <a:pt x="12402" y="5395"/>
                    </a:lnTo>
                    <a:lnTo>
                      <a:pt x="12440" y="5375"/>
                    </a:lnTo>
                    <a:lnTo>
                      <a:pt x="12478" y="5358"/>
                    </a:lnTo>
                    <a:lnTo>
                      <a:pt x="12518" y="5342"/>
                    </a:lnTo>
                    <a:lnTo>
                      <a:pt x="12559" y="5328"/>
                    </a:lnTo>
                    <a:lnTo>
                      <a:pt x="12601" y="5316"/>
                    </a:lnTo>
                    <a:lnTo>
                      <a:pt x="12643" y="5306"/>
                    </a:lnTo>
                    <a:lnTo>
                      <a:pt x="12685" y="5299"/>
                    </a:lnTo>
                    <a:lnTo>
                      <a:pt x="12729" y="5293"/>
                    </a:lnTo>
                    <a:lnTo>
                      <a:pt x="12773" y="5290"/>
                    </a:lnTo>
                    <a:lnTo>
                      <a:pt x="12819" y="5289"/>
                    </a:lnTo>
                    <a:close/>
                    <a:moveTo>
                      <a:pt x="3923" y="5289"/>
                    </a:moveTo>
                    <a:lnTo>
                      <a:pt x="3968" y="5290"/>
                    </a:lnTo>
                    <a:lnTo>
                      <a:pt x="4013" y="5293"/>
                    </a:lnTo>
                    <a:lnTo>
                      <a:pt x="4056" y="5299"/>
                    </a:lnTo>
                    <a:lnTo>
                      <a:pt x="4099" y="5306"/>
                    </a:lnTo>
                    <a:lnTo>
                      <a:pt x="4141" y="5316"/>
                    </a:lnTo>
                    <a:lnTo>
                      <a:pt x="4182" y="5328"/>
                    </a:lnTo>
                    <a:lnTo>
                      <a:pt x="4224" y="5342"/>
                    </a:lnTo>
                    <a:lnTo>
                      <a:pt x="4263" y="5358"/>
                    </a:lnTo>
                    <a:lnTo>
                      <a:pt x="4302" y="5375"/>
                    </a:lnTo>
                    <a:lnTo>
                      <a:pt x="4339" y="5395"/>
                    </a:lnTo>
                    <a:lnTo>
                      <a:pt x="4376" y="5416"/>
                    </a:lnTo>
                    <a:lnTo>
                      <a:pt x="4411" y="5439"/>
                    </a:lnTo>
                    <a:lnTo>
                      <a:pt x="4446" y="5463"/>
                    </a:lnTo>
                    <a:lnTo>
                      <a:pt x="4479" y="5489"/>
                    </a:lnTo>
                    <a:lnTo>
                      <a:pt x="4510" y="5516"/>
                    </a:lnTo>
                    <a:lnTo>
                      <a:pt x="4540" y="5545"/>
                    </a:lnTo>
                    <a:lnTo>
                      <a:pt x="4569" y="5576"/>
                    </a:lnTo>
                    <a:lnTo>
                      <a:pt x="4597" y="5608"/>
                    </a:lnTo>
                    <a:lnTo>
                      <a:pt x="4623" y="5641"/>
                    </a:lnTo>
                    <a:lnTo>
                      <a:pt x="4647" y="5675"/>
                    </a:lnTo>
                    <a:lnTo>
                      <a:pt x="4670" y="5711"/>
                    </a:lnTo>
                    <a:lnTo>
                      <a:pt x="4691" y="5747"/>
                    </a:lnTo>
                    <a:lnTo>
                      <a:pt x="4711" y="5785"/>
                    </a:lnTo>
                    <a:lnTo>
                      <a:pt x="4728" y="5823"/>
                    </a:lnTo>
                    <a:lnTo>
                      <a:pt x="4744" y="5863"/>
                    </a:lnTo>
                    <a:lnTo>
                      <a:pt x="4757" y="5904"/>
                    </a:lnTo>
                    <a:lnTo>
                      <a:pt x="4770" y="5946"/>
                    </a:lnTo>
                    <a:lnTo>
                      <a:pt x="4779" y="5988"/>
                    </a:lnTo>
                    <a:lnTo>
                      <a:pt x="4787" y="6031"/>
                    </a:lnTo>
                    <a:lnTo>
                      <a:pt x="4792" y="6074"/>
                    </a:lnTo>
                    <a:lnTo>
                      <a:pt x="4796" y="6119"/>
                    </a:lnTo>
                    <a:lnTo>
                      <a:pt x="4797" y="6164"/>
                    </a:lnTo>
                    <a:lnTo>
                      <a:pt x="4796" y="6208"/>
                    </a:lnTo>
                    <a:lnTo>
                      <a:pt x="4792" y="6253"/>
                    </a:lnTo>
                    <a:lnTo>
                      <a:pt x="4787" y="6297"/>
                    </a:lnTo>
                    <a:lnTo>
                      <a:pt x="4779" y="6340"/>
                    </a:lnTo>
                    <a:lnTo>
                      <a:pt x="4770" y="6382"/>
                    </a:lnTo>
                    <a:lnTo>
                      <a:pt x="4757" y="6424"/>
                    </a:lnTo>
                    <a:lnTo>
                      <a:pt x="4744" y="6464"/>
                    </a:lnTo>
                    <a:lnTo>
                      <a:pt x="4728" y="6504"/>
                    </a:lnTo>
                    <a:lnTo>
                      <a:pt x="4711" y="6542"/>
                    </a:lnTo>
                    <a:lnTo>
                      <a:pt x="4691" y="6580"/>
                    </a:lnTo>
                    <a:lnTo>
                      <a:pt x="4670" y="6617"/>
                    </a:lnTo>
                    <a:lnTo>
                      <a:pt x="4647" y="6652"/>
                    </a:lnTo>
                    <a:lnTo>
                      <a:pt x="4623" y="6687"/>
                    </a:lnTo>
                    <a:lnTo>
                      <a:pt x="4597" y="6720"/>
                    </a:lnTo>
                    <a:lnTo>
                      <a:pt x="4569" y="6751"/>
                    </a:lnTo>
                    <a:lnTo>
                      <a:pt x="4540" y="6782"/>
                    </a:lnTo>
                    <a:lnTo>
                      <a:pt x="4510" y="6811"/>
                    </a:lnTo>
                    <a:lnTo>
                      <a:pt x="4479" y="6839"/>
                    </a:lnTo>
                    <a:lnTo>
                      <a:pt x="4446" y="6864"/>
                    </a:lnTo>
                    <a:lnTo>
                      <a:pt x="4411" y="6889"/>
                    </a:lnTo>
                    <a:lnTo>
                      <a:pt x="4376" y="6912"/>
                    </a:lnTo>
                    <a:lnTo>
                      <a:pt x="4339" y="6933"/>
                    </a:lnTo>
                    <a:lnTo>
                      <a:pt x="4302" y="6952"/>
                    </a:lnTo>
                    <a:lnTo>
                      <a:pt x="4263" y="6969"/>
                    </a:lnTo>
                    <a:lnTo>
                      <a:pt x="4224" y="6986"/>
                    </a:lnTo>
                    <a:lnTo>
                      <a:pt x="4182" y="6999"/>
                    </a:lnTo>
                    <a:lnTo>
                      <a:pt x="4141" y="7012"/>
                    </a:lnTo>
                    <a:lnTo>
                      <a:pt x="4099" y="7021"/>
                    </a:lnTo>
                    <a:lnTo>
                      <a:pt x="4056" y="7028"/>
                    </a:lnTo>
                    <a:lnTo>
                      <a:pt x="4013" y="7034"/>
                    </a:lnTo>
                    <a:lnTo>
                      <a:pt x="3968" y="7037"/>
                    </a:lnTo>
                    <a:lnTo>
                      <a:pt x="3923" y="7038"/>
                    </a:lnTo>
                    <a:lnTo>
                      <a:pt x="3878" y="7037"/>
                    </a:lnTo>
                    <a:lnTo>
                      <a:pt x="3834" y="7034"/>
                    </a:lnTo>
                    <a:lnTo>
                      <a:pt x="3791" y="7028"/>
                    </a:lnTo>
                    <a:lnTo>
                      <a:pt x="3747" y="7021"/>
                    </a:lnTo>
                    <a:lnTo>
                      <a:pt x="3705" y="7012"/>
                    </a:lnTo>
                    <a:lnTo>
                      <a:pt x="3664" y="6999"/>
                    </a:lnTo>
                    <a:lnTo>
                      <a:pt x="3623" y="6986"/>
                    </a:lnTo>
                    <a:lnTo>
                      <a:pt x="3584" y="6969"/>
                    </a:lnTo>
                    <a:lnTo>
                      <a:pt x="3545" y="6952"/>
                    </a:lnTo>
                    <a:lnTo>
                      <a:pt x="3508" y="6933"/>
                    </a:lnTo>
                    <a:lnTo>
                      <a:pt x="3471" y="6912"/>
                    </a:lnTo>
                    <a:lnTo>
                      <a:pt x="3435" y="6889"/>
                    </a:lnTo>
                    <a:lnTo>
                      <a:pt x="3401" y="6864"/>
                    </a:lnTo>
                    <a:lnTo>
                      <a:pt x="3368" y="6839"/>
                    </a:lnTo>
                    <a:lnTo>
                      <a:pt x="3336" y="6811"/>
                    </a:lnTo>
                    <a:lnTo>
                      <a:pt x="3306" y="6782"/>
                    </a:lnTo>
                    <a:lnTo>
                      <a:pt x="3276" y="6751"/>
                    </a:lnTo>
                    <a:lnTo>
                      <a:pt x="3250" y="6720"/>
                    </a:lnTo>
                    <a:lnTo>
                      <a:pt x="3223" y="6687"/>
                    </a:lnTo>
                    <a:lnTo>
                      <a:pt x="3199" y="6652"/>
                    </a:lnTo>
                    <a:lnTo>
                      <a:pt x="3177" y="6617"/>
                    </a:lnTo>
                    <a:lnTo>
                      <a:pt x="3155" y="6580"/>
                    </a:lnTo>
                    <a:lnTo>
                      <a:pt x="3136" y="6542"/>
                    </a:lnTo>
                    <a:lnTo>
                      <a:pt x="3118" y="6504"/>
                    </a:lnTo>
                    <a:lnTo>
                      <a:pt x="3103" y="6464"/>
                    </a:lnTo>
                    <a:lnTo>
                      <a:pt x="3089" y="6424"/>
                    </a:lnTo>
                    <a:lnTo>
                      <a:pt x="3077" y="6382"/>
                    </a:lnTo>
                    <a:lnTo>
                      <a:pt x="3068" y="6340"/>
                    </a:lnTo>
                    <a:lnTo>
                      <a:pt x="3059" y="6297"/>
                    </a:lnTo>
                    <a:lnTo>
                      <a:pt x="3054" y="6253"/>
                    </a:lnTo>
                    <a:lnTo>
                      <a:pt x="3050" y="6208"/>
                    </a:lnTo>
                    <a:lnTo>
                      <a:pt x="3049" y="6164"/>
                    </a:lnTo>
                    <a:lnTo>
                      <a:pt x="3050" y="6119"/>
                    </a:lnTo>
                    <a:lnTo>
                      <a:pt x="3054" y="6074"/>
                    </a:lnTo>
                    <a:lnTo>
                      <a:pt x="3059" y="6031"/>
                    </a:lnTo>
                    <a:lnTo>
                      <a:pt x="3068" y="5988"/>
                    </a:lnTo>
                    <a:lnTo>
                      <a:pt x="3077" y="5946"/>
                    </a:lnTo>
                    <a:lnTo>
                      <a:pt x="3089" y="5904"/>
                    </a:lnTo>
                    <a:lnTo>
                      <a:pt x="3103" y="5863"/>
                    </a:lnTo>
                    <a:lnTo>
                      <a:pt x="3118" y="5823"/>
                    </a:lnTo>
                    <a:lnTo>
                      <a:pt x="3136" y="5785"/>
                    </a:lnTo>
                    <a:lnTo>
                      <a:pt x="3155" y="5747"/>
                    </a:lnTo>
                    <a:lnTo>
                      <a:pt x="3177" y="5711"/>
                    </a:lnTo>
                    <a:lnTo>
                      <a:pt x="3199" y="5675"/>
                    </a:lnTo>
                    <a:lnTo>
                      <a:pt x="3223" y="5641"/>
                    </a:lnTo>
                    <a:lnTo>
                      <a:pt x="3250" y="5608"/>
                    </a:lnTo>
                    <a:lnTo>
                      <a:pt x="3276" y="5576"/>
                    </a:lnTo>
                    <a:lnTo>
                      <a:pt x="3306" y="5545"/>
                    </a:lnTo>
                    <a:lnTo>
                      <a:pt x="3336" y="5516"/>
                    </a:lnTo>
                    <a:lnTo>
                      <a:pt x="3368" y="5489"/>
                    </a:lnTo>
                    <a:lnTo>
                      <a:pt x="3401" y="5463"/>
                    </a:lnTo>
                    <a:lnTo>
                      <a:pt x="3435" y="5439"/>
                    </a:lnTo>
                    <a:lnTo>
                      <a:pt x="3471" y="5416"/>
                    </a:lnTo>
                    <a:lnTo>
                      <a:pt x="3508" y="5395"/>
                    </a:lnTo>
                    <a:lnTo>
                      <a:pt x="3545" y="5375"/>
                    </a:lnTo>
                    <a:lnTo>
                      <a:pt x="3584" y="5358"/>
                    </a:lnTo>
                    <a:lnTo>
                      <a:pt x="3623" y="5342"/>
                    </a:lnTo>
                    <a:lnTo>
                      <a:pt x="3664" y="5328"/>
                    </a:lnTo>
                    <a:lnTo>
                      <a:pt x="3705" y="5316"/>
                    </a:lnTo>
                    <a:lnTo>
                      <a:pt x="3747" y="5306"/>
                    </a:lnTo>
                    <a:lnTo>
                      <a:pt x="3791" y="5299"/>
                    </a:lnTo>
                    <a:lnTo>
                      <a:pt x="3834" y="5293"/>
                    </a:lnTo>
                    <a:lnTo>
                      <a:pt x="3878" y="5290"/>
                    </a:lnTo>
                    <a:lnTo>
                      <a:pt x="3923" y="5289"/>
                    </a:lnTo>
                    <a:close/>
                    <a:moveTo>
                      <a:pt x="4469" y="944"/>
                    </a:moveTo>
                    <a:lnTo>
                      <a:pt x="7037" y="944"/>
                    </a:lnTo>
                    <a:lnTo>
                      <a:pt x="6517" y="3103"/>
                    </a:lnTo>
                    <a:lnTo>
                      <a:pt x="3542" y="3103"/>
                    </a:lnTo>
                    <a:lnTo>
                      <a:pt x="4469" y="944"/>
                    </a:lnTo>
                    <a:close/>
                    <a:moveTo>
                      <a:pt x="7815" y="944"/>
                    </a:moveTo>
                    <a:lnTo>
                      <a:pt x="9490" y="944"/>
                    </a:lnTo>
                    <a:lnTo>
                      <a:pt x="10718" y="3103"/>
                    </a:lnTo>
                    <a:lnTo>
                      <a:pt x="7204" y="3103"/>
                    </a:lnTo>
                    <a:lnTo>
                      <a:pt x="7815" y="94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" name="Freeform 69"/>
            <p:cNvSpPr>
              <a:spLocks noEditPoints="1"/>
            </p:cNvSpPr>
            <p:nvPr/>
          </p:nvSpPr>
          <p:spPr bwMode="auto">
            <a:xfrm>
              <a:off x="10776350" y="1585497"/>
              <a:ext cx="842474" cy="535505"/>
            </a:xfrm>
            <a:custGeom>
              <a:avLst/>
              <a:gdLst/>
              <a:ahLst/>
              <a:cxnLst>
                <a:cxn ang="0">
                  <a:pos x="14373" y="10762"/>
                </a:cxn>
                <a:cxn ang="0">
                  <a:pos x="13787" y="11153"/>
                </a:cxn>
                <a:cxn ang="0">
                  <a:pos x="12125" y="10957"/>
                </a:cxn>
                <a:cxn ang="0">
                  <a:pos x="12027" y="9392"/>
                </a:cxn>
                <a:cxn ang="0">
                  <a:pos x="3911" y="10762"/>
                </a:cxn>
                <a:cxn ang="0">
                  <a:pos x="3324" y="11153"/>
                </a:cxn>
                <a:cxn ang="0">
                  <a:pos x="1663" y="10957"/>
                </a:cxn>
                <a:cxn ang="0">
                  <a:pos x="1565" y="9392"/>
                </a:cxn>
                <a:cxn ang="0">
                  <a:pos x="978" y="7142"/>
                </a:cxn>
                <a:cxn ang="0">
                  <a:pos x="2151" y="3522"/>
                </a:cxn>
                <a:cxn ang="0">
                  <a:pos x="98" y="3032"/>
                </a:cxn>
                <a:cxn ang="0">
                  <a:pos x="98" y="1859"/>
                </a:cxn>
                <a:cxn ang="0">
                  <a:pos x="2054" y="1859"/>
                </a:cxn>
                <a:cxn ang="0">
                  <a:pos x="2346" y="3032"/>
                </a:cxn>
                <a:cxn ang="0">
                  <a:pos x="3423" y="196"/>
                </a:cxn>
                <a:cxn ang="0">
                  <a:pos x="7138" y="0"/>
                </a:cxn>
                <a:cxn ang="0">
                  <a:pos x="12125" y="0"/>
                </a:cxn>
                <a:cxn ang="0">
                  <a:pos x="13005" y="782"/>
                </a:cxn>
                <a:cxn ang="0">
                  <a:pos x="13787" y="2055"/>
                </a:cxn>
                <a:cxn ang="0">
                  <a:pos x="15645" y="1761"/>
                </a:cxn>
                <a:cxn ang="0">
                  <a:pos x="16036" y="2837"/>
                </a:cxn>
                <a:cxn ang="0">
                  <a:pos x="14373" y="3131"/>
                </a:cxn>
                <a:cxn ang="0">
                  <a:pos x="14765" y="5478"/>
                </a:cxn>
                <a:cxn ang="0">
                  <a:pos x="14862" y="8316"/>
                </a:cxn>
                <a:cxn ang="0">
                  <a:pos x="8800" y="685"/>
                </a:cxn>
                <a:cxn ang="0">
                  <a:pos x="4204" y="685"/>
                </a:cxn>
                <a:cxn ang="0">
                  <a:pos x="3520" y="979"/>
                </a:cxn>
                <a:cxn ang="0">
                  <a:pos x="3520" y="3032"/>
                </a:cxn>
                <a:cxn ang="0">
                  <a:pos x="12222" y="782"/>
                </a:cxn>
                <a:cxn ang="0">
                  <a:pos x="8800" y="685"/>
                </a:cxn>
                <a:cxn ang="0">
                  <a:pos x="1955" y="5675"/>
                </a:cxn>
                <a:cxn ang="0">
                  <a:pos x="1663" y="6946"/>
                </a:cxn>
                <a:cxn ang="0">
                  <a:pos x="2738" y="7631"/>
                </a:cxn>
                <a:cxn ang="0">
                  <a:pos x="3814" y="6946"/>
                </a:cxn>
                <a:cxn ang="0">
                  <a:pos x="3520" y="5675"/>
                </a:cxn>
                <a:cxn ang="0">
                  <a:pos x="12907" y="5381"/>
                </a:cxn>
                <a:cxn ang="0">
                  <a:pos x="11832" y="6066"/>
                </a:cxn>
                <a:cxn ang="0">
                  <a:pos x="12125" y="7337"/>
                </a:cxn>
                <a:cxn ang="0">
                  <a:pos x="13396" y="7533"/>
                </a:cxn>
                <a:cxn ang="0">
                  <a:pos x="14081" y="6555"/>
                </a:cxn>
                <a:cxn ang="0">
                  <a:pos x="13396" y="5478"/>
                </a:cxn>
                <a:cxn ang="0">
                  <a:pos x="5084" y="5675"/>
                </a:cxn>
                <a:cxn ang="0">
                  <a:pos x="4791" y="6066"/>
                </a:cxn>
                <a:cxn ang="0">
                  <a:pos x="4987" y="7240"/>
                </a:cxn>
                <a:cxn ang="0">
                  <a:pos x="10462" y="7436"/>
                </a:cxn>
                <a:cxn ang="0">
                  <a:pos x="10853" y="7142"/>
                </a:cxn>
                <a:cxn ang="0">
                  <a:pos x="10853" y="5870"/>
                </a:cxn>
                <a:cxn ang="0">
                  <a:pos x="10462" y="5577"/>
                </a:cxn>
              </a:cxnLst>
              <a:rect l="0" t="0" r="r" b="b"/>
              <a:pathLst>
                <a:path w="16036" h="11153">
                  <a:moveTo>
                    <a:pt x="14373" y="9392"/>
                  </a:moveTo>
                  <a:lnTo>
                    <a:pt x="14373" y="10566"/>
                  </a:lnTo>
                  <a:lnTo>
                    <a:pt x="14373" y="10762"/>
                  </a:lnTo>
                  <a:lnTo>
                    <a:pt x="14178" y="10957"/>
                  </a:lnTo>
                  <a:lnTo>
                    <a:pt x="13982" y="11153"/>
                  </a:lnTo>
                  <a:lnTo>
                    <a:pt x="13787" y="11153"/>
                  </a:lnTo>
                  <a:lnTo>
                    <a:pt x="12613" y="11153"/>
                  </a:lnTo>
                  <a:lnTo>
                    <a:pt x="12321" y="11153"/>
                  </a:lnTo>
                  <a:lnTo>
                    <a:pt x="12125" y="10957"/>
                  </a:lnTo>
                  <a:lnTo>
                    <a:pt x="12027" y="10762"/>
                  </a:lnTo>
                  <a:lnTo>
                    <a:pt x="12027" y="10566"/>
                  </a:lnTo>
                  <a:lnTo>
                    <a:pt x="12027" y="9392"/>
                  </a:lnTo>
                  <a:lnTo>
                    <a:pt x="3911" y="9392"/>
                  </a:lnTo>
                  <a:lnTo>
                    <a:pt x="3911" y="10566"/>
                  </a:lnTo>
                  <a:lnTo>
                    <a:pt x="3911" y="10762"/>
                  </a:lnTo>
                  <a:lnTo>
                    <a:pt x="3715" y="10957"/>
                  </a:lnTo>
                  <a:lnTo>
                    <a:pt x="3618" y="11153"/>
                  </a:lnTo>
                  <a:lnTo>
                    <a:pt x="3324" y="11153"/>
                  </a:lnTo>
                  <a:lnTo>
                    <a:pt x="2151" y="11153"/>
                  </a:lnTo>
                  <a:lnTo>
                    <a:pt x="1858" y="11153"/>
                  </a:lnTo>
                  <a:lnTo>
                    <a:pt x="1663" y="10957"/>
                  </a:lnTo>
                  <a:lnTo>
                    <a:pt x="1565" y="10762"/>
                  </a:lnTo>
                  <a:lnTo>
                    <a:pt x="1565" y="10566"/>
                  </a:lnTo>
                  <a:lnTo>
                    <a:pt x="1565" y="9392"/>
                  </a:lnTo>
                  <a:lnTo>
                    <a:pt x="1271" y="9392"/>
                  </a:lnTo>
                  <a:lnTo>
                    <a:pt x="1075" y="8316"/>
                  </a:lnTo>
                  <a:lnTo>
                    <a:pt x="978" y="7142"/>
                  </a:lnTo>
                  <a:lnTo>
                    <a:pt x="978" y="6066"/>
                  </a:lnTo>
                  <a:lnTo>
                    <a:pt x="1271" y="4892"/>
                  </a:lnTo>
                  <a:lnTo>
                    <a:pt x="2151" y="3522"/>
                  </a:lnTo>
                  <a:lnTo>
                    <a:pt x="1663" y="3131"/>
                  </a:lnTo>
                  <a:lnTo>
                    <a:pt x="294" y="3131"/>
                  </a:lnTo>
                  <a:lnTo>
                    <a:pt x="98" y="3032"/>
                  </a:lnTo>
                  <a:lnTo>
                    <a:pt x="0" y="2837"/>
                  </a:lnTo>
                  <a:lnTo>
                    <a:pt x="0" y="2055"/>
                  </a:lnTo>
                  <a:lnTo>
                    <a:pt x="98" y="1859"/>
                  </a:lnTo>
                  <a:lnTo>
                    <a:pt x="294" y="1761"/>
                  </a:lnTo>
                  <a:lnTo>
                    <a:pt x="1858" y="1761"/>
                  </a:lnTo>
                  <a:lnTo>
                    <a:pt x="2054" y="1859"/>
                  </a:lnTo>
                  <a:lnTo>
                    <a:pt x="2151" y="2055"/>
                  </a:lnTo>
                  <a:lnTo>
                    <a:pt x="2151" y="2740"/>
                  </a:lnTo>
                  <a:lnTo>
                    <a:pt x="2346" y="3032"/>
                  </a:lnTo>
                  <a:lnTo>
                    <a:pt x="2934" y="782"/>
                  </a:lnTo>
                  <a:lnTo>
                    <a:pt x="3129" y="391"/>
                  </a:lnTo>
                  <a:lnTo>
                    <a:pt x="3423" y="196"/>
                  </a:lnTo>
                  <a:lnTo>
                    <a:pt x="3814" y="0"/>
                  </a:lnTo>
                  <a:lnTo>
                    <a:pt x="4204" y="0"/>
                  </a:lnTo>
                  <a:lnTo>
                    <a:pt x="7138" y="0"/>
                  </a:lnTo>
                  <a:lnTo>
                    <a:pt x="8800" y="0"/>
                  </a:lnTo>
                  <a:lnTo>
                    <a:pt x="11733" y="0"/>
                  </a:lnTo>
                  <a:lnTo>
                    <a:pt x="12125" y="0"/>
                  </a:lnTo>
                  <a:lnTo>
                    <a:pt x="12516" y="196"/>
                  </a:lnTo>
                  <a:lnTo>
                    <a:pt x="12809" y="391"/>
                  </a:lnTo>
                  <a:lnTo>
                    <a:pt x="13005" y="782"/>
                  </a:lnTo>
                  <a:lnTo>
                    <a:pt x="13592" y="3032"/>
                  </a:lnTo>
                  <a:lnTo>
                    <a:pt x="13787" y="2740"/>
                  </a:lnTo>
                  <a:lnTo>
                    <a:pt x="13787" y="2055"/>
                  </a:lnTo>
                  <a:lnTo>
                    <a:pt x="13885" y="1859"/>
                  </a:lnTo>
                  <a:lnTo>
                    <a:pt x="14081" y="1761"/>
                  </a:lnTo>
                  <a:lnTo>
                    <a:pt x="15645" y="1761"/>
                  </a:lnTo>
                  <a:lnTo>
                    <a:pt x="15938" y="1859"/>
                  </a:lnTo>
                  <a:lnTo>
                    <a:pt x="16036" y="2055"/>
                  </a:lnTo>
                  <a:lnTo>
                    <a:pt x="16036" y="2837"/>
                  </a:lnTo>
                  <a:lnTo>
                    <a:pt x="15938" y="3032"/>
                  </a:lnTo>
                  <a:lnTo>
                    <a:pt x="15645" y="3131"/>
                  </a:lnTo>
                  <a:lnTo>
                    <a:pt x="14373" y="3131"/>
                  </a:lnTo>
                  <a:lnTo>
                    <a:pt x="13787" y="3522"/>
                  </a:lnTo>
                  <a:lnTo>
                    <a:pt x="14667" y="4892"/>
                  </a:lnTo>
                  <a:lnTo>
                    <a:pt x="14765" y="5478"/>
                  </a:lnTo>
                  <a:lnTo>
                    <a:pt x="14961" y="6066"/>
                  </a:lnTo>
                  <a:lnTo>
                    <a:pt x="15058" y="7142"/>
                  </a:lnTo>
                  <a:lnTo>
                    <a:pt x="14862" y="8316"/>
                  </a:lnTo>
                  <a:lnTo>
                    <a:pt x="14667" y="9392"/>
                  </a:lnTo>
                  <a:lnTo>
                    <a:pt x="14373" y="9392"/>
                  </a:lnTo>
                  <a:close/>
                  <a:moveTo>
                    <a:pt x="8800" y="685"/>
                  </a:moveTo>
                  <a:lnTo>
                    <a:pt x="8018" y="685"/>
                  </a:lnTo>
                  <a:lnTo>
                    <a:pt x="7138" y="685"/>
                  </a:lnTo>
                  <a:lnTo>
                    <a:pt x="4204" y="685"/>
                  </a:lnTo>
                  <a:lnTo>
                    <a:pt x="3911" y="685"/>
                  </a:lnTo>
                  <a:lnTo>
                    <a:pt x="3715" y="782"/>
                  </a:lnTo>
                  <a:lnTo>
                    <a:pt x="3520" y="979"/>
                  </a:lnTo>
                  <a:lnTo>
                    <a:pt x="3129" y="2837"/>
                  </a:lnTo>
                  <a:lnTo>
                    <a:pt x="3031" y="3032"/>
                  </a:lnTo>
                  <a:lnTo>
                    <a:pt x="3520" y="3032"/>
                  </a:lnTo>
                  <a:lnTo>
                    <a:pt x="12907" y="3032"/>
                  </a:lnTo>
                  <a:lnTo>
                    <a:pt x="12418" y="979"/>
                  </a:lnTo>
                  <a:lnTo>
                    <a:pt x="12222" y="782"/>
                  </a:lnTo>
                  <a:lnTo>
                    <a:pt x="12027" y="685"/>
                  </a:lnTo>
                  <a:lnTo>
                    <a:pt x="11733" y="685"/>
                  </a:lnTo>
                  <a:lnTo>
                    <a:pt x="8800" y="685"/>
                  </a:lnTo>
                  <a:close/>
                  <a:moveTo>
                    <a:pt x="2738" y="5381"/>
                  </a:moveTo>
                  <a:lnTo>
                    <a:pt x="2346" y="5478"/>
                  </a:lnTo>
                  <a:lnTo>
                    <a:pt x="1955" y="5675"/>
                  </a:lnTo>
                  <a:lnTo>
                    <a:pt x="1663" y="6066"/>
                  </a:lnTo>
                  <a:lnTo>
                    <a:pt x="1565" y="6555"/>
                  </a:lnTo>
                  <a:lnTo>
                    <a:pt x="1663" y="6946"/>
                  </a:lnTo>
                  <a:lnTo>
                    <a:pt x="1955" y="7337"/>
                  </a:lnTo>
                  <a:lnTo>
                    <a:pt x="2346" y="7533"/>
                  </a:lnTo>
                  <a:lnTo>
                    <a:pt x="2738" y="7631"/>
                  </a:lnTo>
                  <a:lnTo>
                    <a:pt x="3226" y="7533"/>
                  </a:lnTo>
                  <a:lnTo>
                    <a:pt x="3520" y="7337"/>
                  </a:lnTo>
                  <a:lnTo>
                    <a:pt x="3814" y="6946"/>
                  </a:lnTo>
                  <a:lnTo>
                    <a:pt x="3911" y="6555"/>
                  </a:lnTo>
                  <a:lnTo>
                    <a:pt x="3814" y="6066"/>
                  </a:lnTo>
                  <a:lnTo>
                    <a:pt x="3520" y="5675"/>
                  </a:lnTo>
                  <a:lnTo>
                    <a:pt x="3226" y="5478"/>
                  </a:lnTo>
                  <a:lnTo>
                    <a:pt x="2738" y="5381"/>
                  </a:lnTo>
                  <a:close/>
                  <a:moveTo>
                    <a:pt x="12907" y="5381"/>
                  </a:moveTo>
                  <a:lnTo>
                    <a:pt x="12516" y="5478"/>
                  </a:lnTo>
                  <a:lnTo>
                    <a:pt x="12125" y="5675"/>
                  </a:lnTo>
                  <a:lnTo>
                    <a:pt x="11832" y="6066"/>
                  </a:lnTo>
                  <a:lnTo>
                    <a:pt x="11733" y="6555"/>
                  </a:lnTo>
                  <a:lnTo>
                    <a:pt x="11832" y="6946"/>
                  </a:lnTo>
                  <a:lnTo>
                    <a:pt x="12125" y="7337"/>
                  </a:lnTo>
                  <a:lnTo>
                    <a:pt x="12516" y="7533"/>
                  </a:lnTo>
                  <a:lnTo>
                    <a:pt x="12907" y="7631"/>
                  </a:lnTo>
                  <a:lnTo>
                    <a:pt x="13396" y="7533"/>
                  </a:lnTo>
                  <a:lnTo>
                    <a:pt x="13690" y="7337"/>
                  </a:lnTo>
                  <a:lnTo>
                    <a:pt x="13982" y="6946"/>
                  </a:lnTo>
                  <a:lnTo>
                    <a:pt x="14081" y="6555"/>
                  </a:lnTo>
                  <a:lnTo>
                    <a:pt x="13982" y="6066"/>
                  </a:lnTo>
                  <a:lnTo>
                    <a:pt x="13690" y="5675"/>
                  </a:lnTo>
                  <a:lnTo>
                    <a:pt x="13396" y="5478"/>
                  </a:lnTo>
                  <a:lnTo>
                    <a:pt x="12907" y="5381"/>
                  </a:lnTo>
                  <a:close/>
                  <a:moveTo>
                    <a:pt x="5280" y="5577"/>
                  </a:moveTo>
                  <a:lnTo>
                    <a:pt x="5084" y="5675"/>
                  </a:lnTo>
                  <a:lnTo>
                    <a:pt x="4987" y="5772"/>
                  </a:lnTo>
                  <a:lnTo>
                    <a:pt x="4889" y="5870"/>
                  </a:lnTo>
                  <a:lnTo>
                    <a:pt x="4791" y="6066"/>
                  </a:lnTo>
                  <a:lnTo>
                    <a:pt x="4791" y="6946"/>
                  </a:lnTo>
                  <a:lnTo>
                    <a:pt x="4889" y="7142"/>
                  </a:lnTo>
                  <a:lnTo>
                    <a:pt x="4987" y="7240"/>
                  </a:lnTo>
                  <a:lnTo>
                    <a:pt x="5084" y="7337"/>
                  </a:lnTo>
                  <a:lnTo>
                    <a:pt x="5280" y="7436"/>
                  </a:lnTo>
                  <a:lnTo>
                    <a:pt x="10462" y="7436"/>
                  </a:lnTo>
                  <a:lnTo>
                    <a:pt x="10658" y="7337"/>
                  </a:lnTo>
                  <a:lnTo>
                    <a:pt x="10756" y="7240"/>
                  </a:lnTo>
                  <a:lnTo>
                    <a:pt x="10853" y="7142"/>
                  </a:lnTo>
                  <a:lnTo>
                    <a:pt x="10952" y="6946"/>
                  </a:lnTo>
                  <a:lnTo>
                    <a:pt x="10952" y="6066"/>
                  </a:lnTo>
                  <a:lnTo>
                    <a:pt x="10853" y="5870"/>
                  </a:lnTo>
                  <a:lnTo>
                    <a:pt x="10756" y="5772"/>
                  </a:lnTo>
                  <a:lnTo>
                    <a:pt x="10658" y="5675"/>
                  </a:lnTo>
                  <a:lnTo>
                    <a:pt x="10462" y="5577"/>
                  </a:lnTo>
                  <a:lnTo>
                    <a:pt x="5280" y="557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0864341" y="3187991"/>
              <a:ext cx="931524" cy="409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 smtClean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出租车</a:t>
              </a:r>
              <a:endParaRPr lang="zh-CN" altLang="en-US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39"/>
            <p:cNvSpPr>
              <a:spLocks noEditPoints="1"/>
            </p:cNvSpPr>
            <p:nvPr/>
          </p:nvSpPr>
          <p:spPr bwMode="auto">
            <a:xfrm>
              <a:off x="9204158" y="2679144"/>
              <a:ext cx="1251647" cy="480846"/>
            </a:xfrm>
            <a:custGeom>
              <a:avLst/>
              <a:gdLst/>
              <a:ahLst/>
              <a:cxnLst>
                <a:cxn ang="0">
                  <a:pos x="462" y="6839"/>
                </a:cxn>
                <a:cxn ang="0">
                  <a:pos x="832" y="7486"/>
                </a:cxn>
                <a:cxn ang="0">
                  <a:pos x="1478" y="6562"/>
                </a:cxn>
                <a:cxn ang="0">
                  <a:pos x="2587" y="6377"/>
                </a:cxn>
                <a:cxn ang="0">
                  <a:pos x="3696" y="7486"/>
                </a:cxn>
                <a:cxn ang="0">
                  <a:pos x="3973" y="7855"/>
                </a:cxn>
                <a:cxn ang="0">
                  <a:pos x="6097" y="3696"/>
                </a:cxn>
                <a:cxn ang="0">
                  <a:pos x="6374" y="8040"/>
                </a:cxn>
                <a:cxn ang="0">
                  <a:pos x="12196" y="7208"/>
                </a:cxn>
                <a:cxn ang="0">
                  <a:pos x="13488" y="6377"/>
                </a:cxn>
                <a:cxn ang="0">
                  <a:pos x="14874" y="7208"/>
                </a:cxn>
                <a:cxn ang="0">
                  <a:pos x="16075" y="8040"/>
                </a:cxn>
                <a:cxn ang="0">
                  <a:pos x="16260" y="3234"/>
                </a:cxn>
                <a:cxn ang="0">
                  <a:pos x="1571" y="277"/>
                </a:cxn>
                <a:cxn ang="0">
                  <a:pos x="739" y="5453"/>
                </a:cxn>
                <a:cxn ang="0">
                  <a:pos x="14966" y="8502"/>
                </a:cxn>
                <a:cxn ang="0">
                  <a:pos x="14320" y="7024"/>
                </a:cxn>
                <a:cxn ang="0">
                  <a:pos x="14320" y="8594"/>
                </a:cxn>
                <a:cxn ang="0">
                  <a:pos x="12658" y="8594"/>
                </a:cxn>
                <a:cxn ang="0">
                  <a:pos x="12658" y="7024"/>
                </a:cxn>
                <a:cxn ang="0">
                  <a:pos x="13765" y="7208"/>
                </a:cxn>
                <a:cxn ang="0">
                  <a:pos x="14043" y="8040"/>
                </a:cxn>
                <a:cxn ang="0">
                  <a:pos x="13211" y="8410"/>
                </a:cxn>
                <a:cxn ang="0">
                  <a:pos x="12934" y="7578"/>
                </a:cxn>
                <a:cxn ang="0">
                  <a:pos x="924" y="8132"/>
                </a:cxn>
                <a:cxn ang="0">
                  <a:pos x="924" y="8132"/>
                </a:cxn>
                <a:cxn ang="0">
                  <a:pos x="6836" y="4991"/>
                </a:cxn>
                <a:cxn ang="0">
                  <a:pos x="15151" y="4991"/>
                </a:cxn>
                <a:cxn ang="0">
                  <a:pos x="12934" y="3789"/>
                </a:cxn>
                <a:cxn ang="0">
                  <a:pos x="9054" y="3789"/>
                </a:cxn>
                <a:cxn ang="0">
                  <a:pos x="9054" y="3789"/>
                </a:cxn>
                <a:cxn ang="0">
                  <a:pos x="5913" y="7486"/>
                </a:cxn>
                <a:cxn ang="0">
                  <a:pos x="5266" y="7486"/>
                </a:cxn>
                <a:cxn ang="0">
                  <a:pos x="4711" y="4066"/>
                </a:cxn>
                <a:cxn ang="0">
                  <a:pos x="4988" y="7670"/>
                </a:cxn>
                <a:cxn ang="0">
                  <a:pos x="4434" y="4343"/>
                </a:cxn>
                <a:cxn ang="0">
                  <a:pos x="6190" y="3881"/>
                </a:cxn>
                <a:cxn ang="0">
                  <a:pos x="6097" y="7948"/>
                </a:cxn>
                <a:cxn ang="0">
                  <a:pos x="4249" y="3881"/>
                </a:cxn>
                <a:cxn ang="0">
                  <a:pos x="12196" y="8502"/>
                </a:cxn>
                <a:cxn ang="0">
                  <a:pos x="2772" y="6746"/>
                </a:cxn>
                <a:cxn ang="0">
                  <a:pos x="3326" y="8225"/>
                </a:cxn>
                <a:cxn ang="0">
                  <a:pos x="1848" y="8872"/>
                </a:cxn>
                <a:cxn ang="0">
                  <a:pos x="1201" y="7301"/>
                </a:cxn>
                <a:cxn ang="0">
                  <a:pos x="2310" y="7116"/>
                </a:cxn>
                <a:cxn ang="0">
                  <a:pos x="2957" y="7763"/>
                </a:cxn>
                <a:cxn ang="0">
                  <a:pos x="2310" y="8410"/>
                </a:cxn>
                <a:cxn ang="0">
                  <a:pos x="1663" y="7763"/>
                </a:cxn>
                <a:cxn ang="0">
                  <a:pos x="2310" y="7116"/>
                </a:cxn>
                <a:cxn ang="0">
                  <a:pos x="3604" y="3789"/>
                </a:cxn>
                <a:cxn ang="0">
                  <a:pos x="3881" y="924"/>
                </a:cxn>
                <a:cxn ang="0">
                  <a:pos x="4342" y="924"/>
                </a:cxn>
                <a:cxn ang="0">
                  <a:pos x="4342" y="924"/>
                </a:cxn>
                <a:cxn ang="0">
                  <a:pos x="6836" y="2125"/>
                </a:cxn>
                <a:cxn ang="0">
                  <a:pos x="10810" y="2125"/>
                </a:cxn>
                <a:cxn ang="0">
                  <a:pos x="12934" y="924"/>
                </a:cxn>
                <a:cxn ang="0">
                  <a:pos x="13396" y="924"/>
                </a:cxn>
                <a:cxn ang="0">
                  <a:pos x="13396" y="924"/>
                </a:cxn>
              </a:cxnLst>
              <a:rect l="0" t="0" r="r" b="b"/>
              <a:pathLst>
                <a:path w="16722" h="8964">
                  <a:moveTo>
                    <a:pt x="739" y="5453"/>
                  </a:moveTo>
                  <a:lnTo>
                    <a:pt x="647" y="5822"/>
                  </a:lnTo>
                  <a:lnTo>
                    <a:pt x="554" y="6192"/>
                  </a:lnTo>
                  <a:lnTo>
                    <a:pt x="462" y="6839"/>
                  </a:lnTo>
                  <a:lnTo>
                    <a:pt x="185" y="6931"/>
                  </a:lnTo>
                  <a:lnTo>
                    <a:pt x="277" y="7855"/>
                  </a:lnTo>
                  <a:lnTo>
                    <a:pt x="832" y="7763"/>
                  </a:lnTo>
                  <a:lnTo>
                    <a:pt x="832" y="7486"/>
                  </a:lnTo>
                  <a:lnTo>
                    <a:pt x="924" y="7208"/>
                  </a:lnTo>
                  <a:lnTo>
                    <a:pt x="1109" y="7024"/>
                  </a:lnTo>
                  <a:lnTo>
                    <a:pt x="1294" y="6746"/>
                  </a:lnTo>
                  <a:lnTo>
                    <a:pt x="1478" y="6562"/>
                  </a:lnTo>
                  <a:lnTo>
                    <a:pt x="1756" y="6469"/>
                  </a:lnTo>
                  <a:lnTo>
                    <a:pt x="2033" y="6377"/>
                  </a:lnTo>
                  <a:lnTo>
                    <a:pt x="2310" y="6284"/>
                  </a:lnTo>
                  <a:lnTo>
                    <a:pt x="2587" y="6377"/>
                  </a:lnTo>
                  <a:lnTo>
                    <a:pt x="2864" y="6469"/>
                  </a:lnTo>
                  <a:lnTo>
                    <a:pt x="3326" y="6746"/>
                  </a:lnTo>
                  <a:lnTo>
                    <a:pt x="3604" y="7208"/>
                  </a:lnTo>
                  <a:lnTo>
                    <a:pt x="3696" y="7486"/>
                  </a:lnTo>
                  <a:lnTo>
                    <a:pt x="3696" y="7763"/>
                  </a:lnTo>
                  <a:lnTo>
                    <a:pt x="3696" y="8040"/>
                  </a:lnTo>
                  <a:lnTo>
                    <a:pt x="3973" y="8040"/>
                  </a:lnTo>
                  <a:lnTo>
                    <a:pt x="3973" y="7855"/>
                  </a:lnTo>
                  <a:lnTo>
                    <a:pt x="3973" y="3973"/>
                  </a:lnTo>
                  <a:lnTo>
                    <a:pt x="4066" y="3789"/>
                  </a:lnTo>
                  <a:lnTo>
                    <a:pt x="4249" y="3696"/>
                  </a:lnTo>
                  <a:lnTo>
                    <a:pt x="6097" y="3696"/>
                  </a:lnTo>
                  <a:lnTo>
                    <a:pt x="6282" y="3789"/>
                  </a:lnTo>
                  <a:lnTo>
                    <a:pt x="6374" y="3973"/>
                  </a:lnTo>
                  <a:lnTo>
                    <a:pt x="6374" y="7855"/>
                  </a:lnTo>
                  <a:lnTo>
                    <a:pt x="6374" y="8040"/>
                  </a:lnTo>
                  <a:lnTo>
                    <a:pt x="12103" y="8040"/>
                  </a:lnTo>
                  <a:lnTo>
                    <a:pt x="12011" y="7763"/>
                  </a:lnTo>
                  <a:lnTo>
                    <a:pt x="12103" y="7486"/>
                  </a:lnTo>
                  <a:lnTo>
                    <a:pt x="12196" y="7208"/>
                  </a:lnTo>
                  <a:lnTo>
                    <a:pt x="12473" y="6746"/>
                  </a:lnTo>
                  <a:lnTo>
                    <a:pt x="12934" y="6469"/>
                  </a:lnTo>
                  <a:lnTo>
                    <a:pt x="13211" y="6377"/>
                  </a:lnTo>
                  <a:lnTo>
                    <a:pt x="13488" y="6377"/>
                  </a:lnTo>
                  <a:lnTo>
                    <a:pt x="13765" y="6377"/>
                  </a:lnTo>
                  <a:lnTo>
                    <a:pt x="14043" y="6469"/>
                  </a:lnTo>
                  <a:lnTo>
                    <a:pt x="14504" y="6746"/>
                  </a:lnTo>
                  <a:lnTo>
                    <a:pt x="14874" y="7208"/>
                  </a:lnTo>
                  <a:lnTo>
                    <a:pt x="14966" y="7486"/>
                  </a:lnTo>
                  <a:lnTo>
                    <a:pt x="14966" y="7763"/>
                  </a:lnTo>
                  <a:lnTo>
                    <a:pt x="14966" y="8040"/>
                  </a:lnTo>
                  <a:lnTo>
                    <a:pt x="16075" y="8040"/>
                  </a:lnTo>
                  <a:lnTo>
                    <a:pt x="16722" y="7855"/>
                  </a:lnTo>
                  <a:lnTo>
                    <a:pt x="16722" y="7116"/>
                  </a:lnTo>
                  <a:lnTo>
                    <a:pt x="16260" y="6839"/>
                  </a:lnTo>
                  <a:lnTo>
                    <a:pt x="16260" y="3234"/>
                  </a:lnTo>
                  <a:lnTo>
                    <a:pt x="16260" y="0"/>
                  </a:lnTo>
                  <a:lnTo>
                    <a:pt x="1940" y="0"/>
                  </a:lnTo>
                  <a:lnTo>
                    <a:pt x="1756" y="92"/>
                  </a:lnTo>
                  <a:lnTo>
                    <a:pt x="1571" y="277"/>
                  </a:lnTo>
                  <a:lnTo>
                    <a:pt x="1478" y="462"/>
                  </a:lnTo>
                  <a:lnTo>
                    <a:pt x="1478" y="739"/>
                  </a:lnTo>
                  <a:lnTo>
                    <a:pt x="1478" y="5268"/>
                  </a:lnTo>
                  <a:lnTo>
                    <a:pt x="739" y="5453"/>
                  </a:lnTo>
                  <a:close/>
                  <a:moveTo>
                    <a:pt x="14966" y="8225"/>
                  </a:moveTo>
                  <a:lnTo>
                    <a:pt x="16168" y="8225"/>
                  </a:lnTo>
                  <a:lnTo>
                    <a:pt x="16168" y="8502"/>
                  </a:lnTo>
                  <a:lnTo>
                    <a:pt x="14966" y="8502"/>
                  </a:lnTo>
                  <a:lnTo>
                    <a:pt x="14966" y="8225"/>
                  </a:lnTo>
                  <a:close/>
                  <a:moveTo>
                    <a:pt x="13488" y="6654"/>
                  </a:moveTo>
                  <a:lnTo>
                    <a:pt x="13950" y="6746"/>
                  </a:lnTo>
                  <a:lnTo>
                    <a:pt x="14320" y="7024"/>
                  </a:lnTo>
                  <a:lnTo>
                    <a:pt x="14597" y="7393"/>
                  </a:lnTo>
                  <a:lnTo>
                    <a:pt x="14689" y="7763"/>
                  </a:lnTo>
                  <a:lnTo>
                    <a:pt x="14597" y="8225"/>
                  </a:lnTo>
                  <a:lnTo>
                    <a:pt x="14320" y="8594"/>
                  </a:lnTo>
                  <a:lnTo>
                    <a:pt x="13950" y="8872"/>
                  </a:lnTo>
                  <a:lnTo>
                    <a:pt x="13488" y="8964"/>
                  </a:lnTo>
                  <a:lnTo>
                    <a:pt x="13026" y="8872"/>
                  </a:lnTo>
                  <a:lnTo>
                    <a:pt x="12658" y="8594"/>
                  </a:lnTo>
                  <a:lnTo>
                    <a:pt x="12473" y="8225"/>
                  </a:lnTo>
                  <a:lnTo>
                    <a:pt x="12380" y="7763"/>
                  </a:lnTo>
                  <a:lnTo>
                    <a:pt x="12473" y="7393"/>
                  </a:lnTo>
                  <a:lnTo>
                    <a:pt x="12658" y="7024"/>
                  </a:lnTo>
                  <a:lnTo>
                    <a:pt x="13026" y="6746"/>
                  </a:lnTo>
                  <a:lnTo>
                    <a:pt x="13488" y="6654"/>
                  </a:lnTo>
                  <a:close/>
                  <a:moveTo>
                    <a:pt x="13488" y="7208"/>
                  </a:moveTo>
                  <a:lnTo>
                    <a:pt x="13765" y="7208"/>
                  </a:lnTo>
                  <a:lnTo>
                    <a:pt x="13950" y="7393"/>
                  </a:lnTo>
                  <a:lnTo>
                    <a:pt x="14043" y="7578"/>
                  </a:lnTo>
                  <a:lnTo>
                    <a:pt x="14135" y="7763"/>
                  </a:lnTo>
                  <a:lnTo>
                    <a:pt x="14043" y="8040"/>
                  </a:lnTo>
                  <a:lnTo>
                    <a:pt x="13950" y="8225"/>
                  </a:lnTo>
                  <a:lnTo>
                    <a:pt x="13765" y="8410"/>
                  </a:lnTo>
                  <a:lnTo>
                    <a:pt x="13488" y="8410"/>
                  </a:lnTo>
                  <a:lnTo>
                    <a:pt x="13211" y="8410"/>
                  </a:lnTo>
                  <a:lnTo>
                    <a:pt x="13026" y="8225"/>
                  </a:lnTo>
                  <a:lnTo>
                    <a:pt x="12934" y="8040"/>
                  </a:lnTo>
                  <a:lnTo>
                    <a:pt x="12841" y="7763"/>
                  </a:lnTo>
                  <a:lnTo>
                    <a:pt x="12934" y="7578"/>
                  </a:lnTo>
                  <a:lnTo>
                    <a:pt x="13026" y="7393"/>
                  </a:lnTo>
                  <a:lnTo>
                    <a:pt x="13211" y="7208"/>
                  </a:lnTo>
                  <a:lnTo>
                    <a:pt x="13488" y="7208"/>
                  </a:lnTo>
                  <a:close/>
                  <a:moveTo>
                    <a:pt x="924" y="8132"/>
                  </a:moveTo>
                  <a:lnTo>
                    <a:pt x="0" y="8132"/>
                  </a:lnTo>
                  <a:lnTo>
                    <a:pt x="0" y="8410"/>
                  </a:lnTo>
                  <a:lnTo>
                    <a:pt x="924" y="8410"/>
                  </a:lnTo>
                  <a:lnTo>
                    <a:pt x="924" y="8132"/>
                  </a:lnTo>
                  <a:close/>
                  <a:moveTo>
                    <a:pt x="6836" y="3789"/>
                  </a:moveTo>
                  <a:lnTo>
                    <a:pt x="8592" y="3789"/>
                  </a:lnTo>
                  <a:lnTo>
                    <a:pt x="8592" y="4991"/>
                  </a:lnTo>
                  <a:lnTo>
                    <a:pt x="6836" y="4991"/>
                  </a:lnTo>
                  <a:lnTo>
                    <a:pt x="6836" y="3789"/>
                  </a:lnTo>
                  <a:close/>
                  <a:moveTo>
                    <a:pt x="13396" y="3789"/>
                  </a:moveTo>
                  <a:lnTo>
                    <a:pt x="15151" y="3789"/>
                  </a:lnTo>
                  <a:lnTo>
                    <a:pt x="15151" y="4991"/>
                  </a:lnTo>
                  <a:lnTo>
                    <a:pt x="13396" y="4991"/>
                  </a:lnTo>
                  <a:lnTo>
                    <a:pt x="13396" y="3789"/>
                  </a:lnTo>
                  <a:close/>
                  <a:moveTo>
                    <a:pt x="11179" y="3789"/>
                  </a:moveTo>
                  <a:lnTo>
                    <a:pt x="12934" y="3789"/>
                  </a:lnTo>
                  <a:lnTo>
                    <a:pt x="12934" y="4991"/>
                  </a:lnTo>
                  <a:lnTo>
                    <a:pt x="11179" y="4991"/>
                  </a:lnTo>
                  <a:lnTo>
                    <a:pt x="11179" y="3789"/>
                  </a:lnTo>
                  <a:close/>
                  <a:moveTo>
                    <a:pt x="9054" y="3789"/>
                  </a:moveTo>
                  <a:lnTo>
                    <a:pt x="10810" y="3789"/>
                  </a:lnTo>
                  <a:lnTo>
                    <a:pt x="10810" y="4991"/>
                  </a:lnTo>
                  <a:lnTo>
                    <a:pt x="9054" y="4991"/>
                  </a:lnTo>
                  <a:lnTo>
                    <a:pt x="9054" y="3789"/>
                  </a:lnTo>
                  <a:close/>
                  <a:moveTo>
                    <a:pt x="5635" y="4066"/>
                  </a:moveTo>
                  <a:lnTo>
                    <a:pt x="5820" y="4158"/>
                  </a:lnTo>
                  <a:lnTo>
                    <a:pt x="5913" y="4343"/>
                  </a:lnTo>
                  <a:lnTo>
                    <a:pt x="5913" y="7486"/>
                  </a:lnTo>
                  <a:lnTo>
                    <a:pt x="5820" y="7670"/>
                  </a:lnTo>
                  <a:lnTo>
                    <a:pt x="5635" y="7763"/>
                  </a:lnTo>
                  <a:lnTo>
                    <a:pt x="5358" y="7670"/>
                  </a:lnTo>
                  <a:lnTo>
                    <a:pt x="5266" y="7486"/>
                  </a:lnTo>
                  <a:lnTo>
                    <a:pt x="5266" y="4343"/>
                  </a:lnTo>
                  <a:lnTo>
                    <a:pt x="5358" y="4158"/>
                  </a:lnTo>
                  <a:lnTo>
                    <a:pt x="5635" y="4066"/>
                  </a:lnTo>
                  <a:close/>
                  <a:moveTo>
                    <a:pt x="4711" y="4066"/>
                  </a:moveTo>
                  <a:lnTo>
                    <a:pt x="4988" y="4158"/>
                  </a:lnTo>
                  <a:lnTo>
                    <a:pt x="5081" y="4343"/>
                  </a:lnTo>
                  <a:lnTo>
                    <a:pt x="5081" y="7486"/>
                  </a:lnTo>
                  <a:lnTo>
                    <a:pt x="4988" y="7670"/>
                  </a:lnTo>
                  <a:lnTo>
                    <a:pt x="4711" y="7763"/>
                  </a:lnTo>
                  <a:lnTo>
                    <a:pt x="4526" y="7670"/>
                  </a:lnTo>
                  <a:lnTo>
                    <a:pt x="4434" y="7486"/>
                  </a:lnTo>
                  <a:lnTo>
                    <a:pt x="4434" y="4343"/>
                  </a:lnTo>
                  <a:lnTo>
                    <a:pt x="4526" y="4158"/>
                  </a:lnTo>
                  <a:lnTo>
                    <a:pt x="4711" y="4066"/>
                  </a:lnTo>
                  <a:close/>
                  <a:moveTo>
                    <a:pt x="6097" y="3881"/>
                  </a:moveTo>
                  <a:lnTo>
                    <a:pt x="6190" y="3881"/>
                  </a:lnTo>
                  <a:lnTo>
                    <a:pt x="6190" y="3973"/>
                  </a:lnTo>
                  <a:lnTo>
                    <a:pt x="6190" y="7855"/>
                  </a:lnTo>
                  <a:lnTo>
                    <a:pt x="6190" y="7948"/>
                  </a:lnTo>
                  <a:lnTo>
                    <a:pt x="6097" y="7948"/>
                  </a:lnTo>
                  <a:lnTo>
                    <a:pt x="4249" y="7948"/>
                  </a:lnTo>
                  <a:lnTo>
                    <a:pt x="4158" y="7855"/>
                  </a:lnTo>
                  <a:lnTo>
                    <a:pt x="4158" y="3973"/>
                  </a:lnTo>
                  <a:lnTo>
                    <a:pt x="4249" y="3881"/>
                  </a:lnTo>
                  <a:lnTo>
                    <a:pt x="6097" y="3881"/>
                  </a:lnTo>
                  <a:close/>
                  <a:moveTo>
                    <a:pt x="3696" y="8225"/>
                  </a:moveTo>
                  <a:lnTo>
                    <a:pt x="12103" y="8225"/>
                  </a:lnTo>
                  <a:lnTo>
                    <a:pt x="12196" y="8502"/>
                  </a:lnTo>
                  <a:lnTo>
                    <a:pt x="3696" y="8502"/>
                  </a:lnTo>
                  <a:lnTo>
                    <a:pt x="3696" y="8225"/>
                  </a:lnTo>
                  <a:close/>
                  <a:moveTo>
                    <a:pt x="2310" y="6654"/>
                  </a:moveTo>
                  <a:lnTo>
                    <a:pt x="2772" y="6746"/>
                  </a:lnTo>
                  <a:lnTo>
                    <a:pt x="3142" y="6931"/>
                  </a:lnTo>
                  <a:lnTo>
                    <a:pt x="3326" y="7301"/>
                  </a:lnTo>
                  <a:lnTo>
                    <a:pt x="3419" y="7763"/>
                  </a:lnTo>
                  <a:lnTo>
                    <a:pt x="3326" y="8225"/>
                  </a:lnTo>
                  <a:lnTo>
                    <a:pt x="3142" y="8594"/>
                  </a:lnTo>
                  <a:lnTo>
                    <a:pt x="2772" y="8872"/>
                  </a:lnTo>
                  <a:lnTo>
                    <a:pt x="2310" y="8964"/>
                  </a:lnTo>
                  <a:lnTo>
                    <a:pt x="1848" y="8872"/>
                  </a:lnTo>
                  <a:lnTo>
                    <a:pt x="1478" y="8594"/>
                  </a:lnTo>
                  <a:lnTo>
                    <a:pt x="1201" y="8225"/>
                  </a:lnTo>
                  <a:lnTo>
                    <a:pt x="1109" y="7763"/>
                  </a:lnTo>
                  <a:lnTo>
                    <a:pt x="1201" y="7301"/>
                  </a:lnTo>
                  <a:lnTo>
                    <a:pt x="1478" y="6931"/>
                  </a:lnTo>
                  <a:lnTo>
                    <a:pt x="1848" y="6746"/>
                  </a:lnTo>
                  <a:lnTo>
                    <a:pt x="2310" y="6654"/>
                  </a:lnTo>
                  <a:close/>
                  <a:moveTo>
                    <a:pt x="2310" y="7116"/>
                  </a:moveTo>
                  <a:lnTo>
                    <a:pt x="2587" y="7208"/>
                  </a:lnTo>
                  <a:lnTo>
                    <a:pt x="2772" y="7301"/>
                  </a:lnTo>
                  <a:lnTo>
                    <a:pt x="2864" y="7486"/>
                  </a:lnTo>
                  <a:lnTo>
                    <a:pt x="2957" y="7763"/>
                  </a:lnTo>
                  <a:lnTo>
                    <a:pt x="2864" y="8040"/>
                  </a:lnTo>
                  <a:lnTo>
                    <a:pt x="2772" y="8225"/>
                  </a:lnTo>
                  <a:lnTo>
                    <a:pt x="2587" y="8317"/>
                  </a:lnTo>
                  <a:lnTo>
                    <a:pt x="2310" y="8410"/>
                  </a:lnTo>
                  <a:lnTo>
                    <a:pt x="2033" y="8317"/>
                  </a:lnTo>
                  <a:lnTo>
                    <a:pt x="1848" y="8225"/>
                  </a:lnTo>
                  <a:lnTo>
                    <a:pt x="1756" y="8040"/>
                  </a:lnTo>
                  <a:lnTo>
                    <a:pt x="1663" y="7763"/>
                  </a:lnTo>
                  <a:lnTo>
                    <a:pt x="1756" y="7486"/>
                  </a:lnTo>
                  <a:lnTo>
                    <a:pt x="1848" y="7301"/>
                  </a:lnTo>
                  <a:lnTo>
                    <a:pt x="2033" y="7208"/>
                  </a:lnTo>
                  <a:lnTo>
                    <a:pt x="2310" y="7116"/>
                  </a:lnTo>
                  <a:close/>
                  <a:moveTo>
                    <a:pt x="1940" y="5083"/>
                  </a:moveTo>
                  <a:lnTo>
                    <a:pt x="1940" y="3881"/>
                  </a:lnTo>
                  <a:lnTo>
                    <a:pt x="2772" y="3789"/>
                  </a:lnTo>
                  <a:lnTo>
                    <a:pt x="3604" y="3789"/>
                  </a:lnTo>
                  <a:lnTo>
                    <a:pt x="3604" y="5083"/>
                  </a:lnTo>
                  <a:lnTo>
                    <a:pt x="1940" y="5083"/>
                  </a:lnTo>
                  <a:close/>
                  <a:moveTo>
                    <a:pt x="1940" y="924"/>
                  </a:moveTo>
                  <a:lnTo>
                    <a:pt x="3881" y="924"/>
                  </a:lnTo>
                  <a:lnTo>
                    <a:pt x="3881" y="2125"/>
                  </a:lnTo>
                  <a:lnTo>
                    <a:pt x="1940" y="2125"/>
                  </a:lnTo>
                  <a:lnTo>
                    <a:pt x="1940" y="924"/>
                  </a:lnTo>
                  <a:close/>
                  <a:moveTo>
                    <a:pt x="4342" y="924"/>
                  </a:moveTo>
                  <a:lnTo>
                    <a:pt x="6374" y="924"/>
                  </a:lnTo>
                  <a:lnTo>
                    <a:pt x="6374" y="2125"/>
                  </a:lnTo>
                  <a:lnTo>
                    <a:pt x="4342" y="2125"/>
                  </a:lnTo>
                  <a:lnTo>
                    <a:pt x="4342" y="924"/>
                  </a:lnTo>
                  <a:close/>
                  <a:moveTo>
                    <a:pt x="6836" y="924"/>
                  </a:moveTo>
                  <a:lnTo>
                    <a:pt x="8592" y="924"/>
                  </a:lnTo>
                  <a:lnTo>
                    <a:pt x="8592" y="2125"/>
                  </a:lnTo>
                  <a:lnTo>
                    <a:pt x="6836" y="2125"/>
                  </a:lnTo>
                  <a:lnTo>
                    <a:pt x="6836" y="924"/>
                  </a:lnTo>
                  <a:close/>
                  <a:moveTo>
                    <a:pt x="9054" y="924"/>
                  </a:moveTo>
                  <a:lnTo>
                    <a:pt x="10810" y="924"/>
                  </a:lnTo>
                  <a:lnTo>
                    <a:pt x="10810" y="2125"/>
                  </a:lnTo>
                  <a:lnTo>
                    <a:pt x="9054" y="2125"/>
                  </a:lnTo>
                  <a:lnTo>
                    <a:pt x="9054" y="924"/>
                  </a:lnTo>
                  <a:close/>
                  <a:moveTo>
                    <a:pt x="11179" y="924"/>
                  </a:moveTo>
                  <a:lnTo>
                    <a:pt x="12934" y="924"/>
                  </a:lnTo>
                  <a:lnTo>
                    <a:pt x="12934" y="2125"/>
                  </a:lnTo>
                  <a:lnTo>
                    <a:pt x="11179" y="2125"/>
                  </a:lnTo>
                  <a:lnTo>
                    <a:pt x="11179" y="924"/>
                  </a:lnTo>
                  <a:close/>
                  <a:moveTo>
                    <a:pt x="13396" y="924"/>
                  </a:moveTo>
                  <a:lnTo>
                    <a:pt x="15151" y="924"/>
                  </a:lnTo>
                  <a:lnTo>
                    <a:pt x="15151" y="2125"/>
                  </a:lnTo>
                  <a:lnTo>
                    <a:pt x="13396" y="2125"/>
                  </a:lnTo>
                  <a:lnTo>
                    <a:pt x="13396" y="92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416085" y="3192080"/>
              <a:ext cx="1181646" cy="409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 smtClean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两客一危</a:t>
              </a:r>
              <a:endParaRPr lang="zh-CN" altLang="en-US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116"/>
            <p:cNvSpPr>
              <a:spLocks noEditPoints="1"/>
            </p:cNvSpPr>
            <p:nvPr/>
          </p:nvSpPr>
          <p:spPr bwMode="auto">
            <a:xfrm>
              <a:off x="9922015" y="3564613"/>
              <a:ext cx="1408089" cy="507616"/>
            </a:xfrm>
            <a:custGeom>
              <a:avLst/>
              <a:gdLst/>
              <a:ahLst/>
              <a:cxnLst>
                <a:cxn ang="0">
                  <a:pos x="3546" y="887"/>
                </a:cxn>
                <a:cxn ang="0">
                  <a:pos x="420" y="3597"/>
                </a:cxn>
                <a:cxn ang="0">
                  <a:pos x="1073" y="5233"/>
                </a:cxn>
                <a:cxn ang="0">
                  <a:pos x="1960" y="4158"/>
                </a:cxn>
                <a:cxn ang="0">
                  <a:pos x="3126" y="4672"/>
                </a:cxn>
                <a:cxn ang="0">
                  <a:pos x="11665" y="4999"/>
                </a:cxn>
                <a:cxn ang="0">
                  <a:pos x="14884" y="4391"/>
                </a:cxn>
                <a:cxn ang="0">
                  <a:pos x="14324" y="5233"/>
                </a:cxn>
                <a:cxn ang="0">
                  <a:pos x="14884" y="6073"/>
                </a:cxn>
                <a:cxn ang="0">
                  <a:pos x="15864" y="5886"/>
                </a:cxn>
                <a:cxn ang="0">
                  <a:pos x="16051" y="4905"/>
                </a:cxn>
                <a:cxn ang="0">
                  <a:pos x="15211" y="4344"/>
                </a:cxn>
                <a:cxn ang="0">
                  <a:pos x="14651" y="5466"/>
                </a:cxn>
                <a:cxn ang="0">
                  <a:pos x="15445" y="4672"/>
                </a:cxn>
                <a:cxn ang="0">
                  <a:pos x="14417" y="4439"/>
                </a:cxn>
                <a:cxn ang="0">
                  <a:pos x="13812" y="5560"/>
                </a:cxn>
                <a:cxn ang="0">
                  <a:pos x="14417" y="4439"/>
                </a:cxn>
                <a:cxn ang="0">
                  <a:pos x="16331" y="4999"/>
                </a:cxn>
                <a:cxn ang="0">
                  <a:pos x="17124" y="4625"/>
                </a:cxn>
                <a:cxn ang="0">
                  <a:pos x="16938" y="2663"/>
                </a:cxn>
                <a:cxn ang="0">
                  <a:pos x="14231" y="1729"/>
                </a:cxn>
                <a:cxn ang="0">
                  <a:pos x="16938" y="234"/>
                </a:cxn>
                <a:cxn ang="0">
                  <a:pos x="10965" y="3271"/>
                </a:cxn>
                <a:cxn ang="0">
                  <a:pos x="13671" y="1869"/>
                </a:cxn>
                <a:cxn ang="0">
                  <a:pos x="10965" y="934"/>
                </a:cxn>
                <a:cxn ang="0">
                  <a:pos x="10452" y="3410"/>
                </a:cxn>
                <a:cxn ang="0">
                  <a:pos x="7886" y="2523"/>
                </a:cxn>
                <a:cxn ang="0">
                  <a:pos x="10452" y="1075"/>
                </a:cxn>
                <a:cxn ang="0">
                  <a:pos x="7559" y="4065"/>
                </a:cxn>
                <a:cxn ang="0">
                  <a:pos x="12271" y="4485"/>
                </a:cxn>
                <a:cxn ang="0">
                  <a:pos x="11898" y="5419"/>
                </a:cxn>
                <a:cxn ang="0">
                  <a:pos x="12598" y="6120"/>
                </a:cxn>
                <a:cxn ang="0">
                  <a:pos x="13484" y="5746"/>
                </a:cxn>
                <a:cxn ang="0">
                  <a:pos x="13484" y="4718"/>
                </a:cxn>
                <a:cxn ang="0">
                  <a:pos x="13205" y="5653"/>
                </a:cxn>
                <a:cxn ang="0">
                  <a:pos x="12131" y="5233"/>
                </a:cxn>
                <a:cxn ang="0">
                  <a:pos x="13205" y="4812"/>
                </a:cxn>
                <a:cxn ang="0">
                  <a:pos x="2007" y="4344"/>
                </a:cxn>
                <a:cxn ang="0">
                  <a:pos x="1307" y="5045"/>
                </a:cxn>
                <a:cxn ang="0">
                  <a:pos x="1679" y="5980"/>
                </a:cxn>
                <a:cxn ang="0">
                  <a:pos x="2660" y="5980"/>
                </a:cxn>
                <a:cxn ang="0">
                  <a:pos x="3079" y="5045"/>
                </a:cxn>
                <a:cxn ang="0">
                  <a:pos x="2379" y="4344"/>
                </a:cxn>
                <a:cxn ang="0">
                  <a:pos x="1726" y="5653"/>
                </a:cxn>
                <a:cxn ang="0">
                  <a:pos x="2193" y="4625"/>
                </a:cxn>
                <a:cxn ang="0">
                  <a:pos x="2612" y="5653"/>
                </a:cxn>
                <a:cxn ang="0">
                  <a:pos x="5366" y="3037"/>
                </a:cxn>
                <a:cxn ang="0">
                  <a:pos x="5833" y="4485"/>
                </a:cxn>
                <a:cxn ang="0">
                  <a:pos x="5833" y="3924"/>
                </a:cxn>
                <a:cxn ang="0">
                  <a:pos x="6812" y="3457"/>
                </a:cxn>
                <a:cxn ang="0">
                  <a:pos x="6812" y="3083"/>
                </a:cxn>
                <a:cxn ang="0">
                  <a:pos x="6812" y="2149"/>
                </a:cxn>
                <a:cxn ang="0">
                  <a:pos x="5833" y="1588"/>
                </a:cxn>
                <a:cxn ang="0">
                  <a:pos x="4526" y="701"/>
                </a:cxn>
              </a:cxnLst>
              <a:rect l="0" t="0" r="r" b="b"/>
              <a:pathLst>
                <a:path w="17124" h="6120">
                  <a:moveTo>
                    <a:pt x="11991" y="4439"/>
                  </a:moveTo>
                  <a:lnTo>
                    <a:pt x="7093" y="4439"/>
                  </a:lnTo>
                  <a:lnTo>
                    <a:pt x="7093" y="1261"/>
                  </a:lnTo>
                  <a:lnTo>
                    <a:pt x="7093" y="0"/>
                  </a:lnTo>
                  <a:lnTo>
                    <a:pt x="5086" y="0"/>
                  </a:lnTo>
                  <a:lnTo>
                    <a:pt x="3546" y="887"/>
                  </a:lnTo>
                  <a:lnTo>
                    <a:pt x="2660" y="2756"/>
                  </a:lnTo>
                  <a:lnTo>
                    <a:pt x="700" y="3223"/>
                  </a:lnTo>
                  <a:lnTo>
                    <a:pt x="607" y="3271"/>
                  </a:lnTo>
                  <a:lnTo>
                    <a:pt x="514" y="3364"/>
                  </a:lnTo>
                  <a:lnTo>
                    <a:pt x="467" y="3457"/>
                  </a:lnTo>
                  <a:lnTo>
                    <a:pt x="420" y="3597"/>
                  </a:lnTo>
                  <a:lnTo>
                    <a:pt x="374" y="4718"/>
                  </a:lnTo>
                  <a:lnTo>
                    <a:pt x="0" y="4718"/>
                  </a:lnTo>
                  <a:lnTo>
                    <a:pt x="0" y="5560"/>
                  </a:lnTo>
                  <a:lnTo>
                    <a:pt x="560" y="5560"/>
                  </a:lnTo>
                  <a:lnTo>
                    <a:pt x="1119" y="5560"/>
                  </a:lnTo>
                  <a:lnTo>
                    <a:pt x="1073" y="5233"/>
                  </a:lnTo>
                  <a:lnTo>
                    <a:pt x="1119" y="4952"/>
                  </a:lnTo>
                  <a:lnTo>
                    <a:pt x="1214" y="4672"/>
                  </a:lnTo>
                  <a:lnTo>
                    <a:pt x="1400" y="4439"/>
                  </a:lnTo>
                  <a:lnTo>
                    <a:pt x="1586" y="4298"/>
                  </a:lnTo>
                  <a:lnTo>
                    <a:pt x="1773" y="4205"/>
                  </a:lnTo>
                  <a:lnTo>
                    <a:pt x="1960" y="4158"/>
                  </a:lnTo>
                  <a:lnTo>
                    <a:pt x="2193" y="4111"/>
                  </a:lnTo>
                  <a:lnTo>
                    <a:pt x="2379" y="4158"/>
                  </a:lnTo>
                  <a:lnTo>
                    <a:pt x="2612" y="4205"/>
                  </a:lnTo>
                  <a:lnTo>
                    <a:pt x="2800" y="4298"/>
                  </a:lnTo>
                  <a:lnTo>
                    <a:pt x="2940" y="4439"/>
                  </a:lnTo>
                  <a:lnTo>
                    <a:pt x="3126" y="4672"/>
                  </a:lnTo>
                  <a:lnTo>
                    <a:pt x="3266" y="4952"/>
                  </a:lnTo>
                  <a:lnTo>
                    <a:pt x="3266" y="5233"/>
                  </a:lnTo>
                  <a:lnTo>
                    <a:pt x="3219" y="5560"/>
                  </a:lnTo>
                  <a:lnTo>
                    <a:pt x="11712" y="5560"/>
                  </a:lnTo>
                  <a:lnTo>
                    <a:pt x="11665" y="5233"/>
                  </a:lnTo>
                  <a:lnTo>
                    <a:pt x="11665" y="4999"/>
                  </a:lnTo>
                  <a:lnTo>
                    <a:pt x="11758" y="4812"/>
                  </a:lnTo>
                  <a:lnTo>
                    <a:pt x="11852" y="4625"/>
                  </a:lnTo>
                  <a:lnTo>
                    <a:pt x="11991" y="4439"/>
                  </a:lnTo>
                  <a:close/>
                  <a:moveTo>
                    <a:pt x="15211" y="4344"/>
                  </a:moveTo>
                  <a:lnTo>
                    <a:pt x="15024" y="4344"/>
                  </a:lnTo>
                  <a:lnTo>
                    <a:pt x="14884" y="4391"/>
                  </a:lnTo>
                  <a:lnTo>
                    <a:pt x="14745" y="4485"/>
                  </a:lnTo>
                  <a:lnTo>
                    <a:pt x="14605" y="4578"/>
                  </a:lnTo>
                  <a:lnTo>
                    <a:pt x="14464" y="4718"/>
                  </a:lnTo>
                  <a:lnTo>
                    <a:pt x="14417" y="4905"/>
                  </a:lnTo>
                  <a:lnTo>
                    <a:pt x="14324" y="5045"/>
                  </a:lnTo>
                  <a:lnTo>
                    <a:pt x="14324" y="5233"/>
                  </a:lnTo>
                  <a:lnTo>
                    <a:pt x="14324" y="5419"/>
                  </a:lnTo>
                  <a:lnTo>
                    <a:pt x="14417" y="5606"/>
                  </a:lnTo>
                  <a:lnTo>
                    <a:pt x="14464" y="5746"/>
                  </a:lnTo>
                  <a:lnTo>
                    <a:pt x="14605" y="5886"/>
                  </a:lnTo>
                  <a:lnTo>
                    <a:pt x="14745" y="5980"/>
                  </a:lnTo>
                  <a:lnTo>
                    <a:pt x="14884" y="6073"/>
                  </a:lnTo>
                  <a:lnTo>
                    <a:pt x="15024" y="6120"/>
                  </a:lnTo>
                  <a:lnTo>
                    <a:pt x="15211" y="6120"/>
                  </a:lnTo>
                  <a:lnTo>
                    <a:pt x="15398" y="6120"/>
                  </a:lnTo>
                  <a:lnTo>
                    <a:pt x="15584" y="6073"/>
                  </a:lnTo>
                  <a:lnTo>
                    <a:pt x="15724" y="5980"/>
                  </a:lnTo>
                  <a:lnTo>
                    <a:pt x="15864" y="5886"/>
                  </a:lnTo>
                  <a:lnTo>
                    <a:pt x="15957" y="5746"/>
                  </a:lnTo>
                  <a:lnTo>
                    <a:pt x="16051" y="5606"/>
                  </a:lnTo>
                  <a:lnTo>
                    <a:pt x="16098" y="5419"/>
                  </a:lnTo>
                  <a:lnTo>
                    <a:pt x="16144" y="5233"/>
                  </a:lnTo>
                  <a:lnTo>
                    <a:pt x="16098" y="5045"/>
                  </a:lnTo>
                  <a:lnTo>
                    <a:pt x="16051" y="4905"/>
                  </a:lnTo>
                  <a:lnTo>
                    <a:pt x="15957" y="4718"/>
                  </a:lnTo>
                  <a:lnTo>
                    <a:pt x="15864" y="4578"/>
                  </a:lnTo>
                  <a:lnTo>
                    <a:pt x="15724" y="4485"/>
                  </a:lnTo>
                  <a:lnTo>
                    <a:pt x="15584" y="4391"/>
                  </a:lnTo>
                  <a:lnTo>
                    <a:pt x="15398" y="4344"/>
                  </a:lnTo>
                  <a:lnTo>
                    <a:pt x="15211" y="4344"/>
                  </a:lnTo>
                  <a:close/>
                  <a:moveTo>
                    <a:pt x="15678" y="5653"/>
                  </a:moveTo>
                  <a:lnTo>
                    <a:pt x="15445" y="5793"/>
                  </a:lnTo>
                  <a:lnTo>
                    <a:pt x="15211" y="5839"/>
                  </a:lnTo>
                  <a:lnTo>
                    <a:pt x="14978" y="5793"/>
                  </a:lnTo>
                  <a:lnTo>
                    <a:pt x="14791" y="5653"/>
                  </a:lnTo>
                  <a:lnTo>
                    <a:pt x="14651" y="5466"/>
                  </a:lnTo>
                  <a:lnTo>
                    <a:pt x="14605" y="5233"/>
                  </a:lnTo>
                  <a:lnTo>
                    <a:pt x="14651" y="4999"/>
                  </a:lnTo>
                  <a:lnTo>
                    <a:pt x="14791" y="4812"/>
                  </a:lnTo>
                  <a:lnTo>
                    <a:pt x="14978" y="4672"/>
                  </a:lnTo>
                  <a:lnTo>
                    <a:pt x="15211" y="4625"/>
                  </a:lnTo>
                  <a:lnTo>
                    <a:pt x="15445" y="4672"/>
                  </a:lnTo>
                  <a:lnTo>
                    <a:pt x="15678" y="4812"/>
                  </a:lnTo>
                  <a:lnTo>
                    <a:pt x="15771" y="4999"/>
                  </a:lnTo>
                  <a:lnTo>
                    <a:pt x="15864" y="5233"/>
                  </a:lnTo>
                  <a:lnTo>
                    <a:pt x="15771" y="5466"/>
                  </a:lnTo>
                  <a:lnTo>
                    <a:pt x="15678" y="5653"/>
                  </a:lnTo>
                  <a:close/>
                  <a:moveTo>
                    <a:pt x="14417" y="4439"/>
                  </a:moveTo>
                  <a:lnTo>
                    <a:pt x="13531" y="4439"/>
                  </a:lnTo>
                  <a:lnTo>
                    <a:pt x="13671" y="4625"/>
                  </a:lnTo>
                  <a:lnTo>
                    <a:pt x="13764" y="4812"/>
                  </a:lnTo>
                  <a:lnTo>
                    <a:pt x="13858" y="4999"/>
                  </a:lnTo>
                  <a:lnTo>
                    <a:pt x="13858" y="5233"/>
                  </a:lnTo>
                  <a:lnTo>
                    <a:pt x="13812" y="5560"/>
                  </a:lnTo>
                  <a:lnTo>
                    <a:pt x="14184" y="5560"/>
                  </a:lnTo>
                  <a:lnTo>
                    <a:pt x="14138" y="5233"/>
                  </a:lnTo>
                  <a:lnTo>
                    <a:pt x="14138" y="4999"/>
                  </a:lnTo>
                  <a:lnTo>
                    <a:pt x="14184" y="4812"/>
                  </a:lnTo>
                  <a:lnTo>
                    <a:pt x="14324" y="4625"/>
                  </a:lnTo>
                  <a:lnTo>
                    <a:pt x="14417" y="4439"/>
                  </a:lnTo>
                  <a:close/>
                  <a:moveTo>
                    <a:pt x="16517" y="4625"/>
                  </a:moveTo>
                  <a:lnTo>
                    <a:pt x="16517" y="4439"/>
                  </a:lnTo>
                  <a:lnTo>
                    <a:pt x="16005" y="4439"/>
                  </a:lnTo>
                  <a:lnTo>
                    <a:pt x="16144" y="4625"/>
                  </a:lnTo>
                  <a:lnTo>
                    <a:pt x="16238" y="4812"/>
                  </a:lnTo>
                  <a:lnTo>
                    <a:pt x="16331" y="4999"/>
                  </a:lnTo>
                  <a:lnTo>
                    <a:pt x="16331" y="5233"/>
                  </a:lnTo>
                  <a:lnTo>
                    <a:pt x="16284" y="5560"/>
                  </a:lnTo>
                  <a:lnTo>
                    <a:pt x="16517" y="5560"/>
                  </a:lnTo>
                  <a:lnTo>
                    <a:pt x="16517" y="5326"/>
                  </a:lnTo>
                  <a:lnTo>
                    <a:pt x="17124" y="5326"/>
                  </a:lnTo>
                  <a:lnTo>
                    <a:pt x="17124" y="4625"/>
                  </a:lnTo>
                  <a:lnTo>
                    <a:pt x="16517" y="4625"/>
                  </a:lnTo>
                  <a:close/>
                  <a:moveTo>
                    <a:pt x="16938" y="3410"/>
                  </a:moveTo>
                  <a:lnTo>
                    <a:pt x="14231" y="3410"/>
                  </a:lnTo>
                  <a:lnTo>
                    <a:pt x="14231" y="3271"/>
                  </a:lnTo>
                  <a:lnTo>
                    <a:pt x="16938" y="3271"/>
                  </a:lnTo>
                  <a:lnTo>
                    <a:pt x="16938" y="2663"/>
                  </a:lnTo>
                  <a:lnTo>
                    <a:pt x="14231" y="2663"/>
                  </a:lnTo>
                  <a:lnTo>
                    <a:pt x="14231" y="2523"/>
                  </a:lnTo>
                  <a:lnTo>
                    <a:pt x="16938" y="2523"/>
                  </a:lnTo>
                  <a:lnTo>
                    <a:pt x="16938" y="1869"/>
                  </a:lnTo>
                  <a:lnTo>
                    <a:pt x="14231" y="1869"/>
                  </a:lnTo>
                  <a:lnTo>
                    <a:pt x="14231" y="1729"/>
                  </a:lnTo>
                  <a:lnTo>
                    <a:pt x="16938" y="1729"/>
                  </a:lnTo>
                  <a:lnTo>
                    <a:pt x="16938" y="1075"/>
                  </a:lnTo>
                  <a:lnTo>
                    <a:pt x="14231" y="1075"/>
                  </a:lnTo>
                  <a:lnTo>
                    <a:pt x="14231" y="934"/>
                  </a:lnTo>
                  <a:lnTo>
                    <a:pt x="16938" y="934"/>
                  </a:lnTo>
                  <a:lnTo>
                    <a:pt x="16938" y="234"/>
                  </a:lnTo>
                  <a:lnTo>
                    <a:pt x="13905" y="234"/>
                  </a:lnTo>
                  <a:lnTo>
                    <a:pt x="13905" y="3738"/>
                  </a:lnTo>
                  <a:lnTo>
                    <a:pt x="13671" y="3738"/>
                  </a:lnTo>
                  <a:lnTo>
                    <a:pt x="13671" y="3410"/>
                  </a:lnTo>
                  <a:lnTo>
                    <a:pt x="10965" y="3410"/>
                  </a:lnTo>
                  <a:lnTo>
                    <a:pt x="10965" y="3271"/>
                  </a:lnTo>
                  <a:lnTo>
                    <a:pt x="13671" y="3271"/>
                  </a:lnTo>
                  <a:lnTo>
                    <a:pt x="13671" y="2663"/>
                  </a:lnTo>
                  <a:lnTo>
                    <a:pt x="10965" y="2663"/>
                  </a:lnTo>
                  <a:lnTo>
                    <a:pt x="10965" y="2523"/>
                  </a:lnTo>
                  <a:lnTo>
                    <a:pt x="13671" y="2523"/>
                  </a:lnTo>
                  <a:lnTo>
                    <a:pt x="13671" y="1869"/>
                  </a:lnTo>
                  <a:lnTo>
                    <a:pt x="10965" y="1869"/>
                  </a:lnTo>
                  <a:lnTo>
                    <a:pt x="10965" y="1729"/>
                  </a:lnTo>
                  <a:lnTo>
                    <a:pt x="13671" y="1729"/>
                  </a:lnTo>
                  <a:lnTo>
                    <a:pt x="13671" y="1075"/>
                  </a:lnTo>
                  <a:lnTo>
                    <a:pt x="10965" y="1075"/>
                  </a:lnTo>
                  <a:lnTo>
                    <a:pt x="10965" y="934"/>
                  </a:lnTo>
                  <a:lnTo>
                    <a:pt x="13671" y="934"/>
                  </a:lnTo>
                  <a:lnTo>
                    <a:pt x="13671" y="234"/>
                  </a:lnTo>
                  <a:lnTo>
                    <a:pt x="10731" y="234"/>
                  </a:lnTo>
                  <a:lnTo>
                    <a:pt x="10731" y="3738"/>
                  </a:lnTo>
                  <a:lnTo>
                    <a:pt x="10452" y="3738"/>
                  </a:lnTo>
                  <a:lnTo>
                    <a:pt x="10452" y="3410"/>
                  </a:lnTo>
                  <a:lnTo>
                    <a:pt x="7886" y="3410"/>
                  </a:lnTo>
                  <a:lnTo>
                    <a:pt x="7886" y="3271"/>
                  </a:lnTo>
                  <a:lnTo>
                    <a:pt x="10452" y="3271"/>
                  </a:lnTo>
                  <a:lnTo>
                    <a:pt x="10452" y="2663"/>
                  </a:lnTo>
                  <a:lnTo>
                    <a:pt x="7886" y="2663"/>
                  </a:lnTo>
                  <a:lnTo>
                    <a:pt x="7886" y="2523"/>
                  </a:lnTo>
                  <a:lnTo>
                    <a:pt x="10452" y="2523"/>
                  </a:lnTo>
                  <a:lnTo>
                    <a:pt x="10452" y="1869"/>
                  </a:lnTo>
                  <a:lnTo>
                    <a:pt x="7886" y="1869"/>
                  </a:lnTo>
                  <a:lnTo>
                    <a:pt x="7886" y="1729"/>
                  </a:lnTo>
                  <a:lnTo>
                    <a:pt x="10452" y="1729"/>
                  </a:lnTo>
                  <a:lnTo>
                    <a:pt x="10452" y="1075"/>
                  </a:lnTo>
                  <a:lnTo>
                    <a:pt x="7886" y="1075"/>
                  </a:lnTo>
                  <a:lnTo>
                    <a:pt x="7886" y="934"/>
                  </a:lnTo>
                  <a:lnTo>
                    <a:pt x="10452" y="934"/>
                  </a:lnTo>
                  <a:lnTo>
                    <a:pt x="10452" y="234"/>
                  </a:lnTo>
                  <a:lnTo>
                    <a:pt x="7559" y="234"/>
                  </a:lnTo>
                  <a:lnTo>
                    <a:pt x="7559" y="4065"/>
                  </a:lnTo>
                  <a:lnTo>
                    <a:pt x="16938" y="4065"/>
                  </a:lnTo>
                  <a:lnTo>
                    <a:pt x="16938" y="3410"/>
                  </a:lnTo>
                  <a:close/>
                  <a:moveTo>
                    <a:pt x="12738" y="4344"/>
                  </a:moveTo>
                  <a:lnTo>
                    <a:pt x="12598" y="4344"/>
                  </a:lnTo>
                  <a:lnTo>
                    <a:pt x="12412" y="4391"/>
                  </a:lnTo>
                  <a:lnTo>
                    <a:pt x="12271" y="4485"/>
                  </a:lnTo>
                  <a:lnTo>
                    <a:pt x="12131" y="4578"/>
                  </a:lnTo>
                  <a:lnTo>
                    <a:pt x="11991" y="4718"/>
                  </a:lnTo>
                  <a:lnTo>
                    <a:pt x="11945" y="4905"/>
                  </a:lnTo>
                  <a:lnTo>
                    <a:pt x="11898" y="5045"/>
                  </a:lnTo>
                  <a:lnTo>
                    <a:pt x="11852" y="5233"/>
                  </a:lnTo>
                  <a:lnTo>
                    <a:pt x="11898" y="5419"/>
                  </a:lnTo>
                  <a:lnTo>
                    <a:pt x="11945" y="5606"/>
                  </a:lnTo>
                  <a:lnTo>
                    <a:pt x="11991" y="5746"/>
                  </a:lnTo>
                  <a:lnTo>
                    <a:pt x="12131" y="5886"/>
                  </a:lnTo>
                  <a:lnTo>
                    <a:pt x="12271" y="5980"/>
                  </a:lnTo>
                  <a:lnTo>
                    <a:pt x="12412" y="6073"/>
                  </a:lnTo>
                  <a:lnTo>
                    <a:pt x="12598" y="6120"/>
                  </a:lnTo>
                  <a:lnTo>
                    <a:pt x="12738" y="6120"/>
                  </a:lnTo>
                  <a:lnTo>
                    <a:pt x="12924" y="6120"/>
                  </a:lnTo>
                  <a:lnTo>
                    <a:pt x="13112" y="6073"/>
                  </a:lnTo>
                  <a:lnTo>
                    <a:pt x="13251" y="5980"/>
                  </a:lnTo>
                  <a:lnTo>
                    <a:pt x="13391" y="5886"/>
                  </a:lnTo>
                  <a:lnTo>
                    <a:pt x="13484" y="5746"/>
                  </a:lnTo>
                  <a:lnTo>
                    <a:pt x="13578" y="5606"/>
                  </a:lnTo>
                  <a:lnTo>
                    <a:pt x="13624" y="5419"/>
                  </a:lnTo>
                  <a:lnTo>
                    <a:pt x="13671" y="5233"/>
                  </a:lnTo>
                  <a:lnTo>
                    <a:pt x="13624" y="5045"/>
                  </a:lnTo>
                  <a:lnTo>
                    <a:pt x="13578" y="4905"/>
                  </a:lnTo>
                  <a:lnTo>
                    <a:pt x="13484" y="4718"/>
                  </a:lnTo>
                  <a:lnTo>
                    <a:pt x="13391" y="4578"/>
                  </a:lnTo>
                  <a:lnTo>
                    <a:pt x="13251" y="4485"/>
                  </a:lnTo>
                  <a:lnTo>
                    <a:pt x="13112" y="4391"/>
                  </a:lnTo>
                  <a:lnTo>
                    <a:pt x="12924" y="4344"/>
                  </a:lnTo>
                  <a:lnTo>
                    <a:pt x="12738" y="4344"/>
                  </a:lnTo>
                  <a:close/>
                  <a:moveTo>
                    <a:pt x="13205" y="5653"/>
                  </a:moveTo>
                  <a:lnTo>
                    <a:pt x="13017" y="5793"/>
                  </a:lnTo>
                  <a:lnTo>
                    <a:pt x="12738" y="5839"/>
                  </a:lnTo>
                  <a:lnTo>
                    <a:pt x="12505" y="5793"/>
                  </a:lnTo>
                  <a:lnTo>
                    <a:pt x="12319" y="5653"/>
                  </a:lnTo>
                  <a:lnTo>
                    <a:pt x="12178" y="5466"/>
                  </a:lnTo>
                  <a:lnTo>
                    <a:pt x="12131" y="5233"/>
                  </a:lnTo>
                  <a:lnTo>
                    <a:pt x="12178" y="4999"/>
                  </a:lnTo>
                  <a:lnTo>
                    <a:pt x="12319" y="4812"/>
                  </a:lnTo>
                  <a:lnTo>
                    <a:pt x="12505" y="4672"/>
                  </a:lnTo>
                  <a:lnTo>
                    <a:pt x="12738" y="4625"/>
                  </a:lnTo>
                  <a:lnTo>
                    <a:pt x="13017" y="4672"/>
                  </a:lnTo>
                  <a:lnTo>
                    <a:pt x="13205" y="4812"/>
                  </a:lnTo>
                  <a:lnTo>
                    <a:pt x="13345" y="4999"/>
                  </a:lnTo>
                  <a:lnTo>
                    <a:pt x="13391" y="5233"/>
                  </a:lnTo>
                  <a:lnTo>
                    <a:pt x="13345" y="5466"/>
                  </a:lnTo>
                  <a:lnTo>
                    <a:pt x="13205" y="5653"/>
                  </a:lnTo>
                  <a:close/>
                  <a:moveTo>
                    <a:pt x="2193" y="4344"/>
                  </a:moveTo>
                  <a:lnTo>
                    <a:pt x="2007" y="4344"/>
                  </a:lnTo>
                  <a:lnTo>
                    <a:pt x="1819" y="4391"/>
                  </a:lnTo>
                  <a:lnTo>
                    <a:pt x="1679" y="4485"/>
                  </a:lnTo>
                  <a:lnTo>
                    <a:pt x="1540" y="4578"/>
                  </a:lnTo>
                  <a:lnTo>
                    <a:pt x="1447" y="4718"/>
                  </a:lnTo>
                  <a:lnTo>
                    <a:pt x="1353" y="4905"/>
                  </a:lnTo>
                  <a:lnTo>
                    <a:pt x="1307" y="5045"/>
                  </a:lnTo>
                  <a:lnTo>
                    <a:pt x="1260" y="5233"/>
                  </a:lnTo>
                  <a:lnTo>
                    <a:pt x="1307" y="5419"/>
                  </a:lnTo>
                  <a:lnTo>
                    <a:pt x="1353" y="5606"/>
                  </a:lnTo>
                  <a:lnTo>
                    <a:pt x="1447" y="5746"/>
                  </a:lnTo>
                  <a:lnTo>
                    <a:pt x="1540" y="5886"/>
                  </a:lnTo>
                  <a:lnTo>
                    <a:pt x="1679" y="5980"/>
                  </a:lnTo>
                  <a:lnTo>
                    <a:pt x="1819" y="6073"/>
                  </a:lnTo>
                  <a:lnTo>
                    <a:pt x="2007" y="6120"/>
                  </a:lnTo>
                  <a:lnTo>
                    <a:pt x="2193" y="6120"/>
                  </a:lnTo>
                  <a:lnTo>
                    <a:pt x="2379" y="6120"/>
                  </a:lnTo>
                  <a:lnTo>
                    <a:pt x="2519" y="6073"/>
                  </a:lnTo>
                  <a:lnTo>
                    <a:pt x="2660" y="5980"/>
                  </a:lnTo>
                  <a:lnTo>
                    <a:pt x="2800" y="5886"/>
                  </a:lnTo>
                  <a:lnTo>
                    <a:pt x="2940" y="5746"/>
                  </a:lnTo>
                  <a:lnTo>
                    <a:pt x="3033" y="5560"/>
                  </a:lnTo>
                  <a:lnTo>
                    <a:pt x="3079" y="5419"/>
                  </a:lnTo>
                  <a:lnTo>
                    <a:pt x="3079" y="5233"/>
                  </a:lnTo>
                  <a:lnTo>
                    <a:pt x="3079" y="5045"/>
                  </a:lnTo>
                  <a:lnTo>
                    <a:pt x="3033" y="4905"/>
                  </a:lnTo>
                  <a:lnTo>
                    <a:pt x="2940" y="4718"/>
                  </a:lnTo>
                  <a:lnTo>
                    <a:pt x="2800" y="4578"/>
                  </a:lnTo>
                  <a:lnTo>
                    <a:pt x="2660" y="4485"/>
                  </a:lnTo>
                  <a:lnTo>
                    <a:pt x="2519" y="4391"/>
                  </a:lnTo>
                  <a:lnTo>
                    <a:pt x="2379" y="4344"/>
                  </a:lnTo>
                  <a:lnTo>
                    <a:pt x="2193" y="4344"/>
                  </a:lnTo>
                  <a:close/>
                  <a:moveTo>
                    <a:pt x="2612" y="5653"/>
                  </a:moveTo>
                  <a:lnTo>
                    <a:pt x="2426" y="5793"/>
                  </a:lnTo>
                  <a:lnTo>
                    <a:pt x="2193" y="5839"/>
                  </a:lnTo>
                  <a:lnTo>
                    <a:pt x="1960" y="5793"/>
                  </a:lnTo>
                  <a:lnTo>
                    <a:pt x="1726" y="5653"/>
                  </a:lnTo>
                  <a:lnTo>
                    <a:pt x="1633" y="5466"/>
                  </a:lnTo>
                  <a:lnTo>
                    <a:pt x="1586" y="5233"/>
                  </a:lnTo>
                  <a:lnTo>
                    <a:pt x="1633" y="4999"/>
                  </a:lnTo>
                  <a:lnTo>
                    <a:pt x="1726" y="4812"/>
                  </a:lnTo>
                  <a:lnTo>
                    <a:pt x="1960" y="4672"/>
                  </a:lnTo>
                  <a:lnTo>
                    <a:pt x="2193" y="4625"/>
                  </a:lnTo>
                  <a:lnTo>
                    <a:pt x="2426" y="4672"/>
                  </a:lnTo>
                  <a:lnTo>
                    <a:pt x="2612" y="4812"/>
                  </a:lnTo>
                  <a:lnTo>
                    <a:pt x="2753" y="4999"/>
                  </a:lnTo>
                  <a:lnTo>
                    <a:pt x="2800" y="5233"/>
                  </a:lnTo>
                  <a:lnTo>
                    <a:pt x="2753" y="5466"/>
                  </a:lnTo>
                  <a:lnTo>
                    <a:pt x="2612" y="5653"/>
                  </a:lnTo>
                  <a:close/>
                  <a:moveTo>
                    <a:pt x="4572" y="3037"/>
                  </a:moveTo>
                  <a:lnTo>
                    <a:pt x="2940" y="3037"/>
                  </a:lnTo>
                  <a:lnTo>
                    <a:pt x="3593" y="1588"/>
                  </a:lnTo>
                  <a:lnTo>
                    <a:pt x="4572" y="1588"/>
                  </a:lnTo>
                  <a:lnTo>
                    <a:pt x="4572" y="3037"/>
                  </a:lnTo>
                  <a:close/>
                  <a:moveTo>
                    <a:pt x="5366" y="3037"/>
                  </a:moveTo>
                  <a:lnTo>
                    <a:pt x="4759" y="3037"/>
                  </a:lnTo>
                  <a:lnTo>
                    <a:pt x="4759" y="1588"/>
                  </a:lnTo>
                  <a:lnTo>
                    <a:pt x="5366" y="1588"/>
                  </a:lnTo>
                  <a:lnTo>
                    <a:pt x="5366" y="3037"/>
                  </a:lnTo>
                  <a:close/>
                  <a:moveTo>
                    <a:pt x="6812" y="4485"/>
                  </a:moveTo>
                  <a:lnTo>
                    <a:pt x="5833" y="4485"/>
                  </a:lnTo>
                  <a:lnTo>
                    <a:pt x="5833" y="4391"/>
                  </a:lnTo>
                  <a:lnTo>
                    <a:pt x="6812" y="4391"/>
                  </a:lnTo>
                  <a:lnTo>
                    <a:pt x="6812" y="4485"/>
                  </a:lnTo>
                  <a:close/>
                  <a:moveTo>
                    <a:pt x="6812" y="4017"/>
                  </a:moveTo>
                  <a:lnTo>
                    <a:pt x="5833" y="4017"/>
                  </a:lnTo>
                  <a:lnTo>
                    <a:pt x="5833" y="3924"/>
                  </a:lnTo>
                  <a:lnTo>
                    <a:pt x="6812" y="3924"/>
                  </a:lnTo>
                  <a:lnTo>
                    <a:pt x="6812" y="4017"/>
                  </a:lnTo>
                  <a:close/>
                  <a:moveTo>
                    <a:pt x="6812" y="3550"/>
                  </a:moveTo>
                  <a:lnTo>
                    <a:pt x="5833" y="3550"/>
                  </a:lnTo>
                  <a:lnTo>
                    <a:pt x="5833" y="3457"/>
                  </a:lnTo>
                  <a:lnTo>
                    <a:pt x="6812" y="3457"/>
                  </a:lnTo>
                  <a:lnTo>
                    <a:pt x="6812" y="3550"/>
                  </a:lnTo>
                  <a:close/>
                  <a:moveTo>
                    <a:pt x="6812" y="3083"/>
                  </a:moveTo>
                  <a:lnTo>
                    <a:pt x="5833" y="3083"/>
                  </a:lnTo>
                  <a:lnTo>
                    <a:pt x="5833" y="2990"/>
                  </a:lnTo>
                  <a:lnTo>
                    <a:pt x="6812" y="2990"/>
                  </a:lnTo>
                  <a:lnTo>
                    <a:pt x="6812" y="3083"/>
                  </a:lnTo>
                  <a:close/>
                  <a:moveTo>
                    <a:pt x="6812" y="2616"/>
                  </a:moveTo>
                  <a:lnTo>
                    <a:pt x="5833" y="2616"/>
                  </a:lnTo>
                  <a:lnTo>
                    <a:pt x="5833" y="2523"/>
                  </a:lnTo>
                  <a:lnTo>
                    <a:pt x="6812" y="2523"/>
                  </a:lnTo>
                  <a:lnTo>
                    <a:pt x="6812" y="2616"/>
                  </a:lnTo>
                  <a:close/>
                  <a:moveTo>
                    <a:pt x="6812" y="2149"/>
                  </a:moveTo>
                  <a:lnTo>
                    <a:pt x="5833" y="2149"/>
                  </a:lnTo>
                  <a:lnTo>
                    <a:pt x="5833" y="2055"/>
                  </a:lnTo>
                  <a:lnTo>
                    <a:pt x="6812" y="2055"/>
                  </a:lnTo>
                  <a:lnTo>
                    <a:pt x="6812" y="2149"/>
                  </a:lnTo>
                  <a:close/>
                  <a:moveTo>
                    <a:pt x="5833" y="1681"/>
                  </a:moveTo>
                  <a:lnTo>
                    <a:pt x="5833" y="1588"/>
                  </a:lnTo>
                  <a:lnTo>
                    <a:pt x="6812" y="1588"/>
                  </a:lnTo>
                  <a:lnTo>
                    <a:pt x="6812" y="1681"/>
                  </a:lnTo>
                  <a:lnTo>
                    <a:pt x="5833" y="1681"/>
                  </a:lnTo>
                  <a:close/>
                  <a:moveTo>
                    <a:pt x="6812" y="934"/>
                  </a:moveTo>
                  <a:lnTo>
                    <a:pt x="4200" y="934"/>
                  </a:lnTo>
                  <a:lnTo>
                    <a:pt x="4526" y="701"/>
                  </a:lnTo>
                  <a:lnTo>
                    <a:pt x="6812" y="701"/>
                  </a:lnTo>
                  <a:lnTo>
                    <a:pt x="6812" y="93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922015" y="4089082"/>
              <a:ext cx="1788956" cy="409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 smtClean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其他运营类车辆</a:t>
              </a:r>
              <a:endParaRPr lang="zh-CN" altLang="en-US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143479" y="2112205"/>
              <a:ext cx="1312326" cy="409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 smtClean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乘用车</a:t>
              </a:r>
              <a:endParaRPr lang="zh-CN" altLang="en-US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5" name="组合 215"/>
            <p:cNvGrpSpPr/>
            <p:nvPr/>
          </p:nvGrpSpPr>
          <p:grpSpPr>
            <a:xfrm>
              <a:off x="9412029" y="1591911"/>
              <a:ext cx="717997" cy="534525"/>
              <a:chOff x="-1685925" y="1102710"/>
              <a:chExt cx="1577975" cy="1174750"/>
            </a:xfrm>
            <a:solidFill>
              <a:srgbClr val="939387"/>
            </a:solidFill>
          </p:grpSpPr>
          <p:sp>
            <p:nvSpPr>
              <p:cNvPr id="16" name="Freeform 11"/>
              <p:cNvSpPr>
                <a:spLocks/>
              </p:cNvSpPr>
              <p:nvPr/>
            </p:nvSpPr>
            <p:spPr bwMode="auto">
              <a:xfrm>
                <a:off x="-314325" y="1356710"/>
                <a:ext cx="144463" cy="192087"/>
              </a:xfrm>
              <a:custGeom>
                <a:avLst/>
                <a:gdLst/>
                <a:ahLst/>
                <a:cxnLst>
                  <a:cxn ang="0">
                    <a:pos x="793" y="8"/>
                  </a:cxn>
                  <a:cxn ang="0">
                    <a:pos x="831" y="1"/>
                  </a:cxn>
                  <a:cxn ang="0">
                    <a:pos x="869" y="1"/>
                  </a:cxn>
                  <a:cxn ang="0">
                    <a:pos x="907" y="8"/>
                  </a:cxn>
                  <a:cxn ang="0">
                    <a:pos x="942" y="22"/>
                  </a:cxn>
                  <a:cxn ang="0">
                    <a:pos x="973" y="43"/>
                  </a:cxn>
                  <a:cxn ang="0">
                    <a:pos x="1000" y="70"/>
                  </a:cxn>
                  <a:cxn ang="0">
                    <a:pos x="1022" y="102"/>
                  </a:cxn>
                  <a:cxn ang="0">
                    <a:pos x="1037" y="138"/>
                  </a:cxn>
                  <a:cxn ang="0">
                    <a:pos x="1457" y="1499"/>
                  </a:cxn>
                  <a:cxn ang="0">
                    <a:pos x="1461" y="1538"/>
                  </a:cxn>
                  <a:cxn ang="0">
                    <a:pos x="1457" y="1575"/>
                  </a:cxn>
                  <a:cxn ang="0">
                    <a:pos x="1446" y="1612"/>
                  </a:cxn>
                  <a:cxn ang="0">
                    <a:pos x="1428" y="1646"/>
                  </a:cxn>
                  <a:cxn ang="0">
                    <a:pos x="1405" y="1674"/>
                  </a:cxn>
                  <a:cxn ang="0">
                    <a:pos x="1376" y="1700"/>
                  </a:cxn>
                  <a:cxn ang="0">
                    <a:pos x="1341" y="1718"/>
                  </a:cxn>
                  <a:cxn ang="0">
                    <a:pos x="668" y="1927"/>
                  </a:cxn>
                  <a:cxn ang="0">
                    <a:pos x="628" y="1936"/>
                  </a:cxn>
                  <a:cxn ang="0">
                    <a:pos x="590" y="1936"/>
                  </a:cxn>
                  <a:cxn ang="0">
                    <a:pos x="553" y="1928"/>
                  </a:cxn>
                  <a:cxn ang="0">
                    <a:pos x="518" y="1913"/>
                  </a:cxn>
                  <a:cxn ang="0">
                    <a:pos x="487" y="1893"/>
                  </a:cxn>
                  <a:cxn ang="0">
                    <a:pos x="459" y="1866"/>
                  </a:cxn>
                  <a:cxn ang="0">
                    <a:pos x="438" y="1835"/>
                  </a:cxn>
                  <a:cxn ang="0">
                    <a:pos x="422" y="1797"/>
                  </a:cxn>
                  <a:cxn ang="0">
                    <a:pos x="3" y="436"/>
                  </a:cxn>
                  <a:cxn ang="0">
                    <a:pos x="0" y="398"/>
                  </a:cxn>
                  <a:cxn ang="0">
                    <a:pos x="3" y="360"/>
                  </a:cxn>
                  <a:cxn ang="0">
                    <a:pos x="14" y="324"/>
                  </a:cxn>
                  <a:cxn ang="0">
                    <a:pos x="31" y="291"/>
                  </a:cxn>
                  <a:cxn ang="0">
                    <a:pos x="55" y="261"/>
                  </a:cxn>
                  <a:cxn ang="0">
                    <a:pos x="85" y="237"/>
                  </a:cxn>
                  <a:cxn ang="0">
                    <a:pos x="119" y="218"/>
                  </a:cxn>
                </a:cxnLst>
                <a:rect l="0" t="0" r="r" b="b"/>
                <a:pathLst>
                  <a:path w="1461" h="1937">
                    <a:moveTo>
                      <a:pt x="138" y="211"/>
                    </a:moveTo>
                    <a:lnTo>
                      <a:pt x="793" y="8"/>
                    </a:lnTo>
                    <a:lnTo>
                      <a:pt x="812" y="4"/>
                    </a:lnTo>
                    <a:lnTo>
                      <a:pt x="831" y="1"/>
                    </a:lnTo>
                    <a:lnTo>
                      <a:pt x="850" y="0"/>
                    </a:lnTo>
                    <a:lnTo>
                      <a:pt x="869" y="1"/>
                    </a:lnTo>
                    <a:lnTo>
                      <a:pt x="889" y="4"/>
                    </a:lnTo>
                    <a:lnTo>
                      <a:pt x="907" y="8"/>
                    </a:lnTo>
                    <a:lnTo>
                      <a:pt x="925" y="15"/>
                    </a:lnTo>
                    <a:lnTo>
                      <a:pt x="942" y="22"/>
                    </a:lnTo>
                    <a:lnTo>
                      <a:pt x="958" y="32"/>
                    </a:lnTo>
                    <a:lnTo>
                      <a:pt x="973" y="43"/>
                    </a:lnTo>
                    <a:lnTo>
                      <a:pt x="987" y="56"/>
                    </a:lnTo>
                    <a:lnTo>
                      <a:pt x="1000" y="70"/>
                    </a:lnTo>
                    <a:lnTo>
                      <a:pt x="1012" y="85"/>
                    </a:lnTo>
                    <a:lnTo>
                      <a:pt x="1022" y="102"/>
                    </a:lnTo>
                    <a:lnTo>
                      <a:pt x="1031" y="119"/>
                    </a:lnTo>
                    <a:lnTo>
                      <a:pt x="1037" y="138"/>
                    </a:lnTo>
                    <a:lnTo>
                      <a:pt x="1452" y="1480"/>
                    </a:lnTo>
                    <a:lnTo>
                      <a:pt x="1457" y="1499"/>
                    </a:lnTo>
                    <a:lnTo>
                      <a:pt x="1460" y="1519"/>
                    </a:lnTo>
                    <a:lnTo>
                      <a:pt x="1461" y="1538"/>
                    </a:lnTo>
                    <a:lnTo>
                      <a:pt x="1460" y="1557"/>
                    </a:lnTo>
                    <a:lnTo>
                      <a:pt x="1457" y="1575"/>
                    </a:lnTo>
                    <a:lnTo>
                      <a:pt x="1452" y="1595"/>
                    </a:lnTo>
                    <a:lnTo>
                      <a:pt x="1446" y="1612"/>
                    </a:lnTo>
                    <a:lnTo>
                      <a:pt x="1438" y="1629"/>
                    </a:lnTo>
                    <a:lnTo>
                      <a:pt x="1428" y="1646"/>
                    </a:lnTo>
                    <a:lnTo>
                      <a:pt x="1417" y="1660"/>
                    </a:lnTo>
                    <a:lnTo>
                      <a:pt x="1405" y="1674"/>
                    </a:lnTo>
                    <a:lnTo>
                      <a:pt x="1391" y="1688"/>
                    </a:lnTo>
                    <a:lnTo>
                      <a:pt x="1376" y="1700"/>
                    </a:lnTo>
                    <a:lnTo>
                      <a:pt x="1359" y="1709"/>
                    </a:lnTo>
                    <a:lnTo>
                      <a:pt x="1341" y="1718"/>
                    </a:lnTo>
                    <a:lnTo>
                      <a:pt x="1323" y="1725"/>
                    </a:lnTo>
                    <a:lnTo>
                      <a:pt x="668" y="1927"/>
                    </a:lnTo>
                    <a:lnTo>
                      <a:pt x="649" y="1932"/>
                    </a:lnTo>
                    <a:lnTo>
                      <a:pt x="628" y="1936"/>
                    </a:lnTo>
                    <a:lnTo>
                      <a:pt x="609" y="1937"/>
                    </a:lnTo>
                    <a:lnTo>
                      <a:pt x="590" y="1936"/>
                    </a:lnTo>
                    <a:lnTo>
                      <a:pt x="571" y="1932"/>
                    </a:lnTo>
                    <a:lnTo>
                      <a:pt x="553" y="1928"/>
                    </a:lnTo>
                    <a:lnTo>
                      <a:pt x="535" y="1922"/>
                    </a:lnTo>
                    <a:lnTo>
                      <a:pt x="518" y="1913"/>
                    </a:lnTo>
                    <a:lnTo>
                      <a:pt x="502" y="1904"/>
                    </a:lnTo>
                    <a:lnTo>
                      <a:pt x="487" y="1893"/>
                    </a:lnTo>
                    <a:lnTo>
                      <a:pt x="472" y="1880"/>
                    </a:lnTo>
                    <a:lnTo>
                      <a:pt x="459" y="1866"/>
                    </a:lnTo>
                    <a:lnTo>
                      <a:pt x="448" y="1851"/>
                    </a:lnTo>
                    <a:lnTo>
                      <a:pt x="438" y="1835"/>
                    </a:lnTo>
                    <a:lnTo>
                      <a:pt x="430" y="1817"/>
                    </a:lnTo>
                    <a:lnTo>
                      <a:pt x="422" y="1797"/>
                    </a:lnTo>
                    <a:lnTo>
                      <a:pt x="8" y="456"/>
                    </a:lnTo>
                    <a:lnTo>
                      <a:pt x="3" y="436"/>
                    </a:lnTo>
                    <a:lnTo>
                      <a:pt x="1" y="417"/>
                    </a:lnTo>
                    <a:lnTo>
                      <a:pt x="0" y="398"/>
                    </a:lnTo>
                    <a:lnTo>
                      <a:pt x="1" y="379"/>
                    </a:lnTo>
                    <a:lnTo>
                      <a:pt x="3" y="360"/>
                    </a:lnTo>
                    <a:lnTo>
                      <a:pt x="8" y="342"/>
                    </a:lnTo>
                    <a:lnTo>
                      <a:pt x="14" y="324"/>
                    </a:lnTo>
                    <a:lnTo>
                      <a:pt x="22" y="307"/>
                    </a:lnTo>
                    <a:lnTo>
                      <a:pt x="31" y="291"/>
                    </a:lnTo>
                    <a:lnTo>
                      <a:pt x="43" y="275"/>
                    </a:lnTo>
                    <a:lnTo>
                      <a:pt x="55" y="261"/>
                    </a:lnTo>
                    <a:lnTo>
                      <a:pt x="70" y="248"/>
                    </a:lnTo>
                    <a:lnTo>
                      <a:pt x="85" y="237"/>
                    </a:lnTo>
                    <a:lnTo>
                      <a:pt x="102" y="226"/>
                    </a:lnTo>
                    <a:lnTo>
                      <a:pt x="119" y="218"/>
                    </a:lnTo>
                    <a:lnTo>
                      <a:pt x="138" y="2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>
                  <a:latin typeface="Arial" panose="020B0604020202020204" pitchFamily="34" charset="0"/>
                  <a:ea typeface="微软雅黑" panose="020B0503020204020204" pitchFamily="34" charset="-122"/>
                  <a:cs typeface="Arial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" name="Freeform 12"/>
              <p:cNvSpPr>
                <a:spLocks/>
              </p:cNvSpPr>
              <p:nvPr/>
            </p:nvSpPr>
            <p:spPr bwMode="auto">
              <a:xfrm>
                <a:off x="-1624013" y="1356710"/>
                <a:ext cx="146050" cy="192087"/>
              </a:xfrm>
              <a:custGeom>
                <a:avLst/>
                <a:gdLst/>
                <a:ahLst/>
                <a:cxnLst>
                  <a:cxn ang="0">
                    <a:pos x="668" y="8"/>
                  </a:cxn>
                  <a:cxn ang="0">
                    <a:pos x="629" y="1"/>
                  </a:cxn>
                  <a:cxn ang="0">
                    <a:pos x="591" y="1"/>
                  </a:cxn>
                  <a:cxn ang="0">
                    <a:pos x="554" y="8"/>
                  </a:cxn>
                  <a:cxn ang="0">
                    <a:pos x="519" y="22"/>
                  </a:cxn>
                  <a:cxn ang="0">
                    <a:pos x="487" y="43"/>
                  </a:cxn>
                  <a:cxn ang="0">
                    <a:pos x="461" y="70"/>
                  </a:cxn>
                  <a:cxn ang="0">
                    <a:pos x="438" y="102"/>
                  </a:cxn>
                  <a:cxn ang="0">
                    <a:pos x="423" y="138"/>
                  </a:cxn>
                  <a:cxn ang="0">
                    <a:pos x="4" y="1499"/>
                  </a:cxn>
                  <a:cxn ang="0">
                    <a:pos x="0" y="1538"/>
                  </a:cxn>
                  <a:cxn ang="0">
                    <a:pos x="4" y="1575"/>
                  </a:cxn>
                  <a:cxn ang="0">
                    <a:pos x="15" y="1612"/>
                  </a:cxn>
                  <a:cxn ang="0">
                    <a:pos x="33" y="1646"/>
                  </a:cxn>
                  <a:cxn ang="0">
                    <a:pos x="56" y="1674"/>
                  </a:cxn>
                  <a:cxn ang="0">
                    <a:pos x="85" y="1700"/>
                  </a:cxn>
                  <a:cxn ang="0">
                    <a:pos x="120" y="1718"/>
                  </a:cxn>
                  <a:cxn ang="0">
                    <a:pos x="793" y="1927"/>
                  </a:cxn>
                  <a:cxn ang="0">
                    <a:pos x="832" y="1936"/>
                  </a:cxn>
                  <a:cxn ang="0">
                    <a:pos x="870" y="1936"/>
                  </a:cxn>
                  <a:cxn ang="0">
                    <a:pos x="908" y="1928"/>
                  </a:cxn>
                  <a:cxn ang="0">
                    <a:pos x="943" y="1913"/>
                  </a:cxn>
                  <a:cxn ang="0">
                    <a:pos x="973" y="1893"/>
                  </a:cxn>
                  <a:cxn ang="0">
                    <a:pos x="1001" y="1866"/>
                  </a:cxn>
                  <a:cxn ang="0">
                    <a:pos x="1022" y="1835"/>
                  </a:cxn>
                  <a:cxn ang="0">
                    <a:pos x="1038" y="1797"/>
                  </a:cxn>
                  <a:cxn ang="0">
                    <a:pos x="1458" y="436"/>
                  </a:cxn>
                  <a:cxn ang="0">
                    <a:pos x="1461" y="398"/>
                  </a:cxn>
                  <a:cxn ang="0">
                    <a:pos x="1458" y="360"/>
                  </a:cxn>
                  <a:cxn ang="0">
                    <a:pos x="1446" y="324"/>
                  </a:cxn>
                  <a:cxn ang="0">
                    <a:pos x="1429" y="291"/>
                  </a:cxn>
                  <a:cxn ang="0">
                    <a:pos x="1405" y="261"/>
                  </a:cxn>
                  <a:cxn ang="0">
                    <a:pos x="1376" y="237"/>
                  </a:cxn>
                  <a:cxn ang="0">
                    <a:pos x="1342" y="218"/>
                  </a:cxn>
                </a:cxnLst>
                <a:rect l="0" t="0" r="r" b="b"/>
                <a:pathLst>
                  <a:path w="1461" h="1937">
                    <a:moveTo>
                      <a:pt x="1323" y="211"/>
                    </a:moveTo>
                    <a:lnTo>
                      <a:pt x="668" y="8"/>
                    </a:lnTo>
                    <a:lnTo>
                      <a:pt x="649" y="4"/>
                    </a:lnTo>
                    <a:lnTo>
                      <a:pt x="629" y="1"/>
                    </a:lnTo>
                    <a:lnTo>
                      <a:pt x="610" y="0"/>
                    </a:lnTo>
                    <a:lnTo>
                      <a:pt x="591" y="1"/>
                    </a:lnTo>
                    <a:lnTo>
                      <a:pt x="572" y="4"/>
                    </a:lnTo>
                    <a:lnTo>
                      <a:pt x="554" y="8"/>
                    </a:lnTo>
                    <a:lnTo>
                      <a:pt x="536" y="15"/>
                    </a:lnTo>
                    <a:lnTo>
                      <a:pt x="519" y="22"/>
                    </a:lnTo>
                    <a:lnTo>
                      <a:pt x="503" y="32"/>
                    </a:lnTo>
                    <a:lnTo>
                      <a:pt x="487" y="43"/>
                    </a:lnTo>
                    <a:lnTo>
                      <a:pt x="473" y="56"/>
                    </a:lnTo>
                    <a:lnTo>
                      <a:pt x="461" y="70"/>
                    </a:lnTo>
                    <a:lnTo>
                      <a:pt x="449" y="85"/>
                    </a:lnTo>
                    <a:lnTo>
                      <a:pt x="438" y="102"/>
                    </a:lnTo>
                    <a:lnTo>
                      <a:pt x="430" y="119"/>
                    </a:lnTo>
                    <a:lnTo>
                      <a:pt x="423" y="138"/>
                    </a:lnTo>
                    <a:lnTo>
                      <a:pt x="8" y="1480"/>
                    </a:lnTo>
                    <a:lnTo>
                      <a:pt x="4" y="1499"/>
                    </a:lnTo>
                    <a:lnTo>
                      <a:pt x="1" y="1519"/>
                    </a:lnTo>
                    <a:lnTo>
                      <a:pt x="0" y="1538"/>
                    </a:lnTo>
                    <a:lnTo>
                      <a:pt x="1" y="1557"/>
                    </a:lnTo>
                    <a:lnTo>
                      <a:pt x="4" y="1575"/>
                    </a:lnTo>
                    <a:lnTo>
                      <a:pt x="8" y="1595"/>
                    </a:lnTo>
                    <a:lnTo>
                      <a:pt x="15" y="1612"/>
                    </a:lnTo>
                    <a:lnTo>
                      <a:pt x="23" y="1629"/>
                    </a:lnTo>
                    <a:lnTo>
                      <a:pt x="33" y="1646"/>
                    </a:lnTo>
                    <a:lnTo>
                      <a:pt x="43" y="1660"/>
                    </a:lnTo>
                    <a:lnTo>
                      <a:pt x="56" y="1674"/>
                    </a:lnTo>
                    <a:lnTo>
                      <a:pt x="70" y="1688"/>
                    </a:lnTo>
                    <a:lnTo>
                      <a:pt x="85" y="1700"/>
                    </a:lnTo>
                    <a:lnTo>
                      <a:pt x="102" y="1709"/>
                    </a:lnTo>
                    <a:lnTo>
                      <a:pt x="120" y="1718"/>
                    </a:lnTo>
                    <a:lnTo>
                      <a:pt x="138" y="1725"/>
                    </a:lnTo>
                    <a:lnTo>
                      <a:pt x="793" y="1927"/>
                    </a:lnTo>
                    <a:lnTo>
                      <a:pt x="812" y="1932"/>
                    </a:lnTo>
                    <a:lnTo>
                      <a:pt x="832" y="1936"/>
                    </a:lnTo>
                    <a:lnTo>
                      <a:pt x="851" y="1937"/>
                    </a:lnTo>
                    <a:lnTo>
                      <a:pt x="870" y="1936"/>
                    </a:lnTo>
                    <a:lnTo>
                      <a:pt x="890" y="1932"/>
                    </a:lnTo>
                    <a:lnTo>
                      <a:pt x="908" y="1928"/>
                    </a:lnTo>
                    <a:lnTo>
                      <a:pt x="926" y="1922"/>
                    </a:lnTo>
                    <a:lnTo>
                      <a:pt x="943" y="1913"/>
                    </a:lnTo>
                    <a:lnTo>
                      <a:pt x="959" y="1904"/>
                    </a:lnTo>
                    <a:lnTo>
                      <a:pt x="973" y="1893"/>
                    </a:lnTo>
                    <a:lnTo>
                      <a:pt x="987" y="1880"/>
                    </a:lnTo>
                    <a:lnTo>
                      <a:pt x="1001" y="1866"/>
                    </a:lnTo>
                    <a:lnTo>
                      <a:pt x="1013" y="1851"/>
                    </a:lnTo>
                    <a:lnTo>
                      <a:pt x="1022" y="1835"/>
                    </a:lnTo>
                    <a:lnTo>
                      <a:pt x="1031" y="1817"/>
                    </a:lnTo>
                    <a:lnTo>
                      <a:pt x="1038" y="1797"/>
                    </a:lnTo>
                    <a:lnTo>
                      <a:pt x="1452" y="456"/>
                    </a:lnTo>
                    <a:lnTo>
                      <a:pt x="1458" y="436"/>
                    </a:lnTo>
                    <a:lnTo>
                      <a:pt x="1460" y="417"/>
                    </a:lnTo>
                    <a:lnTo>
                      <a:pt x="1461" y="398"/>
                    </a:lnTo>
                    <a:lnTo>
                      <a:pt x="1460" y="379"/>
                    </a:lnTo>
                    <a:lnTo>
                      <a:pt x="1458" y="360"/>
                    </a:lnTo>
                    <a:lnTo>
                      <a:pt x="1452" y="342"/>
                    </a:lnTo>
                    <a:lnTo>
                      <a:pt x="1446" y="324"/>
                    </a:lnTo>
                    <a:lnTo>
                      <a:pt x="1439" y="307"/>
                    </a:lnTo>
                    <a:lnTo>
                      <a:pt x="1429" y="291"/>
                    </a:lnTo>
                    <a:lnTo>
                      <a:pt x="1417" y="275"/>
                    </a:lnTo>
                    <a:lnTo>
                      <a:pt x="1405" y="261"/>
                    </a:lnTo>
                    <a:lnTo>
                      <a:pt x="1391" y="248"/>
                    </a:lnTo>
                    <a:lnTo>
                      <a:pt x="1376" y="237"/>
                    </a:lnTo>
                    <a:lnTo>
                      <a:pt x="1360" y="226"/>
                    </a:lnTo>
                    <a:lnTo>
                      <a:pt x="1342" y="218"/>
                    </a:lnTo>
                    <a:lnTo>
                      <a:pt x="1323" y="2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>
                  <a:latin typeface="Arial" panose="020B0604020202020204" pitchFamily="34" charset="0"/>
                  <a:ea typeface="微软雅黑" panose="020B0503020204020204" pitchFamily="34" charset="-122"/>
                  <a:cs typeface="Arial" pitchFamily="34" charset="0"/>
                  <a:sym typeface="Arial" panose="020B0604020202020204" pitchFamily="34" charset="0"/>
                </a:endParaRPr>
              </a:p>
            </p:txBody>
          </p:sp>
          <p:grpSp>
            <p:nvGrpSpPr>
              <p:cNvPr id="18" name="组合 120"/>
              <p:cNvGrpSpPr/>
              <p:nvPr/>
            </p:nvGrpSpPr>
            <p:grpSpPr>
              <a:xfrm>
                <a:off x="-1685925" y="1102710"/>
                <a:ext cx="1577975" cy="1174750"/>
                <a:chOff x="-1685925" y="1102710"/>
                <a:chExt cx="1577975" cy="1174750"/>
              </a:xfrm>
              <a:grpFill/>
            </p:grpSpPr>
            <p:sp>
              <p:nvSpPr>
                <p:cNvPr id="19" name="Freeform 13"/>
                <p:cNvSpPr>
                  <a:spLocks noEditPoints="1"/>
                </p:cNvSpPr>
                <p:nvPr/>
              </p:nvSpPr>
              <p:spPr bwMode="auto">
                <a:xfrm>
                  <a:off x="-1685925" y="1102710"/>
                  <a:ext cx="1577975" cy="1001712"/>
                </a:xfrm>
                <a:custGeom>
                  <a:avLst/>
                  <a:gdLst/>
                  <a:ahLst/>
                  <a:cxnLst>
                    <a:cxn ang="0">
                      <a:pos x="2975" y="306"/>
                    </a:cxn>
                    <a:cxn ang="0">
                      <a:pos x="3001" y="224"/>
                    </a:cxn>
                    <a:cxn ang="0">
                      <a:pos x="3041" y="151"/>
                    </a:cxn>
                    <a:cxn ang="0">
                      <a:pos x="3090" y="90"/>
                    </a:cxn>
                    <a:cxn ang="0">
                      <a:pos x="3152" y="42"/>
                    </a:cxn>
                    <a:cxn ang="0">
                      <a:pos x="3224" y="11"/>
                    </a:cxn>
                    <a:cxn ang="0">
                      <a:pos x="3306" y="0"/>
                    </a:cxn>
                    <a:cxn ang="0">
                      <a:pos x="12152" y="7"/>
                    </a:cxn>
                    <a:cxn ang="0">
                      <a:pos x="12224" y="35"/>
                    </a:cxn>
                    <a:cxn ang="0">
                      <a:pos x="12285" y="80"/>
                    </a:cxn>
                    <a:cxn ang="0">
                      <a:pos x="12335" y="140"/>
                    </a:cxn>
                    <a:cxn ang="0">
                      <a:pos x="12403" y="274"/>
                    </a:cxn>
                    <a:cxn ang="0">
                      <a:pos x="15584" y="5262"/>
                    </a:cxn>
                    <a:cxn ang="0">
                      <a:pos x="15667" y="5277"/>
                    </a:cxn>
                    <a:cxn ang="0">
                      <a:pos x="15742" y="5311"/>
                    </a:cxn>
                    <a:cxn ang="0">
                      <a:pos x="15806" y="5360"/>
                    </a:cxn>
                    <a:cxn ang="0">
                      <a:pos x="15856" y="5425"/>
                    </a:cxn>
                    <a:cxn ang="0">
                      <a:pos x="15890" y="5500"/>
                    </a:cxn>
                    <a:cxn ang="0">
                      <a:pos x="15905" y="5584"/>
                    </a:cxn>
                    <a:cxn ang="0">
                      <a:pos x="15901" y="8622"/>
                    </a:cxn>
                    <a:cxn ang="0">
                      <a:pos x="15879" y="8703"/>
                    </a:cxn>
                    <a:cxn ang="0">
                      <a:pos x="15838" y="8774"/>
                    </a:cxn>
                    <a:cxn ang="0">
                      <a:pos x="15781" y="8832"/>
                    </a:cxn>
                    <a:cxn ang="0">
                      <a:pos x="15713" y="8877"/>
                    </a:cxn>
                    <a:cxn ang="0">
                      <a:pos x="15635" y="8904"/>
                    </a:cxn>
                    <a:cxn ang="0">
                      <a:pos x="10285" y="8910"/>
                    </a:cxn>
                    <a:cxn ang="0">
                      <a:pos x="322" y="8910"/>
                    </a:cxn>
                    <a:cxn ang="0">
                      <a:pos x="239" y="8895"/>
                    </a:cxn>
                    <a:cxn ang="0">
                      <a:pos x="164" y="8861"/>
                    </a:cxn>
                    <a:cxn ang="0">
                      <a:pos x="100" y="8810"/>
                    </a:cxn>
                    <a:cxn ang="0">
                      <a:pos x="49" y="8746"/>
                    </a:cxn>
                    <a:cxn ang="0">
                      <a:pos x="15" y="8672"/>
                    </a:cxn>
                    <a:cxn ang="0">
                      <a:pos x="0" y="8588"/>
                    </a:cxn>
                    <a:cxn ang="0">
                      <a:pos x="4" y="5550"/>
                    </a:cxn>
                    <a:cxn ang="0">
                      <a:pos x="27" y="5469"/>
                    </a:cxn>
                    <a:cxn ang="0">
                      <a:pos x="68" y="5398"/>
                    </a:cxn>
                    <a:cxn ang="0">
                      <a:pos x="124" y="5339"/>
                    </a:cxn>
                    <a:cxn ang="0">
                      <a:pos x="192" y="5295"/>
                    </a:cxn>
                    <a:cxn ang="0">
                      <a:pos x="271" y="5268"/>
                    </a:cxn>
                    <a:cxn ang="0">
                      <a:pos x="4317" y="1018"/>
                    </a:cxn>
                    <a:cxn ang="0">
                      <a:pos x="11304" y="1023"/>
                    </a:cxn>
                    <a:cxn ang="0">
                      <a:pos x="11358" y="1045"/>
                    </a:cxn>
                    <a:cxn ang="0">
                      <a:pos x="11426" y="1116"/>
                    </a:cxn>
                    <a:cxn ang="0">
                      <a:pos x="11471" y="1213"/>
                    </a:cxn>
                    <a:cxn ang="0">
                      <a:pos x="12401" y="4398"/>
                    </a:cxn>
                    <a:cxn ang="0">
                      <a:pos x="12392" y="4448"/>
                    </a:cxn>
                    <a:cxn ang="0">
                      <a:pos x="12366" y="4494"/>
                    </a:cxn>
                    <a:cxn ang="0">
                      <a:pos x="12309" y="4543"/>
                    </a:cxn>
                    <a:cxn ang="0">
                      <a:pos x="12213" y="4580"/>
                    </a:cxn>
                    <a:cxn ang="0">
                      <a:pos x="3713" y="4582"/>
                    </a:cxn>
                    <a:cxn ang="0">
                      <a:pos x="3658" y="4572"/>
                    </a:cxn>
                    <a:cxn ang="0">
                      <a:pos x="3588" y="4539"/>
                    </a:cxn>
                    <a:cxn ang="0">
                      <a:pos x="3548" y="4503"/>
                    </a:cxn>
                    <a:cxn ang="0">
                      <a:pos x="3519" y="4458"/>
                    </a:cxn>
                    <a:cxn ang="0">
                      <a:pos x="3506" y="4410"/>
                    </a:cxn>
                    <a:cxn ang="0">
                      <a:pos x="4101" y="1234"/>
                    </a:cxn>
                    <a:cxn ang="0">
                      <a:pos x="4138" y="1132"/>
                    </a:cxn>
                    <a:cxn ang="0">
                      <a:pos x="4202" y="1056"/>
                    </a:cxn>
                    <a:cxn ang="0">
                      <a:pos x="4265" y="1025"/>
                    </a:cxn>
                    <a:cxn ang="0">
                      <a:pos x="4317" y="1018"/>
                    </a:cxn>
                    <a:cxn ang="0">
                      <a:pos x="1336" y="7722"/>
                    </a:cxn>
                    <a:cxn ang="0">
                      <a:pos x="11346" y="7722"/>
                    </a:cxn>
                  </a:cxnLst>
                  <a:rect l="0" t="0" r="r" b="b"/>
                  <a:pathLst>
                    <a:path w="15906" h="10098">
                      <a:moveTo>
                        <a:pt x="339" y="5262"/>
                      </a:moveTo>
                      <a:lnTo>
                        <a:pt x="2034" y="5262"/>
                      </a:lnTo>
                      <a:lnTo>
                        <a:pt x="2967" y="340"/>
                      </a:lnTo>
                      <a:lnTo>
                        <a:pt x="2970" y="323"/>
                      </a:lnTo>
                      <a:lnTo>
                        <a:pt x="2975" y="306"/>
                      </a:lnTo>
                      <a:lnTo>
                        <a:pt x="2979" y="289"/>
                      </a:lnTo>
                      <a:lnTo>
                        <a:pt x="2984" y="272"/>
                      </a:lnTo>
                      <a:lnTo>
                        <a:pt x="2990" y="256"/>
                      </a:lnTo>
                      <a:lnTo>
                        <a:pt x="2995" y="240"/>
                      </a:lnTo>
                      <a:lnTo>
                        <a:pt x="3001" y="224"/>
                      </a:lnTo>
                      <a:lnTo>
                        <a:pt x="3009" y="209"/>
                      </a:lnTo>
                      <a:lnTo>
                        <a:pt x="3016" y="194"/>
                      </a:lnTo>
                      <a:lnTo>
                        <a:pt x="3024" y="179"/>
                      </a:lnTo>
                      <a:lnTo>
                        <a:pt x="3032" y="165"/>
                      </a:lnTo>
                      <a:lnTo>
                        <a:pt x="3041" y="151"/>
                      </a:lnTo>
                      <a:lnTo>
                        <a:pt x="3050" y="138"/>
                      </a:lnTo>
                      <a:lnTo>
                        <a:pt x="3060" y="125"/>
                      </a:lnTo>
                      <a:lnTo>
                        <a:pt x="3069" y="112"/>
                      </a:lnTo>
                      <a:lnTo>
                        <a:pt x="3080" y="100"/>
                      </a:lnTo>
                      <a:lnTo>
                        <a:pt x="3090" y="90"/>
                      </a:lnTo>
                      <a:lnTo>
                        <a:pt x="3102" y="78"/>
                      </a:lnTo>
                      <a:lnTo>
                        <a:pt x="3114" y="69"/>
                      </a:lnTo>
                      <a:lnTo>
                        <a:pt x="3127" y="59"/>
                      </a:lnTo>
                      <a:lnTo>
                        <a:pt x="3138" y="49"/>
                      </a:lnTo>
                      <a:lnTo>
                        <a:pt x="3152" y="42"/>
                      </a:lnTo>
                      <a:lnTo>
                        <a:pt x="3166" y="34"/>
                      </a:lnTo>
                      <a:lnTo>
                        <a:pt x="3180" y="27"/>
                      </a:lnTo>
                      <a:lnTo>
                        <a:pt x="3193" y="21"/>
                      </a:lnTo>
                      <a:lnTo>
                        <a:pt x="3208" y="15"/>
                      </a:lnTo>
                      <a:lnTo>
                        <a:pt x="3224" y="11"/>
                      </a:lnTo>
                      <a:lnTo>
                        <a:pt x="3239" y="7"/>
                      </a:lnTo>
                      <a:lnTo>
                        <a:pt x="3256" y="4"/>
                      </a:lnTo>
                      <a:lnTo>
                        <a:pt x="3272" y="2"/>
                      </a:lnTo>
                      <a:lnTo>
                        <a:pt x="3289" y="1"/>
                      </a:lnTo>
                      <a:lnTo>
                        <a:pt x="3306" y="0"/>
                      </a:lnTo>
                      <a:lnTo>
                        <a:pt x="12087" y="0"/>
                      </a:lnTo>
                      <a:lnTo>
                        <a:pt x="12104" y="1"/>
                      </a:lnTo>
                      <a:lnTo>
                        <a:pt x="12121" y="2"/>
                      </a:lnTo>
                      <a:lnTo>
                        <a:pt x="12137" y="4"/>
                      </a:lnTo>
                      <a:lnTo>
                        <a:pt x="12152" y="7"/>
                      </a:lnTo>
                      <a:lnTo>
                        <a:pt x="12167" y="11"/>
                      </a:lnTo>
                      <a:lnTo>
                        <a:pt x="12182" y="15"/>
                      </a:lnTo>
                      <a:lnTo>
                        <a:pt x="12197" y="22"/>
                      </a:lnTo>
                      <a:lnTo>
                        <a:pt x="12211" y="28"/>
                      </a:lnTo>
                      <a:lnTo>
                        <a:pt x="12224" y="35"/>
                      </a:lnTo>
                      <a:lnTo>
                        <a:pt x="12237" y="43"/>
                      </a:lnTo>
                      <a:lnTo>
                        <a:pt x="12249" y="52"/>
                      </a:lnTo>
                      <a:lnTo>
                        <a:pt x="12262" y="60"/>
                      </a:lnTo>
                      <a:lnTo>
                        <a:pt x="12274" y="70"/>
                      </a:lnTo>
                      <a:lnTo>
                        <a:pt x="12285" y="80"/>
                      </a:lnTo>
                      <a:lnTo>
                        <a:pt x="12296" y="91"/>
                      </a:lnTo>
                      <a:lnTo>
                        <a:pt x="12306" y="103"/>
                      </a:lnTo>
                      <a:lnTo>
                        <a:pt x="12316" y="114"/>
                      </a:lnTo>
                      <a:lnTo>
                        <a:pt x="12326" y="127"/>
                      </a:lnTo>
                      <a:lnTo>
                        <a:pt x="12335" y="140"/>
                      </a:lnTo>
                      <a:lnTo>
                        <a:pt x="12345" y="154"/>
                      </a:lnTo>
                      <a:lnTo>
                        <a:pt x="12362" y="181"/>
                      </a:lnTo>
                      <a:lnTo>
                        <a:pt x="12377" y="211"/>
                      </a:lnTo>
                      <a:lnTo>
                        <a:pt x="12390" y="242"/>
                      </a:lnTo>
                      <a:lnTo>
                        <a:pt x="12403" y="274"/>
                      </a:lnTo>
                      <a:lnTo>
                        <a:pt x="12415" y="306"/>
                      </a:lnTo>
                      <a:lnTo>
                        <a:pt x="12425" y="340"/>
                      </a:lnTo>
                      <a:lnTo>
                        <a:pt x="13868" y="5262"/>
                      </a:lnTo>
                      <a:lnTo>
                        <a:pt x="15566" y="5262"/>
                      </a:lnTo>
                      <a:lnTo>
                        <a:pt x="15584" y="5262"/>
                      </a:lnTo>
                      <a:lnTo>
                        <a:pt x="15601" y="5263"/>
                      </a:lnTo>
                      <a:lnTo>
                        <a:pt x="15618" y="5265"/>
                      </a:lnTo>
                      <a:lnTo>
                        <a:pt x="15635" y="5268"/>
                      </a:lnTo>
                      <a:lnTo>
                        <a:pt x="15651" y="5272"/>
                      </a:lnTo>
                      <a:lnTo>
                        <a:pt x="15667" y="5277"/>
                      </a:lnTo>
                      <a:lnTo>
                        <a:pt x="15683" y="5282"/>
                      </a:lnTo>
                      <a:lnTo>
                        <a:pt x="15697" y="5288"/>
                      </a:lnTo>
                      <a:lnTo>
                        <a:pt x="15713" y="5295"/>
                      </a:lnTo>
                      <a:lnTo>
                        <a:pt x="15727" y="5302"/>
                      </a:lnTo>
                      <a:lnTo>
                        <a:pt x="15742" y="5311"/>
                      </a:lnTo>
                      <a:lnTo>
                        <a:pt x="15756" y="5319"/>
                      </a:lnTo>
                      <a:lnTo>
                        <a:pt x="15769" y="5329"/>
                      </a:lnTo>
                      <a:lnTo>
                        <a:pt x="15781" y="5339"/>
                      </a:lnTo>
                      <a:lnTo>
                        <a:pt x="15794" y="5350"/>
                      </a:lnTo>
                      <a:lnTo>
                        <a:pt x="15806" y="5360"/>
                      </a:lnTo>
                      <a:lnTo>
                        <a:pt x="15817" y="5373"/>
                      </a:lnTo>
                      <a:lnTo>
                        <a:pt x="15828" y="5385"/>
                      </a:lnTo>
                      <a:lnTo>
                        <a:pt x="15838" y="5398"/>
                      </a:lnTo>
                      <a:lnTo>
                        <a:pt x="15847" y="5411"/>
                      </a:lnTo>
                      <a:lnTo>
                        <a:pt x="15856" y="5425"/>
                      </a:lnTo>
                      <a:lnTo>
                        <a:pt x="15864" y="5439"/>
                      </a:lnTo>
                      <a:lnTo>
                        <a:pt x="15872" y="5454"/>
                      </a:lnTo>
                      <a:lnTo>
                        <a:pt x="15879" y="5469"/>
                      </a:lnTo>
                      <a:lnTo>
                        <a:pt x="15884" y="5485"/>
                      </a:lnTo>
                      <a:lnTo>
                        <a:pt x="15890" y="5500"/>
                      </a:lnTo>
                      <a:lnTo>
                        <a:pt x="15895" y="5517"/>
                      </a:lnTo>
                      <a:lnTo>
                        <a:pt x="15898" y="5533"/>
                      </a:lnTo>
                      <a:lnTo>
                        <a:pt x="15901" y="5550"/>
                      </a:lnTo>
                      <a:lnTo>
                        <a:pt x="15903" y="5567"/>
                      </a:lnTo>
                      <a:lnTo>
                        <a:pt x="15905" y="5584"/>
                      </a:lnTo>
                      <a:lnTo>
                        <a:pt x="15906" y="5601"/>
                      </a:lnTo>
                      <a:lnTo>
                        <a:pt x="15906" y="8571"/>
                      </a:lnTo>
                      <a:lnTo>
                        <a:pt x="15905" y="8588"/>
                      </a:lnTo>
                      <a:lnTo>
                        <a:pt x="15903" y="8605"/>
                      </a:lnTo>
                      <a:lnTo>
                        <a:pt x="15901" y="8622"/>
                      </a:lnTo>
                      <a:lnTo>
                        <a:pt x="15898" y="8639"/>
                      </a:lnTo>
                      <a:lnTo>
                        <a:pt x="15895" y="8655"/>
                      </a:lnTo>
                      <a:lnTo>
                        <a:pt x="15890" y="8672"/>
                      </a:lnTo>
                      <a:lnTo>
                        <a:pt x="15884" y="8687"/>
                      </a:lnTo>
                      <a:lnTo>
                        <a:pt x="15879" y="8703"/>
                      </a:lnTo>
                      <a:lnTo>
                        <a:pt x="15872" y="8718"/>
                      </a:lnTo>
                      <a:lnTo>
                        <a:pt x="15864" y="8733"/>
                      </a:lnTo>
                      <a:lnTo>
                        <a:pt x="15856" y="8746"/>
                      </a:lnTo>
                      <a:lnTo>
                        <a:pt x="15847" y="8760"/>
                      </a:lnTo>
                      <a:lnTo>
                        <a:pt x="15838" y="8774"/>
                      </a:lnTo>
                      <a:lnTo>
                        <a:pt x="15828" y="8787"/>
                      </a:lnTo>
                      <a:lnTo>
                        <a:pt x="15817" y="8798"/>
                      </a:lnTo>
                      <a:lnTo>
                        <a:pt x="15806" y="8810"/>
                      </a:lnTo>
                      <a:lnTo>
                        <a:pt x="15794" y="8822"/>
                      </a:lnTo>
                      <a:lnTo>
                        <a:pt x="15781" y="8832"/>
                      </a:lnTo>
                      <a:lnTo>
                        <a:pt x="15769" y="8843"/>
                      </a:lnTo>
                      <a:lnTo>
                        <a:pt x="15756" y="8853"/>
                      </a:lnTo>
                      <a:lnTo>
                        <a:pt x="15742" y="8861"/>
                      </a:lnTo>
                      <a:lnTo>
                        <a:pt x="15727" y="8870"/>
                      </a:lnTo>
                      <a:lnTo>
                        <a:pt x="15713" y="8877"/>
                      </a:lnTo>
                      <a:lnTo>
                        <a:pt x="15697" y="8883"/>
                      </a:lnTo>
                      <a:lnTo>
                        <a:pt x="15683" y="8890"/>
                      </a:lnTo>
                      <a:lnTo>
                        <a:pt x="15667" y="8895"/>
                      </a:lnTo>
                      <a:lnTo>
                        <a:pt x="15651" y="8899"/>
                      </a:lnTo>
                      <a:lnTo>
                        <a:pt x="15635" y="8904"/>
                      </a:lnTo>
                      <a:lnTo>
                        <a:pt x="15618" y="8907"/>
                      </a:lnTo>
                      <a:lnTo>
                        <a:pt x="15601" y="8909"/>
                      </a:lnTo>
                      <a:lnTo>
                        <a:pt x="15584" y="8910"/>
                      </a:lnTo>
                      <a:lnTo>
                        <a:pt x="15566" y="8910"/>
                      </a:lnTo>
                      <a:lnTo>
                        <a:pt x="10285" y="8910"/>
                      </a:lnTo>
                      <a:lnTo>
                        <a:pt x="10285" y="10098"/>
                      </a:lnTo>
                      <a:lnTo>
                        <a:pt x="5620" y="10098"/>
                      </a:lnTo>
                      <a:lnTo>
                        <a:pt x="5620" y="8910"/>
                      </a:lnTo>
                      <a:lnTo>
                        <a:pt x="339" y="8910"/>
                      </a:lnTo>
                      <a:lnTo>
                        <a:pt x="322" y="8910"/>
                      </a:lnTo>
                      <a:lnTo>
                        <a:pt x="305" y="8909"/>
                      </a:lnTo>
                      <a:lnTo>
                        <a:pt x="288" y="8907"/>
                      </a:lnTo>
                      <a:lnTo>
                        <a:pt x="271" y="8904"/>
                      </a:lnTo>
                      <a:lnTo>
                        <a:pt x="255" y="8899"/>
                      </a:lnTo>
                      <a:lnTo>
                        <a:pt x="239" y="8895"/>
                      </a:lnTo>
                      <a:lnTo>
                        <a:pt x="223" y="8890"/>
                      </a:lnTo>
                      <a:lnTo>
                        <a:pt x="207" y="8883"/>
                      </a:lnTo>
                      <a:lnTo>
                        <a:pt x="192" y="8877"/>
                      </a:lnTo>
                      <a:lnTo>
                        <a:pt x="177" y="8870"/>
                      </a:lnTo>
                      <a:lnTo>
                        <a:pt x="164" y="8861"/>
                      </a:lnTo>
                      <a:lnTo>
                        <a:pt x="150" y="8853"/>
                      </a:lnTo>
                      <a:lnTo>
                        <a:pt x="137" y="8843"/>
                      </a:lnTo>
                      <a:lnTo>
                        <a:pt x="124" y="8832"/>
                      </a:lnTo>
                      <a:lnTo>
                        <a:pt x="112" y="8822"/>
                      </a:lnTo>
                      <a:lnTo>
                        <a:pt x="100" y="8810"/>
                      </a:lnTo>
                      <a:lnTo>
                        <a:pt x="88" y="8798"/>
                      </a:lnTo>
                      <a:lnTo>
                        <a:pt x="78" y="8787"/>
                      </a:lnTo>
                      <a:lnTo>
                        <a:pt x="68" y="8774"/>
                      </a:lnTo>
                      <a:lnTo>
                        <a:pt x="58" y="8760"/>
                      </a:lnTo>
                      <a:lnTo>
                        <a:pt x="49" y="8746"/>
                      </a:lnTo>
                      <a:lnTo>
                        <a:pt x="41" y="8733"/>
                      </a:lnTo>
                      <a:lnTo>
                        <a:pt x="34" y="8718"/>
                      </a:lnTo>
                      <a:lnTo>
                        <a:pt x="27" y="8703"/>
                      </a:lnTo>
                      <a:lnTo>
                        <a:pt x="20" y="8687"/>
                      </a:lnTo>
                      <a:lnTo>
                        <a:pt x="15" y="8672"/>
                      </a:lnTo>
                      <a:lnTo>
                        <a:pt x="11" y="8655"/>
                      </a:lnTo>
                      <a:lnTo>
                        <a:pt x="6" y="8639"/>
                      </a:lnTo>
                      <a:lnTo>
                        <a:pt x="4" y="8622"/>
                      </a:lnTo>
                      <a:lnTo>
                        <a:pt x="2" y="8605"/>
                      </a:lnTo>
                      <a:lnTo>
                        <a:pt x="0" y="8588"/>
                      </a:lnTo>
                      <a:lnTo>
                        <a:pt x="0" y="8571"/>
                      </a:lnTo>
                      <a:lnTo>
                        <a:pt x="0" y="5601"/>
                      </a:lnTo>
                      <a:lnTo>
                        <a:pt x="0" y="5584"/>
                      </a:lnTo>
                      <a:lnTo>
                        <a:pt x="2" y="5567"/>
                      </a:lnTo>
                      <a:lnTo>
                        <a:pt x="4" y="5550"/>
                      </a:lnTo>
                      <a:lnTo>
                        <a:pt x="6" y="5533"/>
                      </a:lnTo>
                      <a:lnTo>
                        <a:pt x="11" y="5517"/>
                      </a:lnTo>
                      <a:lnTo>
                        <a:pt x="15" y="5500"/>
                      </a:lnTo>
                      <a:lnTo>
                        <a:pt x="20" y="5485"/>
                      </a:lnTo>
                      <a:lnTo>
                        <a:pt x="27" y="5469"/>
                      </a:lnTo>
                      <a:lnTo>
                        <a:pt x="34" y="5454"/>
                      </a:lnTo>
                      <a:lnTo>
                        <a:pt x="41" y="5439"/>
                      </a:lnTo>
                      <a:lnTo>
                        <a:pt x="49" y="5425"/>
                      </a:lnTo>
                      <a:lnTo>
                        <a:pt x="58" y="5411"/>
                      </a:lnTo>
                      <a:lnTo>
                        <a:pt x="68" y="5398"/>
                      </a:lnTo>
                      <a:lnTo>
                        <a:pt x="78" y="5385"/>
                      </a:lnTo>
                      <a:lnTo>
                        <a:pt x="88" y="5373"/>
                      </a:lnTo>
                      <a:lnTo>
                        <a:pt x="100" y="5360"/>
                      </a:lnTo>
                      <a:lnTo>
                        <a:pt x="112" y="5350"/>
                      </a:lnTo>
                      <a:lnTo>
                        <a:pt x="124" y="5339"/>
                      </a:lnTo>
                      <a:lnTo>
                        <a:pt x="137" y="5329"/>
                      </a:lnTo>
                      <a:lnTo>
                        <a:pt x="150" y="5319"/>
                      </a:lnTo>
                      <a:lnTo>
                        <a:pt x="164" y="5311"/>
                      </a:lnTo>
                      <a:lnTo>
                        <a:pt x="177" y="5302"/>
                      </a:lnTo>
                      <a:lnTo>
                        <a:pt x="192" y="5295"/>
                      </a:lnTo>
                      <a:lnTo>
                        <a:pt x="207" y="5288"/>
                      </a:lnTo>
                      <a:lnTo>
                        <a:pt x="223" y="5282"/>
                      </a:lnTo>
                      <a:lnTo>
                        <a:pt x="239" y="5277"/>
                      </a:lnTo>
                      <a:lnTo>
                        <a:pt x="255" y="5272"/>
                      </a:lnTo>
                      <a:lnTo>
                        <a:pt x="271" y="5268"/>
                      </a:lnTo>
                      <a:lnTo>
                        <a:pt x="288" y="5265"/>
                      </a:lnTo>
                      <a:lnTo>
                        <a:pt x="305" y="5263"/>
                      </a:lnTo>
                      <a:lnTo>
                        <a:pt x="322" y="5262"/>
                      </a:lnTo>
                      <a:lnTo>
                        <a:pt x="339" y="5262"/>
                      </a:lnTo>
                      <a:close/>
                      <a:moveTo>
                        <a:pt x="4317" y="1018"/>
                      </a:moveTo>
                      <a:lnTo>
                        <a:pt x="11261" y="1018"/>
                      </a:lnTo>
                      <a:lnTo>
                        <a:pt x="11273" y="1018"/>
                      </a:lnTo>
                      <a:lnTo>
                        <a:pt x="11284" y="1019"/>
                      </a:lnTo>
                      <a:lnTo>
                        <a:pt x="11293" y="1021"/>
                      </a:lnTo>
                      <a:lnTo>
                        <a:pt x="11304" y="1023"/>
                      </a:lnTo>
                      <a:lnTo>
                        <a:pt x="11313" y="1026"/>
                      </a:lnTo>
                      <a:lnTo>
                        <a:pt x="11323" y="1028"/>
                      </a:lnTo>
                      <a:lnTo>
                        <a:pt x="11333" y="1032"/>
                      </a:lnTo>
                      <a:lnTo>
                        <a:pt x="11341" y="1036"/>
                      </a:lnTo>
                      <a:lnTo>
                        <a:pt x="11358" y="1045"/>
                      </a:lnTo>
                      <a:lnTo>
                        <a:pt x="11374" y="1057"/>
                      </a:lnTo>
                      <a:lnTo>
                        <a:pt x="11388" y="1069"/>
                      </a:lnTo>
                      <a:lnTo>
                        <a:pt x="11402" y="1083"/>
                      </a:lnTo>
                      <a:lnTo>
                        <a:pt x="11414" y="1099"/>
                      </a:lnTo>
                      <a:lnTo>
                        <a:pt x="11426" y="1116"/>
                      </a:lnTo>
                      <a:lnTo>
                        <a:pt x="11437" y="1134"/>
                      </a:lnTo>
                      <a:lnTo>
                        <a:pt x="11446" y="1152"/>
                      </a:lnTo>
                      <a:lnTo>
                        <a:pt x="11456" y="1172"/>
                      </a:lnTo>
                      <a:lnTo>
                        <a:pt x="11464" y="1193"/>
                      </a:lnTo>
                      <a:lnTo>
                        <a:pt x="11471" y="1213"/>
                      </a:lnTo>
                      <a:lnTo>
                        <a:pt x="11478" y="1234"/>
                      </a:lnTo>
                      <a:lnTo>
                        <a:pt x="12396" y="4366"/>
                      </a:lnTo>
                      <a:lnTo>
                        <a:pt x="12398" y="4377"/>
                      </a:lnTo>
                      <a:lnTo>
                        <a:pt x="12400" y="4387"/>
                      </a:lnTo>
                      <a:lnTo>
                        <a:pt x="12401" y="4398"/>
                      </a:lnTo>
                      <a:lnTo>
                        <a:pt x="12401" y="4409"/>
                      </a:lnTo>
                      <a:lnTo>
                        <a:pt x="12400" y="4418"/>
                      </a:lnTo>
                      <a:lnTo>
                        <a:pt x="12398" y="4429"/>
                      </a:lnTo>
                      <a:lnTo>
                        <a:pt x="12396" y="4438"/>
                      </a:lnTo>
                      <a:lnTo>
                        <a:pt x="12392" y="4448"/>
                      </a:lnTo>
                      <a:lnTo>
                        <a:pt x="12388" y="4457"/>
                      </a:lnTo>
                      <a:lnTo>
                        <a:pt x="12384" y="4467"/>
                      </a:lnTo>
                      <a:lnTo>
                        <a:pt x="12379" y="4475"/>
                      </a:lnTo>
                      <a:lnTo>
                        <a:pt x="12373" y="4484"/>
                      </a:lnTo>
                      <a:lnTo>
                        <a:pt x="12366" y="4494"/>
                      </a:lnTo>
                      <a:lnTo>
                        <a:pt x="12360" y="4501"/>
                      </a:lnTo>
                      <a:lnTo>
                        <a:pt x="12352" y="4509"/>
                      </a:lnTo>
                      <a:lnTo>
                        <a:pt x="12345" y="4517"/>
                      </a:lnTo>
                      <a:lnTo>
                        <a:pt x="12327" y="4531"/>
                      </a:lnTo>
                      <a:lnTo>
                        <a:pt x="12309" y="4543"/>
                      </a:lnTo>
                      <a:lnTo>
                        <a:pt x="12288" y="4555"/>
                      </a:lnTo>
                      <a:lnTo>
                        <a:pt x="12268" y="4565"/>
                      </a:lnTo>
                      <a:lnTo>
                        <a:pt x="12246" y="4572"/>
                      </a:lnTo>
                      <a:lnTo>
                        <a:pt x="12224" y="4577"/>
                      </a:lnTo>
                      <a:lnTo>
                        <a:pt x="12213" y="4580"/>
                      </a:lnTo>
                      <a:lnTo>
                        <a:pt x="12201" y="4581"/>
                      </a:lnTo>
                      <a:lnTo>
                        <a:pt x="12191" y="4582"/>
                      </a:lnTo>
                      <a:lnTo>
                        <a:pt x="12179" y="4583"/>
                      </a:lnTo>
                      <a:lnTo>
                        <a:pt x="3723" y="4583"/>
                      </a:lnTo>
                      <a:lnTo>
                        <a:pt x="3713" y="4582"/>
                      </a:lnTo>
                      <a:lnTo>
                        <a:pt x="3701" y="4582"/>
                      </a:lnTo>
                      <a:lnTo>
                        <a:pt x="3690" y="4580"/>
                      </a:lnTo>
                      <a:lnTo>
                        <a:pt x="3680" y="4577"/>
                      </a:lnTo>
                      <a:lnTo>
                        <a:pt x="3668" y="4575"/>
                      </a:lnTo>
                      <a:lnTo>
                        <a:pt x="3658" y="4572"/>
                      </a:lnTo>
                      <a:lnTo>
                        <a:pt x="3647" y="4569"/>
                      </a:lnTo>
                      <a:lnTo>
                        <a:pt x="3636" y="4565"/>
                      </a:lnTo>
                      <a:lnTo>
                        <a:pt x="3616" y="4556"/>
                      </a:lnTo>
                      <a:lnTo>
                        <a:pt x="3597" y="4545"/>
                      </a:lnTo>
                      <a:lnTo>
                        <a:pt x="3588" y="4539"/>
                      </a:lnTo>
                      <a:lnTo>
                        <a:pt x="3579" y="4532"/>
                      </a:lnTo>
                      <a:lnTo>
                        <a:pt x="3570" y="4525"/>
                      </a:lnTo>
                      <a:lnTo>
                        <a:pt x="3563" y="4518"/>
                      </a:lnTo>
                      <a:lnTo>
                        <a:pt x="3556" y="4511"/>
                      </a:lnTo>
                      <a:lnTo>
                        <a:pt x="3548" y="4503"/>
                      </a:lnTo>
                      <a:lnTo>
                        <a:pt x="3542" y="4495"/>
                      </a:lnTo>
                      <a:lnTo>
                        <a:pt x="3535" y="4486"/>
                      </a:lnTo>
                      <a:lnTo>
                        <a:pt x="3529" y="4478"/>
                      </a:lnTo>
                      <a:lnTo>
                        <a:pt x="3524" y="4468"/>
                      </a:lnTo>
                      <a:lnTo>
                        <a:pt x="3519" y="4458"/>
                      </a:lnTo>
                      <a:lnTo>
                        <a:pt x="3515" y="4449"/>
                      </a:lnTo>
                      <a:lnTo>
                        <a:pt x="3512" y="4439"/>
                      </a:lnTo>
                      <a:lnTo>
                        <a:pt x="3509" y="4430"/>
                      </a:lnTo>
                      <a:lnTo>
                        <a:pt x="3507" y="4419"/>
                      </a:lnTo>
                      <a:lnTo>
                        <a:pt x="3506" y="4410"/>
                      </a:lnTo>
                      <a:lnTo>
                        <a:pt x="3505" y="4399"/>
                      </a:lnTo>
                      <a:lnTo>
                        <a:pt x="3505" y="4388"/>
                      </a:lnTo>
                      <a:lnTo>
                        <a:pt x="3506" y="4378"/>
                      </a:lnTo>
                      <a:lnTo>
                        <a:pt x="3508" y="4366"/>
                      </a:lnTo>
                      <a:lnTo>
                        <a:pt x="4101" y="1234"/>
                      </a:lnTo>
                      <a:lnTo>
                        <a:pt x="4106" y="1213"/>
                      </a:lnTo>
                      <a:lnTo>
                        <a:pt x="4112" y="1192"/>
                      </a:lnTo>
                      <a:lnTo>
                        <a:pt x="4119" y="1171"/>
                      </a:lnTo>
                      <a:lnTo>
                        <a:pt x="4128" y="1151"/>
                      </a:lnTo>
                      <a:lnTo>
                        <a:pt x="4138" y="1132"/>
                      </a:lnTo>
                      <a:lnTo>
                        <a:pt x="4148" y="1114"/>
                      </a:lnTo>
                      <a:lnTo>
                        <a:pt x="4160" y="1098"/>
                      </a:lnTo>
                      <a:lnTo>
                        <a:pt x="4174" y="1082"/>
                      </a:lnTo>
                      <a:lnTo>
                        <a:pt x="4187" y="1068"/>
                      </a:lnTo>
                      <a:lnTo>
                        <a:pt x="4202" y="1056"/>
                      </a:lnTo>
                      <a:lnTo>
                        <a:pt x="4219" y="1045"/>
                      </a:lnTo>
                      <a:lnTo>
                        <a:pt x="4236" y="1035"/>
                      </a:lnTo>
                      <a:lnTo>
                        <a:pt x="4246" y="1031"/>
                      </a:lnTo>
                      <a:lnTo>
                        <a:pt x="4255" y="1028"/>
                      </a:lnTo>
                      <a:lnTo>
                        <a:pt x="4265" y="1025"/>
                      </a:lnTo>
                      <a:lnTo>
                        <a:pt x="4275" y="1023"/>
                      </a:lnTo>
                      <a:lnTo>
                        <a:pt x="4285" y="1021"/>
                      </a:lnTo>
                      <a:lnTo>
                        <a:pt x="4296" y="1019"/>
                      </a:lnTo>
                      <a:lnTo>
                        <a:pt x="4306" y="1018"/>
                      </a:lnTo>
                      <a:lnTo>
                        <a:pt x="4317" y="1018"/>
                      </a:lnTo>
                      <a:close/>
                      <a:moveTo>
                        <a:pt x="1336" y="6492"/>
                      </a:moveTo>
                      <a:lnTo>
                        <a:pt x="2863" y="6492"/>
                      </a:lnTo>
                      <a:lnTo>
                        <a:pt x="4559" y="7256"/>
                      </a:lnTo>
                      <a:lnTo>
                        <a:pt x="4559" y="7722"/>
                      </a:lnTo>
                      <a:lnTo>
                        <a:pt x="1336" y="7722"/>
                      </a:lnTo>
                      <a:lnTo>
                        <a:pt x="1336" y="6492"/>
                      </a:lnTo>
                      <a:close/>
                      <a:moveTo>
                        <a:pt x="14570" y="6492"/>
                      </a:moveTo>
                      <a:lnTo>
                        <a:pt x="13042" y="6492"/>
                      </a:lnTo>
                      <a:lnTo>
                        <a:pt x="11346" y="7256"/>
                      </a:lnTo>
                      <a:lnTo>
                        <a:pt x="11346" y="7722"/>
                      </a:lnTo>
                      <a:lnTo>
                        <a:pt x="14570" y="7722"/>
                      </a:lnTo>
                      <a:lnTo>
                        <a:pt x="14570" y="64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600">
                    <a:latin typeface="Arial" panose="020B0604020202020204" pitchFamily="34" charset="0"/>
                    <a:ea typeface="微软雅黑" panose="020B0503020204020204" pitchFamily="34" charset="-122"/>
                    <a:cs typeface="Arial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" name="Freeform 14"/>
                <p:cNvSpPr>
                  <a:spLocks noEditPoints="1"/>
                </p:cNvSpPr>
                <p:nvPr/>
              </p:nvSpPr>
              <p:spPr bwMode="auto">
                <a:xfrm>
                  <a:off x="-1541463" y="2075848"/>
                  <a:ext cx="1319213" cy="201612"/>
                </a:xfrm>
                <a:custGeom>
                  <a:avLst/>
                  <a:gdLst/>
                  <a:ahLst/>
                  <a:cxnLst>
                    <a:cxn ang="0">
                      <a:pos x="12764" y="0"/>
                    </a:cxn>
                    <a:cxn ang="0">
                      <a:pos x="13297" y="1019"/>
                    </a:cxn>
                    <a:cxn ang="0">
                      <a:pos x="13258" y="1395"/>
                    </a:cxn>
                    <a:cxn ang="0">
                      <a:pos x="13232" y="1500"/>
                    </a:cxn>
                    <a:cxn ang="0">
                      <a:pos x="13199" y="1599"/>
                    </a:cxn>
                    <a:cxn ang="0">
                      <a:pos x="13162" y="1691"/>
                    </a:cxn>
                    <a:cxn ang="0">
                      <a:pos x="13118" y="1772"/>
                    </a:cxn>
                    <a:cxn ang="0">
                      <a:pos x="13072" y="1846"/>
                    </a:cxn>
                    <a:cxn ang="0">
                      <a:pos x="13019" y="1908"/>
                    </a:cxn>
                    <a:cxn ang="0">
                      <a:pos x="12963" y="1959"/>
                    </a:cxn>
                    <a:cxn ang="0">
                      <a:pos x="12905" y="1998"/>
                    </a:cxn>
                    <a:cxn ang="0">
                      <a:pos x="12843" y="2024"/>
                    </a:cxn>
                    <a:cxn ang="0">
                      <a:pos x="12779" y="2036"/>
                    </a:cxn>
                    <a:cxn ang="0">
                      <a:pos x="10104" y="2036"/>
                    </a:cxn>
                    <a:cxn ang="0">
                      <a:pos x="10040" y="2024"/>
                    </a:cxn>
                    <a:cxn ang="0">
                      <a:pos x="9978" y="1998"/>
                    </a:cxn>
                    <a:cxn ang="0">
                      <a:pos x="9920" y="1959"/>
                    </a:cxn>
                    <a:cxn ang="0">
                      <a:pos x="9864" y="1908"/>
                    </a:cxn>
                    <a:cxn ang="0">
                      <a:pos x="9812" y="1846"/>
                    </a:cxn>
                    <a:cxn ang="0">
                      <a:pos x="9764" y="1772"/>
                    </a:cxn>
                    <a:cxn ang="0">
                      <a:pos x="9722" y="1691"/>
                    </a:cxn>
                    <a:cxn ang="0">
                      <a:pos x="9684" y="1599"/>
                    </a:cxn>
                    <a:cxn ang="0">
                      <a:pos x="9652" y="1500"/>
                    </a:cxn>
                    <a:cxn ang="0">
                      <a:pos x="9625" y="1395"/>
                    </a:cxn>
                    <a:cxn ang="0">
                      <a:pos x="9586" y="1019"/>
                    </a:cxn>
                    <a:cxn ang="0">
                      <a:pos x="10119" y="0"/>
                    </a:cxn>
                    <a:cxn ang="0">
                      <a:pos x="3172" y="0"/>
                    </a:cxn>
                    <a:cxn ang="0">
                      <a:pos x="3711" y="0"/>
                    </a:cxn>
                    <a:cxn ang="0">
                      <a:pos x="3680" y="1358"/>
                    </a:cxn>
                    <a:cxn ang="0">
                      <a:pos x="3656" y="1466"/>
                    </a:cxn>
                    <a:cxn ang="0">
                      <a:pos x="3625" y="1567"/>
                    </a:cxn>
                    <a:cxn ang="0">
                      <a:pos x="3589" y="1661"/>
                    </a:cxn>
                    <a:cxn ang="0">
                      <a:pos x="3548" y="1746"/>
                    </a:cxn>
                    <a:cxn ang="0">
                      <a:pos x="3502" y="1822"/>
                    </a:cxn>
                    <a:cxn ang="0">
                      <a:pos x="3451" y="1888"/>
                    </a:cxn>
                    <a:cxn ang="0">
                      <a:pos x="3397" y="1944"/>
                    </a:cxn>
                    <a:cxn ang="0">
                      <a:pos x="3339" y="1986"/>
                    </a:cxn>
                    <a:cxn ang="0">
                      <a:pos x="3279" y="2017"/>
                    </a:cxn>
                    <a:cxn ang="0">
                      <a:pos x="3215" y="2034"/>
                    </a:cxn>
                    <a:cxn ang="0">
                      <a:pos x="540" y="2037"/>
                    </a:cxn>
                    <a:cxn ang="0">
                      <a:pos x="475" y="2030"/>
                    </a:cxn>
                    <a:cxn ang="0">
                      <a:pos x="412" y="2008"/>
                    </a:cxn>
                    <a:cxn ang="0">
                      <a:pos x="353" y="1973"/>
                    </a:cxn>
                    <a:cxn ang="0">
                      <a:pos x="297" y="1927"/>
                    </a:cxn>
                    <a:cxn ang="0">
                      <a:pos x="244" y="1867"/>
                    </a:cxn>
                    <a:cxn ang="0">
                      <a:pos x="194" y="1798"/>
                    </a:cxn>
                    <a:cxn ang="0">
                      <a:pos x="150" y="1719"/>
                    </a:cxn>
                    <a:cxn ang="0">
                      <a:pos x="110" y="1630"/>
                    </a:cxn>
                    <a:cxn ang="0">
                      <a:pos x="76" y="1534"/>
                    </a:cxn>
                    <a:cxn ang="0">
                      <a:pos x="47" y="1430"/>
                    </a:cxn>
                    <a:cxn ang="0">
                      <a:pos x="0" y="1358"/>
                    </a:cxn>
                    <a:cxn ang="0">
                      <a:pos x="527" y="0"/>
                    </a:cxn>
                  </a:cxnLst>
                  <a:rect l="0" t="0" r="r" b="b"/>
                  <a:pathLst>
                    <a:path w="13297" h="2037">
                      <a:moveTo>
                        <a:pt x="10126" y="0"/>
                      </a:moveTo>
                      <a:lnTo>
                        <a:pt x="12757" y="0"/>
                      </a:lnTo>
                      <a:lnTo>
                        <a:pt x="12764" y="0"/>
                      </a:lnTo>
                      <a:lnTo>
                        <a:pt x="12771" y="0"/>
                      </a:lnTo>
                      <a:lnTo>
                        <a:pt x="13297" y="0"/>
                      </a:lnTo>
                      <a:lnTo>
                        <a:pt x="13297" y="1019"/>
                      </a:lnTo>
                      <a:lnTo>
                        <a:pt x="13297" y="1358"/>
                      </a:lnTo>
                      <a:lnTo>
                        <a:pt x="13266" y="1358"/>
                      </a:lnTo>
                      <a:lnTo>
                        <a:pt x="13258" y="1395"/>
                      </a:lnTo>
                      <a:lnTo>
                        <a:pt x="13250" y="1430"/>
                      </a:lnTo>
                      <a:lnTo>
                        <a:pt x="13241" y="1466"/>
                      </a:lnTo>
                      <a:lnTo>
                        <a:pt x="13232" y="1500"/>
                      </a:lnTo>
                      <a:lnTo>
                        <a:pt x="13221" y="1534"/>
                      </a:lnTo>
                      <a:lnTo>
                        <a:pt x="13211" y="1567"/>
                      </a:lnTo>
                      <a:lnTo>
                        <a:pt x="13199" y="1599"/>
                      </a:lnTo>
                      <a:lnTo>
                        <a:pt x="13187" y="1630"/>
                      </a:lnTo>
                      <a:lnTo>
                        <a:pt x="13175" y="1661"/>
                      </a:lnTo>
                      <a:lnTo>
                        <a:pt x="13162" y="1691"/>
                      </a:lnTo>
                      <a:lnTo>
                        <a:pt x="13148" y="1719"/>
                      </a:lnTo>
                      <a:lnTo>
                        <a:pt x="13133" y="1746"/>
                      </a:lnTo>
                      <a:lnTo>
                        <a:pt x="13118" y="1772"/>
                      </a:lnTo>
                      <a:lnTo>
                        <a:pt x="13103" y="1798"/>
                      </a:lnTo>
                      <a:lnTo>
                        <a:pt x="13087" y="1822"/>
                      </a:lnTo>
                      <a:lnTo>
                        <a:pt x="13072" y="1846"/>
                      </a:lnTo>
                      <a:lnTo>
                        <a:pt x="13055" y="1867"/>
                      </a:lnTo>
                      <a:lnTo>
                        <a:pt x="13036" y="1888"/>
                      </a:lnTo>
                      <a:lnTo>
                        <a:pt x="13019" y="1908"/>
                      </a:lnTo>
                      <a:lnTo>
                        <a:pt x="13001" y="1927"/>
                      </a:lnTo>
                      <a:lnTo>
                        <a:pt x="12982" y="1944"/>
                      </a:lnTo>
                      <a:lnTo>
                        <a:pt x="12963" y="1959"/>
                      </a:lnTo>
                      <a:lnTo>
                        <a:pt x="12944" y="1973"/>
                      </a:lnTo>
                      <a:lnTo>
                        <a:pt x="12925" y="1986"/>
                      </a:lnTo>
                      <a:lnTo>
                        <a:pt x="12905" y="1998"/>
                      </a:lnTo>
                      <a:lnTo>
                        <a:pt x="12885" y="2008"/>
                      </a:lnTo>
                      <a:lnTo>
                        <a:pt x="12864" y="2017"/>
                      </a:lnTo>
                      <a:lnTo>
                        <a:pt x="12843" y="2024"/>
                      </a:lnTo>
                      <a:lnTo>
                        <a:pt x="12822" y="2030"/>
                      </a:lnTo>
                      <a:lnTo>
                        <a:pt x="12801" y="2034"/>
                      </a:lnTo>
                      <a:lnTo>
                        <a:pt x="12779" y="2036"/>
                      </a:lnTo>
                      <a:lnTo>
                        <a:pt x="12757" y="2037"/>
                      </a:lnTo>
                      <a:lnTo>
                        <a:pt x="10126" y="2037"/>
                      </a:lnTo>
                      <a:lnTo>
                        <a:pt x="10104" y="2036"/>
                      </a:lnTo>
                      <a:lnTo>
                        <a:pt x="10082" y="2034"/>
                      </a:lnTo>
                      <a:lnTo>
                        <a:pt x="10061" y="2030"/>
                      </a:lnTo>
                      <a:lnTo>
                        <a:pt x="10040" y="2024"/>
                      </a:lnTo>
                      <a:lnTo>
                        <a:pt x="10019" y="2017"/>
                      </a:lnTo>
                      <a:lnTo>
                        <a:pt x="9998" y="2008"/>
                      </a:lnTo>
                      <a:lnTo>
                        <a:pt x="9978" y="1998"/>
                      </a:lnTo>
                      <a:lnTo>
                        <a:pt x="9958" y="1986"/>
                      </a:lnTo>
                      <a:lnTo>
                        <a:pt x="9939" y="1973"/>
                      </a:lnTo>
                      <a:lnTo>
                        <a:pt x="9920" y="1959"/>
                      </a:lnTo>
                      <a:lnTo>
                        <a:pt x="9900" y="1944"/>
                      </a:lnTo>
                      <a:lnTo>
                        <a:pt x="9882" y="1927"/>
                      </a:lnTo>
                      <a:lnTo>
                        <a:pt x="9864" y="1908"/>
                      </a:lnTo>
                      <a:lnTo>
                        <a:pt x="9846" y="1888"/>
                      </a:lnTo>
                      <a:lnTo>
                        <a:pt x="9829" y="1867"/>
                      </a:lnTo>
                      <a:lnTo>
                        <a:pt x="9812" y="1846"/>
                      </a:lnTo>
                      <a:lnTo>
                        <a:pt x="9795" y="1822"/>
                      </a:lnTo>
                      <a:lnTo>
                        <a:pt x="9779" y="1798"/>
                      </a:lnTo>
                      <a:lnTo>
                        <a:pt x="9764" y="1772"/>
                      </a:lnTo>
                      <a:lnTo>
                        <a:pt x="9750" y="1746"/>
                      </a:lnTo>
                      <a:lnTo>
                        <a:pt x="9736" y="1719"/>
                      </a:lnTo>
                      <a:lnTo>
                        <a:pt x="9722" y="1691"/>
                      </a:lnTo>
                      <a:lnTo>
                        <a:pt x="9708" y="1661"/>
                      </a:lnTo>
                      <a:lnTo>
                        <a:pt x="9695" y="1630"/>
                      </a:lnTo>
                      <a:lnTo>
                        <a:pt x="9684" y="1599"/>
                      </a:lnTo>
                      <a:lnTo>
                        <a:pt x="9672" y="1567"/>
                      </a:lnTo>
                      <a:lnTo>
                        <a:pt x="9661" y="1534"/>
                      </a:lnTo>
                      <a:lnTo>
                        <a:pt x="9652" y="1500"/>
                      </a:lnTo>
                      <a:lnTo>
                        <a:pt x="9642" y="1466"/>
                      </a:lnTo>
                      <a:lnTo>
                        <a:pt x="9633" y="1430"/>
                      </a:lnTo>
                      <a:lnTo>
                        <a:pt x="9625" y="1395"/>
                      </a:lnTo>
                      <a:lnTo>
                        <a:pt x="9618" y="1358"/>
                      </a:lnTo>
                      <a:lnTo>
                        <a:pt x="9586" y="1358"/>
                      </a:lnTo>
                      <a:lnTo>
                        <a:pt x="9586" y="1019"/>
                      </a:lnTo>
                      <a:lnTo>
                        <a:pt x="9586" y="0"/>
                      </a:lnTo>
                      <a:lnTo>
                        <a:pt x="10113" y="0"/>
                      </a:lnTo>
                      <a:lnTo>
                        <a:pt x="10119" y="0"/>
                      </a:lnTo>
                      <a:lnTo>
                        <a:pt x="10126" y="0"/>
                      </a:lnTo>
                      <a:close/>
                      <a:moveTo>
                        <a:pt x="540" y="0"/>
                      </a:moveTo>
                      <a:lnTo>
                        <a:pt x="3172" y="0"/>
                      </a:lnTo>
                      <a:lnTo>
                        <a:pt x="3178" y="0"/>
                      </a:lnTo>
                      <a:lnTo>
                        <a:pt x="3185" y="0"/>
                      </a:lnTo>
                      <a:lnTo>
                        <a:pt x="3711" y="0"/>
                      </a:lnTo>
                      <a:lnTo>
                        <a:pt x="3711" y="1019"/>
                      </a:lnTo>
                      <a:lnTo>
                        <a:pt x="3711" y="1358"/>
                      </a:lnTo>
                      <a:lnTo>
                        <a:pt x="3680" y="1358"/>
                      </a:lnTo>
                      <a:lnTo>
                        <a:pt x="3673" y="1395"/>
                      </a:lnTo>
                      <a:lnTo>
                        <a:pt x="3664" y="1430"/>
                      </a:lnTo>
                      <a:lnTo>
                        <a:pt x="3656" y="1466"/>
                      </a:lnTo>
                      <a:lnTo>
                        <a:pt x="3646" y="1500"/>
                      </a:lnTo>
                      <a:lnTo>
                        <a:pt x="3636" y="1534"/>
                      </a:lnTo>
                      <a:lnTo>
                        <a:pt x="3625" y="1567"/>
                      </a:lnTo>
                      <a:lnTo>
                        <a:pt x="3613" y="1599"/>
                      </a:lnTo>
                      <a:lnTo>
                        <a:pt x="3602" y="1630"/>
                      </a:lnTo>
                      <a:lnTo>
                        <a:pt x="3589" y="1661"/>
                      </a:lnTo>
                      <a:lnTo>
                        <a:pt x="3576" y="1691"/>
                      </a:lnTo>
                      <a:lnTo>
                        <a:pt x="3562" y="1719"/>
                      </a:lnTo>
                      <a:lnTo>
                        <a:pt x="3548" y="1746"/>
                      </a:lnTo>
                      <a:lnTo>
                        <a:pt x="3533" y="1772"/>
                      </a:lnTo>
                      <a:lnTo>
                        <a:pt x="3518" y="1798"/>
                      </a:lnTo>
                      <a:lnTo>
                        <a:pt x="3502" y="1822"/>
                      </a:lnTo>
                      <a:lnTo>
                        <a:pt x="3486" y="1846"/>
                      </a:lnTo>
                      <a:lnTo>
                        <a:pt x="3469" y="1867"/>
                      </a:lnTo>
                      <a:lnTo>
                        <a:pt x="3451" y="1888"/>
                      </a:lnTo>
                      <a:lnTo>
                        <a:pt x="3434" y="1908"/>
                      </a:lnTo>
                      <a:lnTo>
                        <a:pt x="3416" y="1927"/>
                      </a:lnTo>
                      <a:lnTo>
                        <a:pt x="3397" y="1944"/>
                      </a:lnTo>
                      <a:lnTo>
                        <a:pt x="3378" y="1959"/>
                      </a:lnTo>
                      <a:lnTo>
                        <a:pt x="3358" y="1973"/>
                      </a:lnTo>
                      <a:lnTo>
                        <a:pt x="3339" y="1986"/>
                      </a:lnTo>
                      <a:lnTo>
                        <a:pt x="3319" y="1998"/>
                      </a:lnTo>
                      <a:lnTo>
                        <a:pt x="3299" y="2008"/>
                      </a:lnTo>
                      <a:lnTo>
                        <a:pt x="3279" y="2017"/>
                      </a:lnTo>
                      <a:lnTo>
                        <a:pt x="3258" y="2024"/>
                      </a:lnTo>
                      <a:lnTo>
                        <a:pt x="3236" y="2030"/>
                      </a:lnTo>
                      <a:lnTo>
                        <a:pt x="3215" y="2034"/>
                      </a:lnTo>
                      <a:lnTo>
                        <a:pt x="3194" y="2036"/>
                      </a:lnTo>
                      <a:lnTo>
                        <a:pt x="3172" y="2037"/>
                      </a:lnTo>
                      <a:lnTo>
                        <a:pt x="540" y="2037"/>
                      </a:lnTo>
                      <a:lnTo>
                        <a:pt x="519" y="2036"/>
                      </a:lnTo>
                      <a:lnTo>
                        <a:pt x="496" y="2034"/>
                      </a:lnTo>
                      <a:lnTo>
                        <a:pt x="475" y="2030"/>
                      </a:lnTo>
                      <a:lnTo>
                        <a:pt x="454" y="2024"/>
                      </a:lnTo>
                      <a:lnTo>
                        <a:pt x="434" y="2017"/>
                      </a:lnTo>
                      <a:lnTo>
                        <a:pt x="412" y="2008"/>
                      </a:lnTo>
                      <a:lnTo>
                        <a:pt x="392" y="1998"/>
                      </a:lnTo>
                      <a:lnTo>
                        <a:pt x="372" y="1986"/>
                      </a:lnTo>
                      <a:lnTo>
                        <a:pt x="353" y="1973"/>
                      </a:lnTo>
                      <a:lnTo>
                        <a:pt x="334" y="1959"/>
                      </a:lnTo>
                      <a:lnTo>
                        <a:pt x="315" y="1944"/>
                      </a:lnTo>
                      <a:lnTo>
                        <a:pt x="297" y="1927"/>
                      </a:lnTo>
                      <a:lnTo>
                        <a:pt x="278" y="1908"/>
                      </a:lnTo>
                      <a:lnTo>
                        <a:pt x="261" y="1888"/>
                      </a:lnTo>
                      <a:lnTo>
                        <a:pt x="244" y="1867"/>
                      </a:lnTo>
                      <a:lnTo>
                        <a:pt x="227" y="1846"/>
                      </a:lnTo>
                      <a:lnTo>
                        <a:pt x="210" y="1822"/>
                      </a:lnTo>
                      <a:lnTo>
                        <a:pt x="194" y="1798"/>
                      </a:lnTo>
                      <a:lnTo>
                        <a:pt x="179" y="1772"/>
                      </a:lnTo>
                      <a:lnTo>
                        <a:pt x="164" y="1746"/>
                      </a:lnTo>
                      <a:lnTo>
                        <a:pt x="150" y="1719"/>
                      </a:lnTo>
                      <a:lnTo>
                        <a:pt x="136" y="1691"/>
                      </a:lnTo>
                      <a:lnTo>
                        <a:pt x="123" y="1661"/>
                      </a:lnTo>
                      <a:lnTo>
                        <a:pt x="110" y="1630"/>
                      </a:lnTo>
                      <a:lnTo>
                        <a:pt x="98" y="1599"/>
                      </a:lnTo>
                      <a:lnTo>
                        <a:pt x="86" y="1567"/>
                      </a:lnTo>
                      <a:lnTo>
                        <a:pt x="76" y="1534"/>
                      </a:lnTo>
                      <a:lnTo>
                        <a:pt x="66" y="1500"/>
                      </a:lnTo>
                      <a:lnTo>
                        <a:pt x="57" y="1466"/>
                      </a:lnTo>
                      <a:lnTo>
                        <a:pt x="47" y="1430"/>
                      </a:lnTo>
                      <a:lnTo>
                        <a:pt x="40" y="1395"/>
                      </a:lnTo>
                      <a:lnTo>
                        <a:pt x="32" y="1358"/>
                      </a:lnTo>
                      <a:lnTo>
                        <a:pt x="0" y="1358"/>
                      </a:lnTo>
                      <a:lnTo>
                        <a:pt x="0" y="1019"/>
                      </a:lnTo>
                      <a:lnTo>
                        <a:pt x="0" y="0"/>
                      </a:lnTo>
                      <a:lnTo>
                        <a:pt x="527" y="0"/>
                      </a:lnTo>
                      <a:lnTo>
                        <a:pt x="534" y="0"/>
                      </a:lnTo>
                      <a:lnTo>
                        <a:pt x="54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600">
                    <a:latin typeface="Arial" panose="020B0604020202020204" pitchFamily="34" charset="0"/>
                    <a:ea typeface="微软雅黑" panose="020B0503020204020204" pitchFamily="34" charset="-122"/>
                    <a:cs typeface="Arial" pitchFamily="34" charset="0"/>
                    <a:sym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93" name="矩形 92"/>
          <p:cNvSpPr/>
          <p:nvPr/>
        </p:nvSpPr>
        <p:spPr>
          <a:xfrm>
            <a:off x="8300262" y="920672"/>
            <a:ext cx="27077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 smtClean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前装   </a:t>
            </a:r>
            <a:r>
              <a:rPr lang="en-US" altLang="zh-CN" sz="1200" dirty="0" smtClean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|   </a:t>
            </a:r>
            <a:r>
              <a:rPr lang="zh-CN" altLang="en-US" sz="1200" dirty="0" smtClean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精品</a:t>
            </a:r>
            <a:r>
              <a:rPr lang="en-US" altLang="zh-CN" sz="1200" dirty="0" smtClean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/</a:t>
            </a:r>
            <a:r>
              <a:rPr lang="zh-CN" altLang="en-US" sz="1200" dirty="0" smtClean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专车专用   </a:t>
            </a:r>
            <a:r>
              <a:rPr lang="en-US" altLang="zh-CN" sz="1200" dirty="0" smtClean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|   2B</a:t>
            </a:r>
            <a:r>
              <a:rPr lang="zh-CN" altLang="en-US" sz="1200" dirty="0" smtClean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商用车</a:t>
            </a:r>
            <a:endParaRPr lang="zh-CN" altLang="en-US" sz="120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344132" y="563531"/>
            <a:ext cx="6095018" cy="2822716"/>
            <a:chOff x="2139411" y="702889"/>
            <a:chExt cx="6095018" cy="2822716"/>
          </a:xfrm>
        </p:grpSpPr>
        <p:sp>
          <p:nvSpPr>
            <p:cNvPr id="59" name="矩形 58"/>
            <p:cNvSpPr/>
            <p:nvPr/>
          </p:nvSpPr>
          <p:spPr>
            <a:xfrm>
              <a:off x="2179317" y="702889"/>
              <a:ext cx="6055112" cy="2822716"/>
            </a:xfrm>
            <a:prstGeom prst="rect">
              <a:avLst/>
            </a:prstGeom>
            <a:blipFill dpi="0" rotWithShape="1">
              <a:blip r:embed="rId3">
                <a:alphaModFix amt="27000"/>
              </a:blip>
              <a:srcRect/>
              <a:stretch>
                <a:fillRect b="-1073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0" name="Freeform 17"/>
            <p:cNvSpPr>
              <a:spLocks noEditPoints="1"/>
            </p:cNvSpPr>
            <p:nvPr/>
          </p:nvSpPr>
          <p:spPr bwMode="auto">
            <a:xfrm>
              <a:off x="5147975" y="1926480"/>
              <a:ext cx="450850" cy="450407"/>
            </a:xfrm>
            <a:custGeom>
              <a:avLst/>
              <a:gdLst/>
              <a:ahLst/>
              <a:cxnLst>
                <a:cxn ang="0">
                  <a:pos x="5423" y="5270"/>
                </a:cxn>
                <a:cxn ang="0">
                  <a:pos x="5837" y="5481"/>
                </a:cxn>
                <a:cxn ang="0">
                  <a:pos x="6155" y="5814"/>
                </a:cxn>
                <a:cxn ang="0">
                  <a:pos x="6347" y="6240"/>
                </a:cxn>
                <a:cxn ang="0">
                  <a:pos x="6384" y="6723"/>
                </a:cxn>
                <a:cxn ang="0">
                  <a:pos x="6255" y="7178"/>
                </a:cxn>
                <a:cxn ang="0">
                  <a:pos x="5987" y="7554"/>
                </a:cxn>
                <a:cxn ang="0">
                  <a:pos x="5610" y="7822"/>
                </a:cxn>
                <a:cxn ang="0">
                  <a:pos x="5155" y="7952"/>
                </a:cxn>
                <a:cxn ang="0">
                  <a:pos x="4671" y="7915"/>
                </a:cxn>
                <a:cxn ang="0">
                  <a:pos x="4245" y="7723"/>
                </a:cxn>
                <a:cxn ang="0">
                  <a:pos x="3912" y="7405"/>
                </a:cxn>
                <a:cxn ang="0">
                  <a:pos x="3700" y="6991"/>
                </a:cxn>
                <a:cxn ang="0">
                  <a:pos x="3640" y="6512"/>
                </a:cxn>
                <a:cxn ang="0">
                  <a:pos x="3746" y="6048"/>
                </a:cxn>
                <a:cxn ang="0">
                  <a:pos x="3996" y="5658"/>
                </a:cxn>
                <a:cxn ang="0">
                  <a:pos x="4359" y="5374"/>
                </a:cxn>
                <a:cxn ang="0">
                  <a:pos x="4805" y="5223"/>
                </a:cxn>
                <a:cxn ang="0">
                  <a:pos x="7023" y="71"/>
                </a:cxn>
                <a:cxn ang="0">
                  <a:pos x="8998" y="737"/>
                </a:cxn>
                <a:cxn ang="0">
                  <a:pos x="10605" y="2000"/>
                </a:cxn>
                <a:cxn ang="0">
                  <a:pos x="11712" y="3724"/>
                </a:cxn>
                <a:cxn ang="0">
                  <a:pos x="12184" y="5779"/>
                </a:cxn>
                <a:cxn ang="0">
                  <a:pos x="11917" y="7900"/>
                </a:cxn>
                <a:cxn ang="0">
                  <a:pos x="10978" y="9733"/>
                </a:cxn>
                <a:cxn ang="0">
                  <a:pos x="9500" y="11140"/>
                </a:cxn>
                <a:cxn ang="0">
                  <a:pos x="7616" y="11991"/>
                </a:cxn>
                <a:cxn ang="0">
                  <a:pos x="5474" y="12152"/>
                </a:cxn>
                <a:cxn ang="0">
                  <a:pos x="3457" y="11581"/>
                </a:cxn>
                <a:cxn ang="0">
                  <a:pos x="1789" y="10395"/>
                </a:cxn>
                <a:cxn ang="0">
                  <a:pos x="603" y="8728"/>
                </a:cxn>
                <a:cxn ang="0">
                  <a:pos x="32" y="6713"/>
                </a:cxn>
                <a:cxn ang="0">
                  <a:pos x="192" y="4572"/>
                </a:cxn>
                <a:cxn ang="0">
                  <a:pos x="1043" y="2690"/>
                </a:cxn>
                <a:cxn ang="0">
                  <a:pos x="2453" y="1213"/>
                </a:cxn>
                <a:cxn ang="0">
                  <a:pos x="4286" y="275"/>
                </a:cxn>
                <a:cxn ang="0">
                  <a:pos x="5014" y="3439"/>
                </a:cxn>
                <a:cxn ang="0">
                  <a:pos x="6094" y="3630"/>
                </a:cxn>
                <a:cxn ang="0">
                  <a:pos x="7013" y="4158"/>
                </a:cxn>
                <a:cxn ang="0">
                  <a:pos x="7704" y="4955"/>
                </a:cxn>
                <a:cxn ang="0">
                  <a:pos x="8097" y="5951"/>
                </a:cxn>
                <a:cxn ang="0">
                  <a:pos x="8124" y="7061"/>
                </a:cxn>
                <a:cxn ang="0">
                  <a:pos x="7780" y="8080"/>
                </a:cxn>
                <a:cxn ang="0">
                  <a:pos x="7128" y="8909"/>
                </a:cxn>
                <a:cxn ang="0">
                  <a:pos x="6237" y="9479"/>
                </a:cxn>
                <a:cxn ang="0">
                  <a:pos x="5176" y="9722"/>
                </a:cxn>
                <a:cxn ang="0">
                  <a:pos x="4080" y="9585"/>
                </a:cxn>
                <a:cxn ang="0">
                  <a:pos x="3133" y="9101"/>
                </a:cxn>
                <a:cxn ang="0">
                  <a:pos x="2407" y="8338"/>
                </a:cxn>
                <a:cxn ang="0">
                  <a:pos x="1967" y="7367"/>
                </a:cxn>
                <a:cxn ang="0">
                  <a:pos x="1884" y="6263"/>
                </a:cxn>
                <a:cxn ang="0">
                  <a:pos x="2179" y="5222"/>
                </a:cxn>
                <a:cxn ang="0">
                  <a:pos x="2792" y="4362"/>
                </a:cxn>
                <a:cxn ang="0">
                  <a:pos x="3652" y="3750"/>
                </a:cxn>
                <a:cxn ang="0">
                  <a:pos x="4693" y="3456"/>
                </a:cxn>
              </a:cxnLst>
              <a:rect l="0" t="0" r="r" b="b"/>
              <a:pathLst>
                <a:path w="12192" h="12184">
                  <a:moveTo>
                    <a:pt x="5014" y="5207"/>
                  </a:moveTo>
                  <a:lnTo>
                    <a:pt x="5085" y="5209"/>
                  </a:lnTo>
                  <a:lnTo>
                    <a:pt x="5155" y="5214"/>
                  </a:lnTo>
                  <a:lnTo>
                    <a:pt x="5224" y="5223"/>
                  </a:lnTo>
                  <a:lnTo>
                    <a:pt x="5292" y="5236"/>
                  </a:lnTo>
                  <a:lnTo>
                    <a:pt x="5357" y="5251"/>
                  </a:lnTo>
                  <a:lnTo>
                    <a:pt x="5423" y="5270"/>
                  </a:lnTo>
                  <a:lnTo>
                    <a:pt x="5487" y="5291"/>
                  </a:lnTo>
                  <a:lnTo>
                    <a:pt x="5549" y="5316"/>
                  </a:lnTo>
                  <a:lnTo>
                    <a:pt x="5610" y="5343"/>
                  </a:lnTo>
                  <a:lnTo>
                    <a:pt x="5669" y="5374"/>
                  </a:lnTo>
                  <a:lnTo>
                    <a:pt x="5727" y="5407"/>
                  </a:lnTo>
                  <a:lnTo>
                    <a:pt x="5783" y="5443"/>
                  </a:lnTo>
                  <a:lnTo>
                    <a:pt x="5837" y="5481"/>
                  </a:lnTo>
                  <a:lnTo>
                    <a:pt x="5889" y="5522"/>
                  </a:lnTo>
                  <a:lnTo>
                    <a:pt x="5939" y="5565"/>
                  </a:lnTo>
                  <a:lnTo>
                    <a:pt x="5987" y="5611"/>
                  </a:lnTo>
                  <a:lnTo>
                    <a:pt x="6033" y="5658"/>
                  </a:lnTo>
                  <a:lnTo>
                    <a:pt x="6076" y="5709"/>
                  </a:lnTo>
                  <a:lnTo>
                    <a:pt x="6117" y="5761"/>
                  </a:lnTo>
                  <a:lnTo>
                    <a:pt x="6155" y="5814"/>
                  </a:lnTo>
                  <a:lnTo>
                    <a:pt x="6191" y="5871"/>
                  </a:lnTo>
                  <a:lnTo>
                    <a:pt x="6225" y="5928"/>
                  </a:lnTo>
                  <a:lnTo>
                    <a:pt x="6255" y="5988"/>
                  </a:lnTo>
                  <a:lnTo>
                    <a:pt x="6282" y="6048"/>
                  </a:lnTo>
                  <a:lnTo>
                    <a:pt x="6307" y="6111"/>
                  </a:lnTo>
                  <a:lnTo>
                    <a:pt x="6329" y="6174"/>
                  </a:lnTo>
                  <a:lnTo>
                    <a:pt x="6347" y="6240"/>
                  </a:lnTo>
                  <a:lnTo>
                    <a:pt x="6362" y="6306"/>
                  </a:lnTo>
                  <a:lnTo>
                    <a:pt x="6375" y="6374"/>
                  </a:lnTo>
                  <a:lnTo>
                    <a:pt x="6384" y="6442"/>
                  </a:lnTo>
                  <a:lnTo>
                    <a:pt x="6389" y="6512"/>
                  </a:lnTo>
                  <a:lnTo>
                    <a:pt x="6391" y="6583"/>
                  </a:lnTo>
                  <a:lnTo>
                    <a:pt x="6389" y="6654"/>
                  </a:lnTo>
                  <a:lnTo>
                    <a:pt x="6384" y="6723"/>
                  </a:lnTo>
                  <a:lnTo>
                    <a:pt x="6375" y="6792"/>
                  </a:lnTo>
                  <a:lnTo>
                    <a:pt x="6362" y="6860"/>
                  </a:lnTo>
                  <a:lnTo>
                    <a:pt x="6347" y="6926"/>
                  </a:lnTo>
                  <a:lnTo>
                    <a:pt x="6329" y="6991"/>
                  </a:lnTo>
                  <a:lnTo>
                    <a:pt x="6307" y="7055"/>
                  </a:lnTo>
                  <a:lnTo>
                    <a:pt x="6282" y="7117"/>
                  </a:lnTo>
                  <a:lnTo>
                    <a:pt x="6255" y="7178"/>
                  </a:lnTo>
                  <a:lnTo>
                    <a:pt x="6225" y="7237"/>
                  </a:lnTo>
                  <a:lnTo>
                    <a:pt x="6191" y="7295"/>
                  </a:lnTo>
                  <a:lnTo>
                    <a:pt x="6155" y="7351"/>
                  </a:lnTo>
                  <a:lnTo>
                    <a:pt x="6117" y="7405"/>
                  </a:lnTo>
                  <a:lnTo>
                    <a:pt x="6076" y="7457"/>
                  </a:lnTo>
                  <a:lnTo>
                    <a:pt x="6033" y="7507"/>
                  </a:lnTo>
                  <a:lnTo>
                    <a:pt x="5987" y="7554"/>
                  </a:lnTo>
                  <a:lnTo>
                    <a:pt x="5939" y="7601"/>
                  </a:lnTo>
                  <a:lnTo>
                    <a:pt x="5889" y="7644"/>
                  </a:lnTo>
                  <a:lnTo>
                    <a:pt x="5837" y="7685"/>
                  </a:lnTo>
                  <a:lnTo>
                    <a:pt x="5783" y="7723"/>
                  </a:lnTo>
                  <a:lnTo>
                    <a:pt x="5727" y="7759"/>
                  </a:lnTo>
                  <a:lnTo>
                    <a:pt x="5669" y="7792"/>
                  </a:lnTo>
                  <a:lnTo>
                    <a:pt x="5610" y="7822"/>
                  </a:lnTo>
                  <a:lnTo>
                    <a:pt x="5549" y="7850"/>
                  </a:lnTo>
                  <a:lnTo>
                    <a:pt x="5487" y="7875"/>
                  </a:lnTo>
                  <a:lnTo>
                    <a:pt x="5423" y="7896"/>
                  </a:lnTo>
                  <a:lnTo>
                    <a:pt x="5357" y="7915"/>
                  </a:lnTo>
                  <a:lnTo>
                    <a:pt x="5292" y="7930"/>
                  </a:lnTo>
                  <a:lnTo>
                    <a:pt x="5224" y="7942"/>
                  </a:lnTo>
                  <a:lnTo>
                    <a:pt x="5155" y="7952"/>
                  </a:lnTo>
                  <a:lnTo>
                    <a:pt x="5085" y="7957"/>
                  </a:lnTo>
                  <a:lnTo>
                    <a:pt x="5014" y="7959"/>
                  </a:lnTo>
                  <a:lnTo>
                    <a:pt x="4944" y="7957"/>
                  </a:lnTo>
                  <a:lnTo>
                    <a:pt x="4874" y="7952"/>
                  </a:lnTo>
                  <a:lnTo>
                    <a:pt x="4805" y="7942"/>
                  </a:lnTo>
                  <a:lnTo>
                    <a:pt x="4737" y="7930"/>
                  </a:lnTo>
                  <a:lnTo>
                    <a:pt x="4671" y="7915"/>
                  </a:lnTo>
                  <a:lnTo>
                    <a:pt x="4606" y="7896"/>
                  </a:lnTo>
                  <a:lnTo>
                    <a:pt x="4542" y="7875"/>
                  </a:lnTo>
                  <a:lnTo>
                    <a:pt x="4479" y="7850"/>
                  </a:lnTo>
                  <a:lnTo>
                    <a:pt x="4419" y="7822"/>
                  </a:lnTo>
                  <a:lnTo>
                    <a:pt x="4359" y="7792"/>
                  </a:lnTo>
                  <a:lnTo>
                    <a:pt x="4302" y="7759"/>
                  </a:lnTo>
                  <a:lnTo>
                    <a:pt x="4245" y="7723"/>
                  </a:lnTo>
                  <a:lnTo>
                    <a:pt x="4192" y="7685"/>
                  </a:lnTo>
                  <a:lnTo>
                    <a:pt x="4140" y="7644"/>
                  </a:lnTo>
                  <a:lnTo>
                    <a:pt x="4089" y="7601"/>
                  </a:lnTo>
                  <a:lnTo>
                    <a:pt x="4042" y="7554"/>
                  </a:lnTo>
                  <a:lnTo>
                    <a:pt x="3996" y="7507"/>
                  </a:lnTo>
                  <a:lnTo>
                    <a:pt x="3953" y="7457"/>
                  </a:lnTo>
                  <a:lnTo>
                    <a:pt x="3912" y="7405"/>
                  </a:lnTo>
                  <a:lnTo>
                    <a:pt x="3874" y="7351"/>
                  </a:lnTo>
                  <a:lnTo>
                    <a:pt x="3838" y="7295"/>
                  </a:lnTo>
                  <a:lnTo>
                    <a:pt x="3805" y="7237"/>
                  </a:lnTo>
                  <a:lnTo>
                    <a:pt x="3774" y="7178"/>
                  </a:lnTo>
                  <a:lnTo>
                    <a:pt x="3746" y="7117"/>
                  </a:lnTo>
                  <a:lnTo>
                    <a:pt x="3722" y="7055"/>
                  </a:lnTo>
                  <a:lnTo>
                    <a:pt x="3700" y="6991"/>
                  </a:lnTo>
                  <a:lnTo>
                    <a:pt x="3682" y="6926"/>
                  </a:lnTo>
                  <a:lnTo>
                    <a:pt x="3666" y="6860"/>
                  </a:lnTo>
                  <a:lnTo>
                    <a:pt x="3654" y="6792"/>
                  </a:lnTo>
                  <a:lnTo>
                    <a:pt x="3645" y="6723"/>
                  </a:lnTo>
                  <a:lnTo>
                    <a:pt x="3640" y="6654"/>
                  </a:lnTo>
                  <a:lnTo>
                    <a:pt x="3638" y="6583"/>
                  </a:lnTo>
                  <a:lnTo>
                    <a:pt x="3640" y="6512"/>
                  </a:lnTo>
                  <a:lnTo>
                    <a:pt x="3645" y="6442"/>
                  </a:lnTo>
                  <a:lnTo>
                    <a:pt x="3654" y="6374"/>
                  </a:lnTo>
                  <a:lnTo>
                    <a:pt x="3666" y="6306"/>
                  </a:lnTo>
                  <a:lnTo>
                    <a:pt x="3682" y="6240"/>
                  </a:lnTo>
                  <a:lnTo>
                    <a:pt x="3700" y="6174"/>
                  </a:lnTo>
                  <a:lnTo>
                    <a:pt x="3722" y="6111"/>
                  </a:lnTo>
                  <a:lnTo>
                    <a:pt x="3746" y="6048"/>
                  </a:lnTo>
                  <a:lnTo>
                    <a:pt x="3774" y="5988"/>
                  </a:lnTo>
                  <a:lnTo>
                    <a:pt x="3805" y="5928"/>
                  </a:lnTo>
                  <a:lnTo>
                    <a:pt x="3838" y="5871"/>
                  </a:lnTo>
                  <a:lnTo>
                    <a:pt x="3874" y="5814"/>
                  </a:lnTo>
                  <a:lnTo>
                    <a:pt x="3912" y="5761"/>
                  </a:lnTo>
                  <a:lnTo>
                    <a:pt x="3953" y="5709"/>
                  </a:lnTo>
                  <a:lnTo>
                    <a:pt x="3996" y="5658"/>
                  </a:lnTo>
                  <a:lnTo>
                    <a:pt x="4042" y="5611"/>
                  </a:lnTo>
                  <a:lnTo>
                    <a:pt x="4089" y="5565"/>
                  </a:lnTo>
                  <a:lnTo>
                    <a:pt x="4140" y="5522"/>
                  </a:lnTo>
                  <a:lnTo>
                    <a:pt x="4192" y="5481"/>
                  </a:lnTo>
                  <a:lnTo>
                    <a:pt x="4245" y="5443"/>
                  </a:lnTo>
                  <a:lnTo>
                    <a:pt x="4302" y="5407"/>
                  </a:lnTo>
                  <a:lnTo>
                    <a:pt x="4359" y="5374"/>
                  </a:lnTo>
                  <a:lnTo>
                    <a:pt x="4419" y="5343"/>
                  </a:lnTo>
                  <a:lnTo>
                    <a:pt x="4479" y="5316"/>
                  </a:lnTo>
                  <a:lnTo>
                    <a:pt x="4542" y="5291"/>
                  </a:lnTo>
                  <a:lnTo>
                    <a:pt x="4606" y="5270"/>
                  </a:lnTo>
                  <a:lnTo>
                    <a:pt x="4671" y="5251"/>
                  </a:lnTo>
                  <a:lnTo>
                    <a:pt x="4737" y="5236"/>
                  </a:lnTo>
                  <a:lnTo>
                    <a:pt x="4805" y="5223"/>
                  </a:lnTo>
                  <a:lnTo>
                    <a:pt x="4874" y="5214"/>
                  </a:lnTo>
                  <a:lnTo>
                    <a:pt x="4944" y="5209"/>
                  </a:lnTo>
                  <a:lnTo>
                    <a:pt x="5014" y="5207"/>
                  </a:lnTo>
                  <a:close/>
                  <a:moveTo>
                    <a:pt x="6097" y="0"/>
                  </a:moveTo>
                  <a:lnTo>
                    <a:pt x="6409" y="8"/>
                  </a:lnTo>
                  <a:lnTo>
                    <a:pt x="6718" y="32"/>
                  </a:lnTo>
                  <a:lnTo>
                    <a:pt x="7023" y="71"/>
                  </a:lnTo>
                  <a:lnTo>
                    <a:pt x="7322" y="124"/>
                  </a:lnTo>
                  <a:lnTo>
                    <a:pt x="7616" y="193"/>
                  </a:lnTo>
                  <a:lnTo>
                    <a:pt x="7906" y="275"/>
                  </a:lnTo>
                  <a:lnTo>
                    <a:pt x="8188" y="370"/>
                  </a:lnTo>
                  <a:lnTo>
                    <a:pt x="8465" y="480"/>
                  </a:lnTo>
                  <a:lnTo>
                    <a:pt x="8735" y="602"/>
                  </a:lnTo>
                  <a:lnTo>
                    <a:pt x="8998" y="737"/>
                  </a:lnTo>
                  <a:lnTo>
                    <a:pt x="9253" y="884"/>
                  </a:lnTo>
                  <a:lnTo>
                    <a:pt x="9500" y="1042"/>
                  </a:lnTo>
                  <a:lnTo>
                    <a:pt x="9739" y="1213"/>
                  </a:lnTo>
                  <a:lnTo>
                    <a:pt x="9970" y="1394"/>
                  </a:lnTo>
                  <a:lnTo>
                    <a:pt x="10191" y="1586"/>
                  </a:lnTo>
                  <a:lnTo>
                    <a:pt x="10403" y="1787"/>
                  </a:lnTo>
                  <a:lnTo>
                    <a:pt x="10605" y="2000"/>
                  </a:lnTo>
                  <a:lnTo>
                    <a:pt x="10797" y="2220"/>
                  </a:lnTo>
                  <a:lnTo>
                    <a:pt x="10978" y="2451"/>
                  </a:lnTo>
                  <a:lnTo>
                    <a:pt x="11149" y="2690"/>
                  </a:lnTo>
                  <a:lnTo>
                    <a:pt x="11307" y="2937"/>
                  </a:lnTo>
                  <a:lnTo>
                    <a:pt x="11455" y="3192"/>
                  </a:lnTo>
                  <a:lnTo>
                    <a:pt x="11589" y="3455"/>
                  </a:lnTo>
                  <a:lnTo>
                    <a:pt x="11712" y="3724"/>
                  </a:lnTo>
                  <a:lnTo>
                    <a:pt x="11821" y="4000"/>
                  </a:lnTo>
                  <a:lnTo>
                    <a:pt x="11917" y="4284"/>
                  </a:lnTo>
                  <a:lnTo>
                    <a:pt x="11999" y="4572"/>
                  </a:lnTo>
                  <a:lnTo>
                    <a:pt x="12068" y="4866"/>
                  </a:lnTo>
                  <a:lnTo>
                    <a:pt x="12121" y="5166"/>
                  </a:lnTo>
                  <a:lnTo>
                    <a:pt x="12160" y="5471"/>
                  </a:lnTo>
                  <a:lnTo>
                    <a:pt x="12184" y="5779"/>
                  </a:lnTo>
                  <a:lnTo>
                    <a:pt x="12192" y="6091"/>
                  </a:lnTo>
                  <a:lnTo>
                    <a:pt x="12184" y="6404"/>
                  </a:lnTo>
                  <a:lnTo>
                    <a:pt x="12160" y="6713"/>
                  </a:lnTo>
                  <a:lnTo>
                    <a:pt x="12121" y="7017"/>
                  </a:lnTo>
                  <a:lnTo>
                    <a:pt x="12068" y="7316"/>
                  </a:lnTo>
                  <a:lnTo>
                    <a:pt x="11999" y="7611"/>
                  </a:lnTo>
                  <a:lnTo>
                    <a:pt x="11917" y="7900"/>
                  </a:lnTo>
                  <a:lnTo>
                    <a:pt x="11821" y="8182"/>
                  </a:lnTo>
                  <a:lnTo>
                    <a:pt x="11712" y="8459"/>
                  </a:lnTo>
                  <a:lnTo>
                    <a:pt x="11589" y="8728"/>
                  </a:lnTo>
                  <a:lnTo>
                    <a:pt x="11455" y="8991"/>
                  </a:lnTo>
                  <a:lnTo>
                    <a:pt x="11307" y="9246"/>
                  </a:lnTo>
                  <a:lnTo>
                    <a:pt x="11149" y="9494"/>
                  </a:lnTo>
                  <a:lnTo>
                    <a:pt x="10978" y="9733"/>
                  </a:lnTo>
                  <a:lnTo>
                    <a:pt x="10797" y="9962"/>
                  </a:lnTo>
                  <a:lnTo>
                    <a:pt x="10605" y="10184"/>
                  </a:lnTo>
                  <a:lnTo>
                    <a:pt x="10403" y="10395"/>
                  </a:lnTo>
                  <a:lnTo>
                    <a:pt x="10191" y="10598"/>
                  </a:lnTo>
                  <a:lnTo>
                    <a:pt x="9970" y="10789"/>
                  </a:lnTo>
                  <a:lnTo>
                    <a:pt x="9739" y="10970"/>
                  </a:lnTo>
                  <a:lnTo>
                    <a:pt x="9500" y="11140"/>
                  </a:lnTo>
                  <a:lnTo>
                    <a:pt x="9253" y="11299"/>
                  </a:lnTo>
                  <a:lnTo>
                    <a:pt x="8998" y="11446"/>
                  </a:lnTo>
                  <a:lnTo>
                    <a:pt x="8735" y="11581"/>
                  </a:lnTo>
                  <a:lnTo>
                    <a:pt x="8465" y="11704"/>
                  </a:lnTo>
                  <a:lnTo>
                    <a:pt x="8188" y="11812"/>
                  </a:lnTo>
                  <a:lnTo>
                    <a:pt x="7906" y="11909"/>
                  </a:lnTo>
                  <a:lnTo>
                    <a:pt x="7616" y="11991"/>
                  </a:lnTo>
                  <a:lnTo>
                    <a:pt x="7322" y="12060"/>
                  </a:lnTo>
                  <a:lnTo>
                    <a:pt x="7023" y="12113"/>
                  </a:lnTo>
                  <a:lnTo>
                    <a:pt x="6718" y="12152"/>
                  </a:lnTo>
                  <a:lnTo>
                    <a:pt x="6409" y="12176"/>
                  </a:lnTo>
                  <a:lnTo>
                    <a:pt x="6097" y="12184"/>
                  </a:lnTo>
                  <a:lnTo>
                    <a:pt x="5783" y="12176"/>
                  </a:lnTo>
                  <a:lnTo>
                    <a:pt x="5474" y="12152"/>
                  </a:lnTo>
                  <a:lnTo>
                    <a:pt x="5169" y="12113"/>
                  </a:lnTo>
                  <a:lnTo>
                    <a:pt x="4870" y="12060"/>
                  </a:lnTo>
                  <a:lnTo>
                    <a:pt x="4576" y="11991"/>
                  </a:lnTo>
                  <a:lnTo>
                    <a:pt x="4286" y="11909"/>
                  </a:lnTo>
                  <a:lnTo>
                    <a:pt x="4004" y="11812"/>
                  </a:lnTo>
                  <a:lnTo>
                    <a:pt x="3727" y="11704"/>
                  </a:lnTo>
                  <a:lnTo>
                    <a:pt x="3457" y="11581"/>
                  </a:lnTo>
                  <a:lnTo>
                    <a:pt x="3194" y="11446"/>
                  </a:lnTo>
                  <a:lnTo>
                    <a:pt x="2939" y="11299"/>
                  </a:lnTo>
                  <a:lnTo>
                    <a:pt x="2692" y="11140"/>
                  </a:lnTo>
                  <a:lnTo>
                    <a:pt x="2453" y="10970"/>
                  </a:lnTo>
                  <a:lnTo>
                    <a:pt x="2222" y="10789"/>
                  </a:lnTo>
                  <a:lnTo>
                    <a:pt x="2001" y="10598"/>
                  </a:lnTo>
                  <a:lnTo>
                    <a:pt x="1789" y="10395"/>
                  </a:lnTo>
                  <a:lnTo>
                    <a:pt x="1587" y="10184"/>
                  </a:lnTo>
                  <a:lnTo>
                    <a:pt x="1395" y="9962"/>
                  </a:lnTo>
                  <a:lnTo>
                    <a:pt x="1214" y="9733"/>
                  </a:lnTo>
                  <a:lnTo>
                    <a:pt x="1043" y="9494"/>
                  </a:lnTo>
                  <a:lnTo>
                    <a:pt x="885" y="9246"/>
                  </a:lnTo>
                  <a:lnTo>
                    <a:pt x="737" y="8991"/>
                  </a:lnTo>
                  <a:lnTo>
                    <a:pt x="603" y="8728"/>
                  </a:lnTo>
                  <a:lnTo>
                    <a:pt x="480" y="8459"/>
                  </a:lnTo>
                  <a:lnTo>
                    <a:pt x="371" y="8182"/>
                  </a:lnTo>
                  <a:lnTo>
                    <a:pt x="275" y="7900"/>
                  </a:lnTo>
                  <a:lnTo>
                    <a:pt x="192" y="7611"/>
                  </a:lnTo>
                  <a:lnTo>
                    <a:pt x="124" y="7316"/>
                  </a:lnTo>
                  <a:lnTo>
                    <a:pt x="71" y="7017"/>
                  </a:lnTo>
                  <a:lnTo>
                    <a:pt x="32" y="6713"/>
                  </a:lnTo>
                  <a:lnTo>
                    <a:pt x="8" y="6404"/>
                  </a:lnTo>
                  <a:lnTo>
                    <a:pt x="0" y="6091"/>
                  </a:lnTo>
                  <a:lnTo>
                    <a:pt x="8" y="5779"/>
                  </a:lnTo>
                  <a:lnTo>
                    <a:pt x="32" y="5471"/>
                  </a:lnTo>
                  <a:lnTo>
                    <a:pt x="71" y="5166"/>
                  </a:lnTo>
                  <a:lnTo>
                    <a:pt x="124" y="4866"/>
                  </a:lnTo>
                  <a:lnTo>
                    <a:pt x="192" y="4572"/>
                  </a:lnTo>
                  <a:lnTo>
                    <a:pt x="275" y="4284"/>
                  </a:lnTo>
                  <a:lnTo>
                    <a:pt x="371" y="4000"/>
                  </a:lnTo>
                  <a:lnTo>
                    <a:pt x="480" y="3724"/>
                  </a:lnTo>
                  <a:lnTo>
                    <a:pt x="603" y="3455"/>
                  </a:lnTo>
                  <a:lnTo>
                    <a:pt x="737" y="3192"/>
                  </a:lnTo>
                  <a:lnTo>
                    <a:pt x="885" y="2937"/>
                  </a:lnTo>
                  <a:lnTo>
                    <a:pt x="1043" y="2690"/>
                  </a:lnTo>
                  <a:lnTo>
                    <a:pt x="1214" y="2451"/>
                  </a:lnTo>
                  <a:lnTo>
                    <a:pt x="1395" y="2220"/>
                  </a:lnTo>
                  <a:lnTo>
                    <a:pt x="1587" y="2000"/>
                  </a:lnTo>
                  <a:lnTo>
                    <a:pt x="1789" y="1787"/>
                  </a:lnTo>
                  <a:lnTo>
                    <a:pt x="2001" y="1586"/>
                  </a:lnTo>
                  <a:lnTo>
                    <a:pt x="2222" y="1394"/>
                  </a:lnTo>
                  <a:lnTo>
                    <a:pt x="2453" y="1213"/>
                  </a:lnTo>
                  <a:lnTo>
                    <a:pt x="2692" y="1042"/>
                  </a:lnTo>
                  <a:lnTo>
                    <a:pt x="2939" y="884"/>
                  </a:lnTo>
                  <a:lnTo>
                    <a:pt x="3194" y="737"/>
                  </a:lnTo>
                  <a:lnTo>
                    <a:pt x="3457" y="602"/>
                  </a:lnTo>
                  <a:lnTo>
                    <a:pt x="3727" y="480"/>
                  </a:lnTo>
                  <a:lnTo>
                    <a:pt x="4004" y="370"/>
                  </a:lnTo>
                  <a:lnTo>
                    <a:pt x="4286" y="275"/>
                  </a:lnTo>
                  <a:lnTo>
                    <a:pt x="4576" y="193"/>
                  </a:lnTo>
                  <a:lnTo>
                    <a:pt x="4870" y="124"/>
                  </a:lnTo>
                  <a:lnTo>
                    <a:pt x="5169" y="71"/>
                  </a:lnTo>
                  <a:lnTo>
                    <a:pt x="5474" y="32"/>
                  </a:lnTo>
                  <a:lnTo>
                    <a:pt x="5783" y="8"/>
                  </a:lnTo>
                  <a:lnTo>
                    <a:pt x="6097" y="0"/>
                  </a:lnTo>
                  <a:close/>
                  <a:moveTo>
                    <a:pt x="5014" y="3439"/>
                  </a:moveTo>
                  <a:lnTo>
                    <a:pt x="5176" y="3443"/>
                  </a:lnTo>
                  <a:lnTo>
                    <a:pt x="5336" y="3456"/>
                  </a:lnTo>
                  <a:lnTo>
                    <a:pt x="5493" y="3475"/>
                  </a:lnTo>
                  <a:lnTo>
                    <a:pt x="5647" y="3503"/>
                  </a:lnTo>
                  <a:lnTo>
                    <a:pt x="5799" y="3538"/>
                  </a:lnTo>
                  <a:lnTo>
                    <a:pt x="5949" y="3581"/>
                  </a:lnTo>
                  <a:lnTo>
                    <a:pt x="6094" y="3630"/>
                  </a:lnTo>
                  <a:lnTo>
                    <a:pt x="6237" y="3686"/>
                  </a:lnTo>
                  <a:lnTo>
                    <a:pt x="6377" y="3750"/>
                  </a:lnTo>
                  <a:lnTo>
                    <a:pt x="6512" y="3819"/>
                  </a:lnTo>
                  <a:lnTo>
                    <a:pt x="6644" y="3895"/>
                  </a:lnTo>
                  <a:lnTo>
                    <a:pt x="6771" y="3977"/>
                  </a:lnTo>
                  <a:lnTo>
                    <a:pt x="6895" y="4065"/>
                  </a:lnTo>
                  <a:lnTo>
                    <a:pt x="7013" y="4158"/>
                  </a:lnTo>
                  <a:lnTo>
                    <a:pt x="7128" y="4257"/>
                  </a:lnTo>
                  <a:lnTo>
                    <a:pt x="7237" y="4362"/>
                  </a:lnTo>
                  <a:lnTo>
                    <a:pt x="7342" y="4470"/>
                  </a:lnTo>
                  <a:lnTo>
                    <a:pt x="7440" y="4585"/>
                  </a:lnTo>
                  <a:lnTo>
                    <a:pt x="7534" y="4704"/>
                  </a:lnTo>
                  <a:lnTo>
                    <a:pt x="7622" y="4827"/>
                  </a:lnTo>
                  <a:lnTo>
                    <a:pt x="7704" y="4955"/>
                  </a:lnTo>
                  <a:lnTo>
                    <a:pt x="7780" y="5086"/>
                  </a:lnTo>
                  <a:lnTo>
                    <a:pt x="7850" y="5222"/>
                  </a:lnTo>
                  <a:lnTo>
                    <a:pt x="7913" y="5361"/>
                  </a:lnTo>
                  <a:lnTo>
                    <a:pt x="7969" y="5503"/>
                  </a:lnTo>
                  <a:lnTo>
                    <a:pt x="8018" y="5650"/>
                  </a:lnTo>
                  <a:lnTo>
                    <a:pt x="8062" y="5799"/>
                  </a:lnTo>
                  <a:lnTo>
                    <a:pt x="8097" y="5951"/>
                  </a:lnTo>
                  <a:lnTo>
                    <a:pt x="8124" y="6105"/>
                  </a:lnTo>
                  <a:lnTo>
                    <a:pt x="8145" y="6263"/>
                  </a:lnTo>
                  <a:lnTo>
                    <a:pt x="8157" y="6422"/>
                  </a:lnTo>
                  <a:lnTo>
                    <a:pt x="8161" y="6583"/>
                  </a:lnTo>
                  <a:lnTo>
                    <a:pt x="8157" y="6744"/>
                  </a:lnTo>
                  <a:lnTo>
                    <a:pt x="8145" y="6904"/>
                  </a:lnTo>
                  <a:lnTo>
                    <a:pt x="8124" y="7061"/>
                  </a:lnTo>
                  <a:lnTo>
                    <a:pt x="8097" y="7215"/>
                  </a:lnTo>
                  <a:lnTo>
                    <a:pt x="8062" y="7367"/>
                  </a:lnTo>
                  <a:lnTo>
                    <a:pt x="8018" y="7516"/>
                  </a:lnTo>
                  <a:lnTo>
                    <a:pt x="7969" y="7662"/>
                  </a:lnTo>
                  <a:lnTo>
                    <a:pt x="7913" y="7805"/>
                  </a:lnTo>
                  <a:lnTo>
                    <a:pt x="7850" y="7944"/>
                  </a:lnTo>
                  <a:lnTo>
                    <a:pt x="7780" y="8080"/>
                  </a:lnTo>
                  <a:lnTo>
                    <a:pt x="7704" y="8211"/>
                  </a:lnTo>
                  <a:lnTo>
                    <a:pt x="7622" y="8338"/>
                  </a:lnTo>
                  <a:lnTo>
                    <a:pt x="7534" y="8462"/>
                  </a:lnTo>
                  <a:lnTo>
                    <a:pt x="7440" y="8580"/>
                  </a:lnTo>
                  <a:lnTo>
                    <a:pt x="7342" y="8695"/>
                  </a:lnTo>
                  <a:lnTo>
                    <a:pt x="7237" y="8804"/>
                  </a:lnTo>
                  <a:lnTo>
                    <a:pt x="7128" y="8909"/>
                  </a:lnTo>
                  <a:lnTo>
                    <a:pt x="7013" y="9007"/>
                  </a:lnTo>
                  <a:lnTo>
                    <a:pt x="6895" y="9101"/>
                  </a:lnTo>
                  <a:lnTo>
                    <a:pt x="6771" y="9189"/>
                  </a:lnTo>
                  <a:lnTo>
                    <a:pt x="6644" y="9271"/>
                  </a:lnTo>
                  <a:lnTo>
                    <a:pt x="6512" y="9347"/>
                  </a:lnTo>
                  <a:lnTo>
                    <a:pt x="6377" y="9417"/>
                  </a:lnTo>
                  <a:lnTo>
                    <a:pt x="6237" y="9479"/>
                  </a:lnTo>
                  <a:lnTo>
                    <a:pt x="6094" y="9536"/>
                  </a:lnTo>
                  <a:lnTo>
                    <a:pt x="5949" y="9585"/>
                  </a:lnTo>
                  <a:lnTo>
                    <a:pt x="5799" y="9628"/>
                  </a:lnTo>
                  <a:lnTo>
                    <a:pt x="5647" y="9663"/>
                  </a:lnTo>
                  <a:lnTo>
                    <a:pt x="5493" y="9691"/>
                  </a:lnTo>
                  <a:lnTo>
                    <a:pt x="5336" y="9711"/>
                  </a:lnTo>
                  <a:lnTo>
                    <a:pt x="5176" y="9722"/>
                  </a:lnTo>
                  <a:lnTo>
                    <a:pt x="5014" y="9726"/>
                  </a:lnTo>
                  <a:lnTo>
                    <a:pt x="4853" y="9722"/>
                  </a:lnTo>
                  <a:lnTo>
                    <a:pt x="4693" y="9711"/>
                  </a:lnTo>
                  <a:lnTo>
                    <a:pt x="4536" y="9691"/>
                  </a:lnTo>
                  <a:lnTo>
                    <a:pt x="4382" y="9663"/>
                  </a:lnTo>
                  <a:lnTo>
                    <a:pt x="4230" y="9628"/>
                  </a:lnTo>
                  <a:lnTo>
                    <a:pt x="4080" y="9585"/>
                  </a:lnTo>
                  <a:lnTo>
                    <a:pt x="3934" y="9536"/>
                  </a:lnTo>
                  <a:lnTo>
                    <a:pt x="3792" y="9479"/>
                  </a:lnTo>
                  <a:lnTo>
                    <a:pt x="3652" y="9417"/>
                  </a:lnTo>
                  <a:lnTo>
                    <a:pt x="3516" y="9347"/>
                  </a:lnTo>
                  <a:lnTo>
                    <a:pt x="3385" y="9271"/>
                  </a:lnTo>
                  <a:lnTo>
                    <a:pt x="3258" y="9189"/>
                  </a:lnTo>
                  <a:lnTo>
                    <a:pt x="3133" y="9101"/>
                  </a:lnTo>
                  <a:lnTo>
                    <a:pt x="3015" y="9007"/>
                  </a:lnTo>
                  <a:lnTo>
                    <a:pt x="2900" y="8909"/>
                  </a:lnTo>
                  <a:lnTo>
                    <a:pt x="2792" y="8804"/>
                  </a:lnTo>
                  <a:lnTo>
                    <a:pt x="2687" y="8695"/>
                  </a:lnTo>
                  <a:lnTo>
                    <a:pt x="2588" y="8580"/>
                  </a:lnTo>
                  <a:lnTo>
                    <a:pt x="2495" y="8462"/>
                  </a:lnTo>
                  <a:lnTo>
                    <a:pt x="2407" y="8338"/>
                  </a:lnTo>
                  <a:lnTo>
                    <a:pt x="2324" y="8211"/>
                  </a:lnTo>
                  <a:lnTo>
                    <a:pt x="2248" y="8080"/>
                  </a:lnTo>
                  <a:lnTo>
                    <a:pt x="2179" y="7944"/>
                  </a:lnTo>
                  <a:lnTo>
                    <a:pt x="2116" y="7805"/>
                  </a:lnTo>
                  <a:lnTo>
                    <a:pt x="2060" y="7662"/>
                  </a:lnTo>
                  <a:lnTo>
                    <a:pt x="2010" y="7516"/>
                  </a:lnTo>
                  <a:lnTo>
                    <a:pt x="1967" y="7367"/>
                  </a:lnTo>
                  <a:lnTo>
                    <a:pt x="1932" y="7215"/>
                  </a:lnTo>
                  <a:lnTo>
                    <a:pt x="1905" y="7061"/>
                  </a:lnTo>
                  <a:lnTo>
                    <a:pt x="1884" y="6904"/>
                  </a:lnTo>
                  <a:lnTo>
                    <a:pt x="1873" y="6744"/>
                  </a:lnTo>
                  <a:lnTo>
                    <a:pt x="1869" y="6583"/>
                  </a:lnTo>
                  <a:lnTo>
                    <a:pt x="1873" y="6422"/>
                  </a:lnTo>
                  <a:lnTo>
                    <a:pt x="1884" y="6263"/>
                  </a:lnTo>
                  <a:lnTo>
                    <a:pt x="1905" y="6105"/>
                  </a:lnTo>
                  <a:lnTo>
                    <a:pt x="1932" y="5951"/>
                  </a:lnTo>
                  <a:lnTo>
                    <a:pt x="1967" y="5799"/>
                  </a:lnTo>
                  <a:lnTo>
                    <a:pt x="2010" y="5650"/>
                  </a:lnTo>
                  <a:lnTo>
                    <a:pt x="2060" y="5503"/>
                  </a:lnTo>
                  <a:lnTo>
                    <a:pt x="2116" y="5361"/>
                  </a:lnTo>
                  <a:lnTo>
                    <a:pt x="2179" y="5222"/>
                  </a:lnTo>
                  <a:lnTo>
                    <a:pt x="2248" y="5086"/>
                  </a:lnTo>
                  <a:lnTo>
                    <a:pt x="2324" y="4955"/>
                  </a:lnTo>
                  <a:lnTo>
                    <a:pt x="2407" y="4827"/>
                  </a:lnTo>
                  <a:lnTo>
                    <a:pt x="2495" y="4704"/>
                  </a:lnTo>
                  <a:lnTo>
                    <a:pt x="2588" y="4585"/>
                  </a:lnTo>
                  <a:lnTo>
                    <a:pt x="2687" y="4470"/>
                  </a:lnTo>
                  <a:lnTo>
                    <a:pt x="2792" y="4362"/>
                  </a:lnTo>
                  <a:lnTo>
                    <a:pt x="2900" y="4257"/>
                  </a:lnTo>
                  <a:lnTo>
                    <a:pt x="3015" y="4158"/>
                  </a:lnTo>
                  <a:lnTo>
                    <a:pt x="3133" y="4065"/>
                  </a:lnTo>
                  <a:lnTo>
                    <a:pt x="3258" y="3977"/>
                  </a:lnTo>
                  <a:lnTo>
                    <a:pt x="3385" y="3895"/>
                  </a:lnTo>
                  <a:lnTo>
                    <a:pt x="3516" y="3819"/>
                  </a:lnTo>
                  <a:lnTo>
                    <a:pt x="3652" y="3750"/>
                  </a:lnTo>
                  <a:lnTo>
                    <a:pt x="3792" y="3686"/>
                  </a:lnTo>
                  <a:lnTo>
                    <a:pt x="3934" y="3630"/>
                  </a:lnTo>
                  <a:lnTo>
                    <a:pt x="4080" y="3581"/>
                  </a:lnTo>
                  <a:lnTo>
                    <a:pt x="4230" y="3538"/>
                  </a:lnTo>
                  <a:lnTo>
                    <a:pt x="4382" y="3503"/>
                  </a:lnTo>
                  <a:lnTo>
                    <a:pt x="4536" y="3475"/>
                  </a:lnTo>
                  <a:lnTo>
                    <a:pt x="4693" y="3456"/>
                  </a:lnTo>
                  <a:lnTo>
                    <a:pt x="4853" y="3443"/>
                  </a:lnTo>
                  <a:lnTo>
                    <a:pt x="5014" y="343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1" name="Freeform 17"/>
            <p:cNvSpPr>
              <a:spLocks noEditPoints="1"/>
            </p:cNvSpPr>
            <p:nvPr/>
          </p:nvSpPr>
          <p:spPr bwMode="auto">
            <a:xfrm>
              <a:off x="3725627" y="1966268"/>
              <a:ext cx="450850" cy="452378"/>
            </a:xfrm>
            <a:custGeom>
              <a:avLst/>
              <a:gdLst/>
              <a:ahLst/>
              <a:cxnLst>
                <a:cxn ang="0">
                  <a:pos x="5423" y="5270"/>
                </a:cxn>
                <a:cxn ang="0">
                  <a:pos x="5837" y="5481"/>
                </a:cxn>
                <a:cxn ang="0">
                  <a:pos x="6155" y="5814"/>
                </a:cxn>
                <a:cxn ang="0">
                  <a:pos x="6347" y="6240"/>
                </a:cxn>
                <a:cxn ang="0">
                  <a:pos x="6384" y="6723"/>
                </a:cxn>
                <a:cxn ang="0">
                  <a:pos x="6255" y="7178"/>
                </a:cxn>
                <a:cxn ang="0">
                  <a:pos x="5987" y="7554"/>
                </a:cxn>
                <a:cxn ang="0">
                  <a:pos x="5610" y="7822"/>
                </a:cxn>
                <a:cxn ang="0">
                  <a:pos x="5155" y="7952"/>
                </a:cxn>
                <a:cxn ang="0">
                  <a:pos x="4671" y="7915"/>
                </a:cxn>
                <a:cxn ang="0">
                  <a:pos x="4245" y="7723"/>
                </a:cxn>
                <a:cxn ang="0">
                  <a:pos x="3912" y="7405"/>
                </a:cxn>
                <a:cxn ang="0">
                  <a:pos x="3700" y="6991"/>
                </a:cxn>
                <a:cxn ang="0">
                  <a:pos x="3640" y="6512"/>
                </a:cxn>
                <a:cxn ang="0">
                  <a:pos x="3746" y="6048"/>
                </a:cxn>
                <a:cxn ang="0">
                  <a:pos x="3996" y="5658"/>
                </a:cxn>
                <a:cxn ang="0">
                  <a:pos x="4359" y="5374"/>
                </a:cxn>
                <a:cxn ang="0">
                  <a:pos x="4805" y="5223"/>
                </a:cxn>
                <a:cxn ang="0">
                  <a:pos x="7023" y="71"/>
                </a:cxn>
                <a:cxn ang="0">
                  <a:pos x="8998" y="737"/>
                </a:cxn>
                <a:cxn ang="0">
                  <a:pos x="10605" y="2000"/>
                </a:cxn>
                <a:cxn ang="0">
                  <a:pos x="11712" y="3724"/>
                </a:cxn>
                <a:cxn ang="0">
                  <a:pos x="12184" y="5779"/>
                </a:cxn>
                <a:cxn ang="0">
                  <a:pos x="11917" y="7900"/>
                </a:cxn>
                <a:cxn ang="0">
                  <a:pos x="10978" y="9733"/>
                </a:cxn>
                <a:cxn ang="0">
                  <a:pos x="9500" y="11140"/>
                </a:cxn>
                <a:cxn ang="0">
                  <a:pos x="7616" y="11991"/>
                </a:cxn>
                <a:cxn ang="0">
                  <a:pos x="5474" y="12152"/>
                </a:cxn>
                <a:cxn ang="0">
                  <a:pos x="3457" y="11581"/>
                </a:cxn>
                <a:cxn ang="0">
                  <a:pos x="1789" y="10395"/>
                </a:cxn>
                <a:cxn ang="0">
                  <a:pos x="603" y="8728"/>
                </a:cxn>
                <a:cxn ang="0">
                  <a:pos x="32" y="6713"/>
                </a:cxn>
                <a:cxn ang="0">
                  <a:pos x="192" y="4572"/>
                </a:cxn>
                <a:cxn ang="0">
                  <a:pos x="1043" y="2690"/>
                </a:cxn>
                <a:cxn ang="0">
                  <a:pos x="2453" y="1213"/>
                </a:cxn>
                <a:cxn ang="0">
                  <a:pos x="4286" y="275"/>
                </a:cxn>
                <a:cxn ang="0">
                  <a:pos x="5014" y="3439"/>
                </a:cxn>
                <a:cxn ang="0">
                  <a:pos x="6094" y="3630"/>
                </a:cxn>
                <a:cxn ang="0">
                  <a:pos x="7013" y="4158"/>
                </a:cxn>
                <a:cxn ang="0">
                  <a:pos x="7704" y="4955"/>
                </a:cxn>
                <a:cxn ang="0">
                  <a:pos x="8097" y="5951"/>
                </a:cxn>
                <a:cxn ang="0">
                  <a:pos x="8124" y="7061"/>
                </a:cxn>
                <a:cxn ang="0">
                  <a:pos x="7780" y="8080"/>
                </a:cxn>
                <a:cxn ang="0">
                  <a:pos x="7128" y="8909"/>
                </a:cxn>
                <a:cxn ang="0">
                  <a:pos x="6237" y="9479"/>
                </a:cxn>
                <a:cxn ang="0">
                  <a:pos x="5176" y="9722"/>
                </a:cxn>
                <a:cxn ang="0">
                  <a:pos x="4080" y="9585"/>
                </a:cxn>
                <a:cxn ang="0">
                  <a:pos x="3133" y="9101"/>
                </a:cxn>
                <a:cxn ang="0">
                  <a:pos x="2407" y="8338"/>
                </a:cxn>
                <a:cxn ang="0">
                  <a:pos x="1967" y="7367"/>
                </a:cxn>
                <a:cxn ang="0">
                  <a:pos x="1884" y="6263"/>
                </a:cxn>
                <a:cxn ang="0">
                  <a:pos x="2179" y="5222"/>
                </a:cxn>
                <a:cxn ang="0">
                  <a:pos x="2792" y="4362"/>
                </a:cxn>
                <a:cxn ang="0">
                  <a:pos x="3652" y="3750"/>
                </a:cxn>
                <a:cxn ang="0">
                  <a:pos x="4693" y="3456"/>
                </a:cxn>
              </a:cxnLst>
              <a:rect l="0" t="0" r="r" b="b"/>
              <a:pathLst>
                <a:path w="12192" h="12184">
                  <a:moveTo>
                    <a:pt x="5014" y="5207"/>
                  </a:moveTo>
                  <a:lnTo>
                    <a:pt x="5085" y="5209"/>
                  </a:lnTo>
                  <a:lnTo>
                    <a:pt x="5155" y="5214"/>
                  </a:lnTo>
                  <a:lnTo>
                    <a:pt x="5224" y="5223"/>
                  </a:lnTo>
                  <a:lnTo>
                    <a:pt x="5292" y="5236"/>
                  </a:lnTo>
                  <a:lnTo>
                    <a:pt x="5357" y="5251"/>
                  </a:lnTo>
                  <a:lnTo>
                    <a:pt x="5423" y="5270"/>
                  </a:lnTo>
                  <a:lnTo>
                    <a:pt x="5487" y="5291"/>
                  </a:lnTo>
                  <a:lnTo>
                    <a:pt x="5549" y="5316"/>
                  </a:lnTo>
                  <a:lnTo>
                    <a:pt x="5610" y="5343"/>
                  </a:lnTo>
                  <a:lnTo>
                    <a:pt x="5669" y="5374"/>
                  </a:lnTo>
                  <a:lnTo>
                    <a:pt x="5727" y="5407"/>
                  </a:lnTo>
                  <a:lnTo>
                    <a:pt x="5783" y="5443"/>
                  </a:lnTo>
                  <a:lnTo>
                    <a:pt x="5837" y="5481"/>
                  </a:lnTo>
                  <a:lnTo>
                    <a:pt x="5889" y="5522"/>
                  </a:lnTo>
                  <a:lnTo>
                    <a:pt x="5939" y="5565"/>
                  </a:lnTo>
                  <a:lnTo>
                    <a:pt x="5987" y="5611"/>
                  </a:lnTo>
                  <a:lnTo>
                    <a:pt x="6033" y="5658"/>
                  </a:lnTo>
                  <a:lnTo>
                    <a:pt x="6076" y="5709"/>
                  </a:lnTo>
                  <a:lnTo>
                    <a:pt x="6117" y="5761"/>
                  </a:lnTo>
                  <a:lnTo>
                    <a:pt x="6155" y="5814"/>
                  </a:lnTo>
                  <a:lnTo>
                    <a:pt x="6191" y="5871"/>
                  </a:lnTo>
                  <a:lnTo>
                    <a:pt x="6225" y="5928"/>
                  </a:lnTo>
                  <a:lnTo>
                    <a:pt x="6255" y="5988"/>
                  </a:lnTo>
                  <a:lnTo>
                    <a:pt x="6282" y="6048"/>
                  </a:lnTo>
                  <a:lnTo>
                    <a:pt x="6307" y="6111"/>
                  </a:lnTo>
                  <a:lnTo>
                    <a:pt x="6329" y="6174"/>
                  </a:lnTo>
                  <a:lnTo>
                    <a:pt x="6347" y="6240"/>
                  </a:lnTo>
                  <a:lnTo>
                    <a:pt x="6362" y="6306"/>
                  </a:lnTo>
                  <a:lnTo>
                    <a:pt x="6375" y="6374"/>
                  </a:lnTo>
                  <a:lnTo>
                    <a:pt x="6384" y="6442"/>
                  </a:lnTo>
                  <a:lnTo>
                    <a:pt x="6389" y="6512"/>
                  </a:lnTo>
                  <a:lnTo>
                    <a:pt x="6391" y="6583"/>
                  </a:lnTo>
                  <a:lnTo>
                    <a:pt x="6389" y="6654"/>
                  </a:lnTo>
                  <a:lnTo>
                    <a:pt x="6384" y="6723"/>
                  </a:lnTo>
                  <a:lnTo>
                    <a:pt x="6375" y="6792"/>
                  </a:lnTo>
                  <a:lnTo>
                    <a:pt x="6362" y="6860"/>
                  </a:lnTo>
                  <a:lnTo>
                    <a:pt x="6347" y="6926"/>
                  </a:lnTo>
                  <a:lnTo>
                    <a:pt x="6329" y="6991"/>
                  </a:lnTo>
                  <a:lnTo>
                    <a:pt x="6307" y="7055"/>
                  </a:lnTo>
                  <a:lnTo>
                    <a:pt x="6282" y="7117"/>
                  </a:lnTo>
                  <a:lnTo>
                    <a:pt x="6255" y="7178"/>
                  </a:lnTo>
                  <a:lnTo>
                    <a:pt x="6225" y="7237"/>
                  </a:lnTo>
                  <a:lnTo>
                    <a:pt x="6191" y="7295"/>
                  </a:lnTo>
                  <a:lnTo>
                    <a:pt x="6155" y="7351"/>
                  </a:lnTo>
                  <a:lnTo>
                    <a:pt x="6117" y="7405"/>
                  </a:lnTo>
                  <a:lnTo>
                    <a:pt x="6076" y="7457"/>
                  </a:lnTo>
                  <a:lnTo>
                    <a:pt x="6033" y="7507"/>
                  </a:lnTo>
                  <a:lnTo>
                    <a:pt x="5987" y="7554"/>
                  </a:lnTo>
                  <a:lnTo>
                    <a:pt x="5939" y="7601"/>
                  </a:lnTo>
                  <a:lnTo>
                    <a:pt x="5889" y="7644"/>
                  </a:lnTo>
                  <a:lnTo>
                    <a:pt x="5837" y="7685"/>
                  </a:lnTo>
                  <a:lnTo>
                    <a:pt x="5783" y="7723"/>
                  </a:lnTo>
                  <a:lnTo>
                    <a:pt x="5727" y="7759"/>
                  </a:lnTo>
                  <a:lnTo>
                    <a:pt x="5669" y="7792"/>
                  </a:lnTo>
                  <a:lnTo>
                    <a:pt x="5610" y="7822"/>
                  </a:lnTo>
                  <a:lnTo>
                    <a:pt x="5549" y="7850"/>
                  </a:lnTo>
                  <a:lnTo>
                    <a:pt x="5487" y="7875"/>
                  </a:lnTo>
                  <a:lnTo>
                    <a:pt x="5423" y="7896"/>
                  </a:lnTo>
                  <a:lnTo>
                    <a:pt x="5357" y="7915"/>
                  </a:lnTo>
                  <a:lnTo>
                    <a:pt x="5292" y="7930"/>
                  </a:lnTo>
                  <a:lnTo>
                    <a:pt x="5224" y="7942"/>
                  </a:lnTo>
                  <a:lnTo>
                    <a:pt x="5155" y="7952"/>
                  </a:lnTo>
                  <a:lnTo>
                    <a:pt x="5085" y="7957"/>
                  </a:lnTo>
                  <a:lnTo>
                    <a:pt x="5014" y="7959"/>
                  </a:lnTo>
                  <a:lnTo>
                    <a:pt x="4944" y="7957"/>
                  </a:lnTo>
                  <a:lnTo>
                    <a:pt x="4874" y="7952"/>
                  </a:lnTo>
                  <a:lnTo>
                    <a:pt x="4805" y="7942"/>
                  </a:lnTo>
                  <a:lnTo>
                    <a:pt x="4737" y="7930"/>
                  </a:lnTo>
                  <a:lnTo>
                    <a:pt x="4671" y="7915"/>
                  </a:lnTo>
                  <a:lnTo>
                    <a:pt x="4606" y="7896"/>
                  </a:lnTo>
                  <a:lnTo>
                    <a:pt x="4542" y="7875"/>
                  </a:lnTo>
                  <a:lnTo>
                    <a:pt x="4479" y="7850"/>
                  </a:lnTo>
                  <a:lnTo>
                    <a:pt x="4419" y="7822"/>
                  </a:lnTo>
                  <a:lnTo>
                    <a:pt x="4359" y="7792"/>
                  </a:lnTo>
                  <a:lnTo>
                    <a:pt x="4302" y="7759"/>
                  </a:lnTo>
                  <a:lnTo>
                    <a:pt x="4245" y="7723"/>
                  </a:lnTo>
                  <a:lnTo>
                    <a:pt x="4192" y="7685"/>
                  </a:lnTo>
                  <a:lnTo>
                    <a:pt x="4140" y="7644"/>
                  </a:lnTo>
                  <a:lnTo>
                    <a:pt x="4089" y="7601"/>
                  </a:lnTo>
                  <a:lnTo>
                    <a:pt x="4042" y="7554"/>
                  </a:lnTo>
                  <a:lnTo>
                    <a:pt x="3996" y="7507"/>
                  </a:lnTo>
                  <a:lnTo>
                    <a:pt x="3953" y="7457"/>
                  </a:lnTo>
                  <a:lnTo>
                    <a:pt x="3912" y="7405"/>
                  </a:lnTo>
                  <a:lnTo>
                    <a:pt x="3874" y="7351"/>
                  </a:lnTo>
                  <a:lnTo>
                    <a:pt x="3838" y="7295"/>
                  </a:lnTo>
                  <a:lnTo>
                    <a:pt x="3805" y="7237"/>
                  </a:lnTo>
                  <a:lnTo>
                    <a:pt x="3774" y="7178"/>
                  </a:lnTo>
                  <a:lnTo>
                    <a:pt x="3746" y="7117"/>
                  </a:lnTo>
                  <a:lnTo>
                    <a:pt x="3722" y="7055"/>
                  </a:lnTo>
                  <a:lnTo>
                    <a:pt x="3700" y="6991"/>
                  </a:lnTo>
                  <a:lnTo>
                    <a:pt x="3682" y="6926"/>
                  </a:lnTo>
                  <a:lnTo>
                    <a:pt x="3666" y="6860"/>
                  </a:lnTo>
                  <a:lnTo>
                    <a:pt x="3654" y="6792"/>
                  </a:lnTo>
                  <a:lnTo>
                    <a:pt x="3645" y="6723"/>
                  </a:lnTo>
                  <a:lnTo>
                    <a:pt x="3640" y="6654"/>
                  </a:lnTo>
                  <a:lnTo>
                    <a:pt x="3638" y="6583"/>
                  </a:lnTo>
                  <a:lnTo>
                    <a:pt x="3640" y="6512"/>
                  </a:lnTo>
                  <a:lnTo>
                    <a:pt x="3645" y="6442"/>
                  </a:lnTo>
                  <a:lnTo>
                    <a:pt x="3654" y="6374"/>
                  </a:lnTo>
                  <a:lnTo>
                    <a:pt x="3666" y="6306"/>
                  </a:lnTo>
                  <a:lnTo>
                    <a:pt x="3682" y="6240"/>
                  </a:lnTo>
                  <a:lnTo>
                    <a:pt x="3700" y="6174"/>
                  </a:lnTo>
                  <a:lnTo>
                    <a:pt x="3722" y="6111"/>
                  </a:lnTo>
                  <a:lnTo>
                    <a:pt x="3746" y="6048"/>
                  </a:lnTo>
                  <a:lnTo>
                    <a:pt x="3774" y="5988"/>
                  </a:lnTo>
                  <a:lnTo>
                    <a:pt x="3805" y="5928"/>
                  </a:lnTo>
                  <a:lnTo>
                    <a:pt x="3838" y="5871"/>
                  </a:lnTo>
                  <a:lnTo>
                    <a:pt x="3874" y="5814"/>
                  </a:lnTo>
                  <a:lnTo>
                    <a:pt x="3912" y="5761"/>
                  </a:lnTo>
                  <a:lnTo>
                    <a:pt x="3953" y="5709"/>
                  </a:lnTo>
                  <a:lnTo>
                    <a:pt x="3996" y="5658"/>
                  </a:lnTo>
                  <a:lnTo>
                    <a:pt x="4042" y="5611"/>
                  </a:lnTo>
                  <a:lnTo>
                    <a:pt x="4089" y="5565"/>
                  </a:lnTo>
                  <a:lnTo>
                    <a:pt x="4140" y="5522"/>
                  </a:lnTo>
                  <a:lnTo>
                    <a:pt x="4192" y="5481"/>
                  </a:lnTo>
                  <a:lnTo>
                    <a:pt x="4245" y="5443"/>
                  </a:lnTo>
                  <a:lnTo>
                    <a:pt x="4302" y="5407"/>
                  </a:lnTo>
                  <a:lnTo>
                    <a:pt x="4359" y="5374"/>
                  </a:lnTo>
                  <a:lnTo>
                    <a:pt x="4419" y="5343"/>
                  </a:lnTo>
                  <a:lnTo>
                    <a:pt x="4479" y="5316"/>
                  </a:lnTo>
                  <a:lnTo>
                    <a:pt x="4542" y="5291"/>
                  </a:lnTo>
                  <a:lnTo>
                    <a:pt x="4606" y="5270"/>
                  </a:lnTo>
                  <a:lnTo>
                    <a:pt x="4671" y="5251"/>
                  </a:lnTo>
                  <a:lnTo>
                    <a:pt x="4737" y="5236"/>
                  </a:lnTo>
                  <a:lnTo>
                    <a:pt x="4805" y="5223"/>
                  </a:lnTo>
                  <a:lnTo>
                    <a:pt x="4874" y="5214"/>
                  </a:lnTo>
                  <a:lnTo>
                    <a:pt x="4944" y="5209"/>
                  </a:lnTo>
                  <a:lnTo>
                    <a:pt x="5014" y="5207"/>
                  </a:lnTo>
                  <a:close/>
                  <a:moveTo>
                    <a:pt x="6097" y="0"/>
                  </a:moveTo>
                  <a:lnTo>
                    <a:pt x="6409" y="8"/>
                  </a:lnTo>
                  <a:lnTo>
                    <a:pt x="6718" y="32"/>
                  </a:lnTo>
                  <a:lnTo>
                    <a:pt x="7023" y="71"/>
                  </a:lnTo>
                  <a:lnTo>
                    <a:pt x="7322" y="124"/>
                  </a:lnTo>
                  <a:lnTo>
                    <a:pt x="7616" y="193"/>
                  </a:lnTo>
                  <a:lnTo>
                    <a:pt x="7906" y="275"/>
                  </a:lnTo>
                  <a:lnTo>
                    <a:pt x="8188" y="370"/>
                  </a:lnTo>
                  <a:lnTo>
                    <a:pt x="8465" y="480"/>
                  </a:lnTo>
                  <a:lnTo>
                    <a:pt x="8735" y="602"/>
                  </a:lnTo>
                  <a:lnTo>
                    <a:pt x="8998" y="737"/>
                  </a:lnTo>
                  <a:lnTo>
                    <a:pt x="9253" y="884"/>
                  </a:lnTo>
                  <a:lnTo>
                    <a:pt x="9500" y="1042"/>
                  </a:lnTo>
                  <a:lnTo>
                    <a:pt x="9739" y="1213"/>
                  </a:lnTo>
                  <a:lnTo>
                    <a:pt x="9970" y="1394"/>
                  </a:lnTo>
                  <a:lnTo>
                    <a:pt x="10191" y="1586"/>
                  </a:lnTo>
                  <a:lnTo>
                    <a:pt x="10403" y="1787"/>
                  </a:lnTo>
                  <a:lnTo>
                    <a:pt x="10605" y="2000"/>
                  </a:lnTo>
                  <a:lnTo>
                    <a:pt x="10797" y="2220"/>
                  </a:lnTo>
                  <a:lnTo>
                    <a:pt x="10978" y="2451"/>
                  </a:lnTo>
                  <a:lnTo>
                    <a:pt x="11149" y="2690"/>
                  </a:lnTo>
                  <a:lnTo>
                    <a:pt x="11307" y="2937"/>
                  </a:lnTo>
                  <a:lnTo>
                    <a:pt x="11455" y="3192"/>
                  </a:lnTo>
                  <a:lnTo>
                    <a:pt x="11589" y="3455"/>
                  </a:lnTo>
                  <a:lnTo>
                    <a:pt x="11712" y="3724"/>
                  </a:lnTo>
                  <a:lnTo>
                    <a:pt x="11821" y="4000"/>
                  </a:lnTo>
                  <a:lnTo>
                    <a:pt x="11917" y="4284"/>
                  </a:lnTo>
                  <a:lnTo>
                    <a:pt x="11999" y="4572"/>
                  </a:lnTo>
                  <a:lnTo>
                    <a:pt x="12068" y="4866"/>
                  </a:lnTo>
                  <a:lnTo>
                    <a:pt x="12121" y="5166"/>
                  </a:lnTo>
                  <a:lnTo>
                    <a:pt x="12160" y="5471"/>
                  </a:lnTo>
                  <a:lnTo>
                    <a:pt x="12184" y="5779"/>
                  </a:lnTo>
                  <a:lnTo>
                    <a:pt x="12192" y="6091"/>
                  </a:lnTo>
                  <a:lnTo>
                    <a:pt x="12184" y="6404"/>
                  </a:lnTo>
                  <a:lnTo>
                    <a:pt x="12160" y="6713"/>
                  </a:lnTo>
                  <a:lnTo>
                    <a:pt x="12121" y="7017"/>
                  </a:lnTo>
                  <a:lnTo>
                    <a:pt x="12068" y="7316"/>
                  </a:lnTo>
                  <a:lnTo>
                    <a:pt x="11999" y="7611"/>
                  </a:lnTo>
                  <a:lnTo>
                    <a:pt x="11917" y="7900"/>
                  </a:lnTo>
                  <a:lnTo>
                    <a:pt x="11821" y="8182"/>
                  </a:lnTo>
                  <a:lnTo>
                    <a:pt x="11712" y="8459"/>
                  </a:lnTo>
                  <a:lnTo>
                    <a:pt x="11589" y="8728"/>
                  </a:lnTo>
                  <a:lnTo>
                    <a:pt x="11455" y="8991"/>
                  </a:lnTo>
                  <a:lnTo>
                    <a:pt x="11307" y="9246"/>
                  </a:lnTo>
                  <a:lnTo>
                    <a:pt x="11149" y="9494"/>
                  </a:lnTo>
                  <a:lnTo>
                    <a:pt x="10978" y="9733"/>
                  </a:lnTo>
                  <a:lnTo>
                    <a:pt x="10797" y="9962"/>
                  </a:lnTo>
                  <a:lnTo>
                    <a:pt x="10605" y="10184"/>
                  </a:lnTo>
                  <a:lnTo>
                    <a:pt x="10403" y="10395"/>
                  </a:lnTo>
                  <a:lnTo>
                    <a:pt x="10191" y="10598"/>
                  </a:lnTo>
                  <a:lnTo>
                    <a:pt x="9970" y="10789"/>
                  </a:lnTo>
                  <a:lnTo>
                    <a:pt x="9739" y="10970"/>
                  </a:lnTo>
                  <a:lnTo>
                    <a:pt x="9500" y="11140"/>
                  </a:lnTo>
                  <a:lnTo>
                    <a:pt x="9253" y="11299"/>
                  </a:lnTo>
                  <a:lnTo>
                    <a:pt x="8998" y="11446"/>
                  </a:lnTo>
                  <a:lnTo>
                    <a:pt x="8735" y="11581"/>
                  </a:lnTo>
                  <a:lnTo>
                    <a:pt x="8465" y="11704"/>
                  </a:lnTo>
                  <a:lnTo>
                    <a:pt x="8188" y="11812"/>
                  </a:lnTo>
                  <a:lnTo>
                    <a:pt x="7906" y="11909"/>
                  </a:lnTo>
                  <a:lnTo>
                    <a:pt x="7616" y="11991"/>
                  </a:lnTo>
                  <a:lnTo>
                    <a:pt x="7322" y="12060"/>
                  </a:lnTo>
                  <a:lnTo>
                    <a:pt x="7023" y="12113"/>
                  </a:lnTo>
                  <a:lnTo>
                    <a:pt x="6718" y="12152"/>
                  </a:lnTo>
                  <a:lnTo>
                    <a:pt x="6409" y="12176"/>
                  </a:lnTo>
                  <a:lnTo>
                    <a:pt x="6097" y="12184"/>
                  </a:lnTo>
                  <a:lnTo>
                    <a:pt x="5783" y="12176"/>
                  </a:lnTo>
                  <a:lnTo>
                    <a:pt x="5474" y="12152"/>
                  </a:lnTo>
                  <a:lnTo>
                    <a:pt x="5169" y="12113"/>
                  </a:lnTo>
                  <a:lnTo>
                    <a:pt x="4870" y="12060"/>
                  </a:lnTo>
                  <a:lnTo>
                    <a:pt x="4576" y="11991"/>
                  </a:lnTo>
                  <a:lnTo>
                    <a:pt x="4286" y="11909"/>
                  </a:lnTo>
                  <a:lnTo>
                    <a:pt x="4004" y="11812"/>
                  </a:lnTo>
                  <a:lnTo>
                    <a:pt x="3727" y="11704"/>
                  </a:lnTo>
                  <a:lnTo>
                    <a:pt x="3457" y="11581"/>
                  </a:lnTo>
                  <a:lnTo>
                    <a:pt x="3194" y="11446"/>
                  </a:lnTo>
                  <a:lnTo>
                    <a:pt x="2939" y="11299"/>
                  </a:lnTo>
                  <a:lnTo>
                    <a:pt x="2692" y="11140"/>
                  </a:lnTo>
                  <a:lnTo>
                    <a:pt x="2453" y="10970"/>
                  </a:lnTo>
                  <a:lnTo>
                    <a:pt x="2222" y="10789"/>
                  </a:lnTo>
                  <a:lnTo>
                    <a:pt x="2001" y="10598"/>
                  </a:lnTo>
                  <a:lnTo>
                    <a:pt x="1789" y="10395"/>
                  </a:lnTo>
                  <a:lnTo>
                    <a:pt x="1587" y="10184"/>
                  </a:lnTo>
                  <a:lnTo>
                    <a:pt x="1395" y="9962"/>
                  </a:lnTo>
                  <a:lnTo>
                    <a:pt x="1214" y="9733"/>
                  </a:lnTo>
                  <a:lnTo>
                    <a:pt x="1043" y="9494"/>
                  </a:lnTo>
                  <a:lnTo>
                    <a:pt x="885" y="9246"/>
                  </a:lnTo>
                  <a:lnTo>
                    <a:pt x="737" y="8991"/>
                  </a:lnTo>
                  <a:lnTo>
                    <a:pt x="603" y="8728"/>
                  </a:lnTo>
                  <a:lnTo>
                    <a:pt x="480" y="8459"/>
                  </a:lnTo>
                  <a:lnTo>
                    <a:pt x="371" y="8182"/>
                  </a:lnTo>
                  <a:lnTo>
                    <a:pt x="275" y="7900"/>
                  </a:lnTo>
                  <a:lnTo>
                    <a:pt x="192" y="7611"/>
                  </a:lnTo>
                  <a:lnTo>
                    <a:pt x="124" y="7316"/>
                  </a:lnTo>
                  <a:lnTo>
                    <a:pt x="71" y="7017"/>
                  </a:lnTo>
                  <a:lnTo>
                    <a:pt x="32" y="6713"/>
                  </a:lnTo>
                  <a:lnTo>
                    <a:pt x="8" y="6404"/>
                  </a:lnTo>
                  <a:lnTo>
                    <a:pt x="0" y="6091"/>
                  </a:lnTo>
                  <a:lnTo>
                    <a:pt x="8" y="5779"/>
                  </a:lnTo>
                  <a:lnTo>
                    <a:pt x="32" y="5471"/>
                  </a:lnTo>
                  <a:lnTo>
                    <a:pt x="71" y="5166"/>
                  </a:lnTo>
                  <a:lnTo>
                    <a:pt x="124" y="4866"/>
                  </a:lnTo>
                  <a:lnTo>
                    <a:pt x="192" y="4572"/>
                  </a:lnTo>
                  <a:lnTo>
                    <a:pt x="275" y="4284"/>
                  </a:lnTo>
                  <a:lnTo>
                    <a:pt x="371" y="4000"/>
                  </a:lnTo>
                  <a:lnTo>
                    <a:pt x="480" y="3724"/>
                  </a:lnTo>
                  <a:lnTo>
                    <a:pt x="603" y="3455"/>
                  </a:lnTo>
                  <a:lnTo>
                    <a:pt x="737" y="3192"/>
                  </a:lnTo>
                  <a:lnTo>
                    <a:pt x="885" y="2937"/>
                  </a:lnTo>
                  <a:lnTo>
                    <a:pt x="1043" y="2690"/>
                  </a:lnTo>
                  <a:lnTo>
                    <a:pt x="1214" y="2451"/>
                  </a:lnTo>
                  <a:lnTo>
                    <a:pt x="1395" y="2220"/>
                  </a:lnTo>
                  <a:lnTo>
                    <a:pt x="1587" y="2000"/>
                  </a:lnTo>
                  <a:lnTo>
                    <a:pt x="1789" y="1787"/>
                  </a:lnTo>
                  <a:lnTo>
                    <a:pt x="2001" y="1586"/>
                  </a:lnTo>
                  <a:lnTo>
                    <a:pt x="2222" y="1394"/>
                  </a:lnTo>
                  <a:lnTo>
                    <a:pt x="2453" y="1213"/>
                  </a:lnTo>
                  <a:lnTo>
                    <a:pt x="2692" y="1042"/>
                  </a:lnTo>
                  <a:lnTo>
                    <a:pt x="2939" y="884"/>
                  </a:lnTo>
                  <a:lnTo>
                    <a:pt x="3194" y="737"/>
                  </a:lnTo>
                  <a:lnTo>
                    <a:pt x="3457" y="602"/>
                  </a:lnTo>
                  <a:lnTo>
                    <a:pt x="3727" y="480"/>
                  </a:lnTo>
                  <a:lnTo>
                    <a:pt x="4004" y="370"/>
                  </a:lnTo>
                  <a:lnTo>
                    <a:pt x="4286" y="275"/>
                  </a:lnTo>
                  <a:lnTo>
                    <a:pt x="4576" y="193"/>
                  </a:lnTo>
                  <a:lnTo>
                    <a:pt x="4870" y="124"/>
                  </a:lnTo>
                  <a:lnTo>
                    <a:pt x="5169" y="71"/>
                  </a:lnTo>
                  <a:lnTo>
                    <a:pt x="5474" y="32"/>
                  </a:lnTo>
                  <a:lnTo>
                    <a:pt x="5783" y="8"/>
                  </a:lnTo>
                  <a:lnTo>
                    <a:pt x="6097" y="0"/>
                  </a:lnTo>
                  <a:close/>
                  <a:moveTo>
                    <a:pt x="5014" y="3439"/>
                  </a:moveTo>
                  <a:lnTo>
                    <a:pt x="5176" y="3443"/>
                  </a:lnTo>
                  <a:lnTo>
                    <a:pt x="5336" y="3456"/>
                  </a:lnTo>
                  <a:lnTo>
                    <a:pt x="5493" y="3475"/>
                  </a:lnTo>
                  <a:lnTo>
                    <a:pt x="5647" y="3503"/>
                  </a:lnTo>
                  <a:lnTo>
                    <a:pt x="5799" y="3538"/>
                  </a:lnTo>
                  <a:lnTo>
                    <a:pt x="5949" y="3581"/>
                  </a:lnTo>
                  <a:lnTo>
                    <a:pt x="6094" y="3630"/>
                  </a:lnTo>
                  <a:lnTo>
                    <a:pt x="6237" y="3686"/>
                  </a:lnTo>
                  <a:lnTo>
                    <a:pt x="6377" y="3750"/>
                  </a:lnTo>
                  <a:lnTo>
                    <a:pt x="6512" y="3819"/>
                  </a:lnTo>
                  <a:lnTo>
                    <a:pt x="6644" y="3895"/>
                  </a:lnTo>
                  <a:lnTo>
                    <a:pt x="6771" y="3977"/>
                  </a:lnTo>
                  <a:lnTo>
                    <a:pt x="6895" y="4065"/>
                  </a:lnTo>
                  <a:lnTo>
                    <a:pt x="7013" y="4158"/>
                  </a:lnTo>
                  <a:lnTo>
                    <a:pt x="7128" y="4257"/>
                  </a:lnTo>
                  <a:lnTo>
                    <a:pt x="7237" y="4362"/>
                  </a:lnTo>
                  <a:lnTo>
                    <a:pt x="7342" y="4470"/>
                  </a:lnTo>
                  <a:lnTo>
                    <a:pt x="7440" y="4585"/>
                  </a:lnTo>
                  <a:lnTo>
                    <a:pt x="7534" y="4704"/>
                  </a:lnTo>
                  <a:lnTo>
                    <a:pt x="7622" y="4827"/>
                  </a:lnTo>
                  <a:lnTo>
                    <a:pt x="7704" y="4955"/>
                  </a:lnTo>
                  <a:lnTo>
                    <a:pt x="7780" y="5086"/>
                  </a:lnTo>
                  <a:lnTo>
                    <a:pt x="7850" y="5222"/>
                  </a:lnTo>
                  <a:lnTo>
                    <a:pt x="7913" y="5361"/>
                  </a:lnTo>
                  <a:lnTo>
                    <a:pt x="7969" y="5503"/>
                  </a:lnTo>
                  <a:lnTo>
                    <a:pt x="8018" y="5650"/>
                  </a:lnTo>
                  <a:lnTo>
                    <a:pt x="8062" y="5799"/>
                  </a:lnTo>
                  <a:lnTo>
                    <a:pt x="8097" y="5951"/>
                  </a:lnTo>
                  <a:lnTo>
                    <a:pt x="8124" y="6105"/>
                  </a:lnTo>
                  <a:lnTo>
                    <a:pt x="8145" y="6263"/>
                  </a:lnTo>
                  <a:lnTo>
                    <a:pt x="8157" y="6422"/>
                  </a:lnTo>
                  <a:lnTo>
                    <a:pt x="8161" y="6583"/>
                  </a:lnTo>
                  <a:lnTo>
                    <a:pt x="8157" y="6744"/>
                  </a:lnTo>
                  <a:lnTo>
                    <a:pt x="8145" y="6904"/>
                  </a:lnTo>
                  <a:lnTo>
                    <a:pt x="8124" y="7061"/>
                  </a:lnTo>
                  <a:lnTo>
                    <a:pt x="8097" y="7215"/>
                  </a:lnTo>
                  <a:lnTo>
                    <a:pt x="8062" y="7367"/>
                  </a:lnTo>
                  <a:lnTo>
                    <a:pt x="8018" y="7516"/>
                  </a:lnTo>
                  <a:lnTo>
                    <a:pt x="7969" y="7662"/>
                  </a:lnTo>
                  <a:lnTo>
                    <a:pt x="7913" y="7805"/>
                  </a:lnTo>
                  <a:lnTo>
                    <a:pt x="7850" y="7944"/>
                  </a:lnTo>
                  <a:lnTo>
                    <a:pt x="7780" y="8080"/>
                  </a:lnTo>
                  <a:lnTo>
                    <a:pt x="7704" y="8211"/>
                  </a:lnTo>
                  <a:lnTo>
                    <a:pt x="7622" y="8338"/>
                  </a:lnTo>
                  <a:lnTo>
                    <a:pt x="7534" y="8462"/>
                  </a:lnTo>
                  <a:lnTo>
                    <a:pt x="7440" y="8580"/>
                  </a:lnTo>
                  <a:lnTo>
                    <a:pt x="7342" y="8695"/>
                  </a:lnTo>
                  <a:lnTo>
                    <a:pt x="7237" y="8804"/>
                  </a:lnTo>
                  <a:lnTo>
                    <a:pt x="7128" y="8909"/>
                  </a:lnTo>
                  <a:lnTo>
                    <a:pt x="7013" y="9007"/>
                  </a:lnTo>
                  <a:lnTo>
                    <a:pt x="6895" y="9101"/>
                  </a:lnTo>
                  <a:lnTo>
                    <a:pt x="6771" y="9189"/>
                  </a:lnTo>
                  <a:lnTo>
                    <a:pt x="6644" y="9271"/>
                  </a:lnTo>
                  <a:lnTo>
                    <a:pt x="6512" y="9347"/>
                  </a:lnTo>
                  <a:lnTo>
                    <a:pt x="6377" y="9417"/>
                  </a:lnTo>
                  <a:lnTo>
                    <a:pt x="6237" y="9479"/>
                  </a:lnTo>
                  <a:lnTo>
                    <a:pt x="6094" y="9536"/>
                  </a:lnTo>
                  <a:lnTo>
                    <a:pt x="5949" y="9585"/>
                  </a:lnTo>
                  <a:lnTo>
                    <a:pt x="5799" y="9628"/>
                  </a:lnTo>
                  <a:lnTo>
                    <a:pt x="5647" y="9663"/>
                  </a:lnTo>
                  <a:lnTo>
                    <a:pt x="5493" y="9691"/>
                  </a:lnTo>
                  <a:lnTo>
                    <a:pt x="5336" y="9711"/>
                  </a:lnTo>
                  <a:lnTo>
                    <a:pt x="5176" y="9722"/>
                  </a:lnTo>
                  <a:lnTo>
                    <a:pt x="5014" y="9726"/>
                  </a:lnTo>
                  <a:lnTo>
                    <a:pt x="4853" y="9722"/>
                  </a:lnTo>
                  <a:lnTo>
                    <a:pt x="4693" y="9711"/>
                  </a:lnTo>
                  <a:lnTo>
                    <a:pt x="4536" y="9691"/>
                  </a:lnTo>
                  <a:lnTo>
                    <a:pt x="4382" y="9663"/>
                  </a:lnTo>
                  <a:lnTo>
                    <a:pt x="4230" y="9628"/>
                  </a:lnTo>
                  <a:lnTo>
                    <a:pt x="4080" y="9585"/>
                  </a:lnTo>
                  <a:lnTo>
                    <a:pt x="3934" y="9536"/>
                  </a:lnTo>
                  <a:lnTo>
                    <a:pt x="3792" y="9479"/>
                  </a:lnTo>
                  <a:lnTo>
                    <a:pt x="3652" y="9417"/>
                  </a:lnTo>
                  <a:lnTo>
                    <a:pt x="3516" y="9347"/>
                  </a:lnTo>
                  <a:lnTo>
                    <a:pt x="3385" y="9271"/>
                  </a:lnTo>
                  <a:lnTo>
                    <a:pt x="3258" y="9189"/>
                  </a:lnTo>
                  <a:lnTo>
                    <a:pt x="3133" y="9101"/>
                  </a:lnTo>
                  <a:lnTo>
                    <a:pt x="3015" y="9007"/>
                  </a:lnTo>
                  <a:lnTo>
                    <a:pt x="2900" y="8909"/>
                  </a:lnTo>
                  <a:lnTo>
                    <a:pt x="2792" y="8804"/>
                  </a:lnTo>
                  <a:lnTo>
                    <a:pt x="2687" y="8695"/>
                  </a:lnTo>
                  <a:lnTo>
                    <a:pt x="2588" y="8580"/>
                  </a:lnTo>
                  <a:lnTo>
                    <a:pt x="2495" y="8462"/>
                  </a:lnTo>
                  <a:lnTo>
                    <a:pt x="2407" y="8338"/>
                  </a:lnTo>
                  <a:lnTo>
                    <a:pt x="2324" y="8211"/>
                  </a:lnTo>
                  <a:lnTo>
                    <a:pt x="2248" y="8080"/>
                  </a:lnTo>
                  <a:lnTo>
                    <a:pt x="2179" y="7944"/>
                  </a:lnTo>
                  <a:lnTo>
                    <a:pt x="2116" y="7805"/>
                  </a:lnTo>
                  <a:lnTo>
                    <a:pt x="2060" y="7662"/>
                  </a:lnTo>
                  <a:lnTo>
                    <a:pt x="2010" y="7516"/>
                  </a:lnTo>
                  <a:lnTo>
                    <a:pt x="1967" y="7367"/>
                  </a:lnTo>
                  <a:lnTo>
                    <a:pt x="1932" y="7215"/>
                  </a:lnTo>
                  <a:lnTo>
                    <a:pt x="1905" y="7061"/>
                  </a:lnTo>
                  <a:lnTo>
                    <a:pt x="1884" y="6904"/>
                  </a:lnTo>
                  <a:lnTo>
                    <a:pt x="1873" y="6744"/>
                  </a:lnTo>
                  <a:lnTo>
                    <a:pt x="1869" y="6583"/>
                  </a:lnTo>
                  <a:lnTo>
                    <a:pt x="1873" y="6422"/>
                  </a:lnTo>
                  <a:lnTo>
                    <a:pt x="1884" y="6263"/>
                  </a:lnTo>
                  <a:lnTo>
                    <a:pt x="1905" y="6105"/>
                  </a:lnTo>
                  <a:lnTo>
                    <a:pt x="1932" y="5951"/>
                  </a:lnTo>
                  <a:lnTo>
                    <a:pt x="1967" y="5799"/>
                  </a:lnTo>
                  <a:lnTo>
                    <a:pt x="2010" y="5650"/>
                  </a:lnTo>
                  <a:lnTo>
                    <a:pt x="2060" y="5503"/>
                  </a:lnTo>
                  <a:lnTo>
                    <a:pt x="2116" y="5361"/>
                  </a:lnTo>
                  <a:lnTo>
                    <a:pt x="2179" y="5222"/>
                  </a:lnTo>
                  <a:lnTo>
                    <a:pt x="2248" y="5086"/>
                  </a:lnTo>
                  <a:lnTo>
                    <a:pt x="2324" y="4955"/>
                  </a:lnTo>
                  <a:lnTo>
                    <a:pt x="2407" y="4827"/>
                  </a:lnTo>
                  <a:lnTo>
                    <a:pt x="2495" y="4704"/>
                  </a:lnTo>
                  <a:lnTo>
                    <a:pt x="2588" y="4585"/>
                  </a:lnTo>
                  <a:lnTo>
                    <a:pt x="2687" y="4470"/>
                  </a:lnTo>
                  <a:lnTo>
                    <a:pt x="2792" y="4362"/>
                  </a:lnTo>
                  <a:lnTo>
                    <a:pt x="2900" y="4257"/>
                  </a:lnTo>
                  <a:lnTo>
                    <a:pt x="3015" y="4158"/>
                  </a:lnTo>
                  <a:lnTo>
                    <a:pt x="3133" y="4065"/>
                  </a:lnTo>
                  <a:lnTo>
                    <a:pt x="3258" y="3977"/>
                  </a:lnTo>
                  <a:lnTo>
                    <a:pt x="3385" y="3895"/>
                  </a:lnTo>
                  <a:lnTo>
                    <a:pt x="3516" y="3819"/>
                  </a:lnTo>
                  <a:lnTo>
                    <a:pt x="3652" y="3750"/>
                  </a:lnTo>
                  <a:lnTo>
                    <a:pt x="3792" y="3686"/>
                  </a:lnTo>
                  <a:lnTo>
                    <a:pt x="3934" y="3630"/>
                  </a:lnTo>
                  <a:lnTo>
                    <a:pt x="4080" y="3581"/>
                  </a:lnTo>
                  <a:lnTo>
                    <a:pt x="4230" y="3538"/>
                  </a:lnTo>
                  <a:lnTo>
                    <a:pt x="4382" y="3503"/>
                  </a:lnTo>
                  <a:lnTo>
                    <a:pt x="4536" y="3475"/>
                  </a:lnTo>
                  <a:lnTo>
                    <a:pt x="4693" y="3456"/>
                  </a:lnTo>
                  <a:lnTo>
                    <a:pt x="4853" y="3443"/>
                  </a:lnTo>
                  <a:lnTo>
                    <a:pt x="5014" y="343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5988489" y="1922296"/>
              <a:ext cx="2035285" cy="3774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914400">
                <a:lnSpc>
                  <a:spcPct val="150000"/>
                </a:lnSpc>
                <a:defRPr/>
              </a:pPr>
              <a:r>
                <a:rPr lang="zh-CN" altLang="en-US" sz="1400" b="1" u="sng" kern="1500" dirty="0" smtClean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前视（单目</a:t>
              </a:r>
              <a:r>
                <a:rPr lang="en-US" altLang="zh-CN" sz="1400" b="1" u="sng" kern="1500" dirty="0" smtClean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~</a:t>
              </a:r>
              <a:r>
                <a:rPr lang="zh-CN" altLang="en-US" sz="1400" b="1" u="sng" kern="1500" dirty="0" smtClean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多目）</a:t>
              </a:r>
              <a:endParaRPr lang="en-US" altLang="zh-CN" sz="1400" b="1" u="sng" kern="15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2139411" y="1914261"/>
              <a:ext cx="990713" cy="3774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ct val="150000"/>
                </a:lnSpc>
                <a:defRPr/>
              </a:pPr>
              <a:r>
                <a:rPr lang="zh-CN" altLang="en-US" sz="1400" b="1" u="sng" kern="1500" dirty="0" smtClean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环视</a:t>
              </a:r>
              <a:r>
                <a:rPr lang="en-US" altLang="zh-CN" sz="1400" b="1" u="sng" kern="1500" dirty="0" smtClean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/</a:t>
              </a:r>
              <a:r>
                <a:rPr lang="zh-CN" altLang="en-US" sz="1400" b="1" u="sng" kern="1500" dirty="0" smtClean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后视</a:t>
              </a:r>
              <a:endParaRPr lang="en-US" altLang="zh-CN" sz="1400" b="1" u="sng" kern="15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4" name="Freeform 17"/>
            <p:cNvSpPr>
              <a:spLocks noEditPoints="1"/>
            </p:cNvSpPr>
            <p:nvPr/>
          </p:nvSpPr>
          <p:spPr bwMode="auto">
            <a:xfrm>
              <a:off x="4382686" y="1966268"/>
              <a:ext cx="450850" cy="450407"/>
            </a:xfrm>
            <a:custGeom>
              <a:avLst/>
              <a:gdLst/>
              <a:ahLst/>
              <a:cxnLst>
                <a:cxn ang="0">
                  <a:pos x="5423" y="5270"/>
                </a:cxn>
                <a:cxn ang="0">
                  <a:pos x="5837" y="5481"/>
                </a:cxn>
                <a:cxn ang="0">
                  <a:pos x="6155" y="5814"/>
                </a:cxn>
                <a:cxn ang="0">
                  <a:pos x="6347" y="6240"/>
                </a:cxn>
                <a:cxn ang="0">
                  <a:pos x="6384" y="6723"/>
                </a:cxn>
                <a:cxn ang="0">
                  <a:pos x="6255" y="7178"/>
                </a:cxn>
                <a:cxn ang="0">
                  <a:pos x="5987" y="7554"/>
                </a:cxn>
                <a:cxn ang="0">
                  <a:pos x="5610" y="7822"/>
                </a:cxn>
                <a:cxn ang="0">
                  <a:pos x="5155" y="7952"/>
                </a:cxn>
                <a:cxn ang="0">
                  <a:pos x="4671" y="7915"/>
                </a:cxn>
                <a:cxn ang="0">
                  <a:pos x="4245" y="7723"/>
                </a:cxn>
                <a:cxn ang="0">
                  <a:pos x="3912" y="7405"/>
                </a:cxn>
                <a:cxn ang="0">
                  <a:pos x="3700" y="6991"/>
                </a:cxn>
                <a:cxn ang="0">
                  <a:pos x="3640" y="6512"/>
                </a:cxn>
                <a:cxn ang="0">
                  <a:pos x="3746" y="6048"/>
                </a:cxn>
                <a:cxn ang="0">
                  <a:pos x="3996" y="5658"/>
                </a:cxn>
                <a:cxn ang="0">
                  <a:pos x="4359" y="5374"/>
                </a:cxn>
                <a:cxn ang="0">
                  <a:pos x="4805" y="5223"/>
                </a:cxn>
                <a:cxn ang="0">
                  <a:pos x="7023" y="71"/>
                </a:cxn>
                <a:cxn ang="0">
                  <a:pos x="8998" y="737"/>
                </a:cxn>
                <a:cxn ang="0">
                  <a:pos x="10605" y="2000"/>
                </a:cxn>
                <a:cxn ang="0">
                  <a:pos x="11712" y="3724"/>
                </a:cxn>
                <a:cxn ang="0">
                  <a:pos x="12184" y="5779"/>
                </a:cxn>
                <a:cxn ang="0">
                  <a:pos x="11917" y="7900"/>
                </a:cxn>
                <a:cxn ang="0">
                  <a:pos x="10978" y="9733"/>
                </a:cxn>
                <a:cxn ang="0">
                  <a:pos x="9500" y="11140"/>
                </a:cxn>
                <a:cxn ang="0">
                  <a:pos x="7616" y="11991"/>
                </a:cxn>
                <a:cxn ang="0">
                  <a:pos x="5474" y="12152"/>
                </a:cxn>
                <a:cxn ang="0">
                  <a:pos x="3457" y="11581"/>
                </a:cxn>
                <a:cxn ang="0">
                  <a:pos x="1789" y="10395"/>
                </a:cxn>
                <a:cxn ang="0">
                  <a:pos x="603" y="8728"/>
                </a:cxn>
                <a:cxn ang="0">
                  <a:pos x="32" y="6713"/>
                </a:cxn>
                <a:cxn ang="0">
                  <a:pos x="192" y="4572"/>
                </a:cxn>
                <a:cxn ang="0">
                  <a:pos x="1043" y="2690"/>
                </a:cxn>
                <a:cxn ang="0">
                  <a:pos x="2453" y="1213"/>
                </a:cxn>
                <a:cxn ang="0">
                  <a:pos x="4286" y="275"/>
                </a:cxn>
                <a:cxn ang="0">
                  <a:pos x="5014" y="3439"/>
                </a:cxn>
                <a:cxn ang="0">
                  <a:pos x="6094" y="3630"/>
                </a:cxn>
                <a:cxn ang="0">
                  <a:pos x="7013" y="4158"/>
                </a:cxn>
                <a:cxn ang="0">
                  <a:pos x="7704" y="4955"/>
                </a:cxn>
                <a:cxn ang="0">
                  <a:pos x="8097" y="5951"/>
                </a:cxn>
                <a:cxn ang="0">
                  <a:pos x="8124" y="7061"/>
                </a:cxn>
                <a:cxn ang="0">
                  <a:pos x="7780" y="8080"/>
                </a:cxn>
                <a:cxn ang="0">
                  <a:pos x="7128" y="8909"/>
                </a:cxn>
                <a:cxn ang="0">
                  <a:pos x="6237" y="9479"/>
                </a:cxn>
                <a:cxn ang="0">
                  <a:pos x="5176" y="9722"/>
                </a:cxn>
                <a:cxn ang="0">
                  <a:pos x="4080" y="9585"/>
                </a:cxn>
                <a:cxn ang="0">
                  <a:pos x="3133" y="9101"/>
                </a:cxn>
                <a:cxn ang="0">
                  <a:pos x="2407" y="8338"/>
                </a:cxn>
                <a:cxn ang="0">
                  <a:pos x="1967" y="7367"/>
                </a:cxn>
                <a:cxn ang="0">
                  <a:pos x="1884" y="6263"/>
                </a:cxn>
                <a:cxn ang="0">
                  <a:pos x="2179" y="5222"/>
                </a:cxn>
                <a:cxn ang="0">
                  <a:pos x="2792" y="4362"/>
                </a:cxn>
                <a:cxn ang="0">
                  <a:pos x="3652" y="3750"/>
                </a:cxn>
                <a:cxn ang="0">
                  <a:pos x="4693" y="3456"/>
                </a:cxn>
              </a:cxnLst>
              <a:rect l="0" t="0" r="r" b="b"/>
              <a:pathLst>
                <a:path w="12192" h="12184">
                  <a:moveTo>
                    <a:pt x="5014" y="5207"/>
                  </a:moveTo>
                  <a:lnTo>
                    <a:pt x="5085" y="5209"/>
                  </a:lnTo>
                  <a:lnTo>
                    <a:pt x="5155" y="5214"/>
                  </a:lnTo>
                  <a:lnTo>
                    <a:pt x="5224" y="5223"/>
                  </a:lnTo>
                  <a:lnTo>
                    <a:pt x="5292" y="5236"/>
                  </a:lnTo>
                  <a:lnTo>
                    <a:pt x="5357" y="5251"/>
                  </a:lnTo>
                  <a:lnTo>
                    <a:pt x="5423" y="5270"/>
                  </a:lnTo>
                  <a:lnTo>
                    <a:pt x="5487" y="5291"/>
                  </a:lnTo>
                  <a:lnTo>
                    <a:pt x="5549" y="5316"/>
                  </a:lnTo>
                  <a:lnTo>
                    <a:pt x="5610" y="5343"/>
                  </a:lnTo>
                  <a:lnTo>
                    <a:pt x="5669" y="5374"/>
                  </a:lnTo>
                  <a:lnTo>
                    <a:pt x="5727" y="5407"/>
                  </a:lnTo>
                  <a:lnTo>
                    <a:pt x="5783" y="5443"/>
                  </a:lnTo>
                  <a:lnTo>
                    <a:pt x="5837" y="5481"/>
                  </a:lnTo>
                  <a:lnTo>
                    <a:pt x="5889" y="5522"/>
                  </a:lnTo>
                  <a:lnTo>
                    <a:pt x="5939" y="5565"/>
                  </a:lnTo>
                  <a:lnTo>
                    <a:pt x="5987" y="5611"/>
                  </a:lnTo>
                  <a:lnTo>
                    <a:pt x="6033" y="5658"/>
                  </a:lnTo>
                  <a:lnTo>
                    <a:pt x="6076" y="5709"/>
                  </a:lnTo>
                  <a:lnTo>
                    <a:pt x="6117" y="5761"/>
                  </a:lnTo>
                  <a:lnTo>
                    <a:pt x="6155" y="5814"/>
                  </a:lnTo>
                  <a:lnTo>
                    <a:pt x="6191" y="5871"/>
                  </a:lnTo>
                  <a:lnTo>
                    <a:pt x="6225" y="5928"/>
                  </a:lnTo>
                  <a:lnTo>
                    <a:pt x="6255" y="5988"/>
                  </a:lnTo>
                  <a:lnTo>
                    <a:pt x="6282" y="6048"/>
                  </a:lnTo>
                  <a:lnTo>
                    <a:pt x="6307" y="6111"/>
                  </a:lnTo>
                  <a:lnTo>
                    <a:pt x="6329" y="6174"/>
                  </a:lnTo>
                  <a:lnTo>
                    <a:pt x="6347" y="6240"/>
                  </a:lnTo>
                  <a:lnTo>
                    <a:pt x="6362" y="6306"/>
                  </a:lnTo>
                  <a:lnTo>
                    <a:pt x="6375" y="6374"/>
                  </a:lnTo>
                  <a:lnTo>
                    <a:pt x="6384" y="6442"/>
                  </a:lnTo>
                  <a:lnTo>
                    <a:pt x="6389" y="6512"/>
                  </a:lnTo>
                  <a:lnTo>
                    <a:pt x="6391" y="6583"/>
                  </a:lnTo>
                  <a:lnTo>
                    <a:pt x="6389" y="6654"/>
                  </a:lnTo>
                  <a:lnTo>
                    <a:pt x="6384" y="6723"/>
                  </a:lnTo>
                  <a:lnTo>
                    <a:pt x="6375" y="6792"/>
                  </a:lnTo>
                  <a:lnTo>
                    <a:pt x="6362" y="6860"/>
                  </a:lnTo>
                  <a:lnTo>
                    <a:pt x="6347" y="6926"/>
                  </a:lnTo>
                  <a:lnTo>
                    <a:pt x="6329" y="6991"/>
                  </a:lnTo>
                  <a:lnTo>
                    <a:pt x="6307" y="7055"/>
                  </a:lnTo>
                  <a:lnTo>
                    <a:pt x="6282" y="7117"/>
                  </a:lnTo>
                  <a:lnTo>
                    <a:pt x="6255" y="7178"/>
                  </a:lnTo>
                  <a:lnTo>
                    <a:pt x="6225" y="7237"/>
                  </a:lnTo>
                  <a:lnTo>
                    <a:pt x="6191" y="7295"/>
                  </a:lnTo>
                  <a:lnTo>
                    <a:pt x="6155" y="7351"/>
                  </a:lnTo>
                  <a:lnTo>
                    <a:pt x="6117" y="7405"/>
                  </a:lnTo>
                  <a:lnTo>
                    <a:pt x="6076" y="7457"/>
                  </a:lnTo>
                  <a:lnTo>
                    <a:pt x="6033" y="7507"/>
                  </a:lnTo>
                  <a:lnTo>
                    <a:pt x="5987" y="7554"/>
                  </a:lnTo>
                  <a:lnTo>
                    <a:pt x="5939" y="7601"/>
                  </a:lnTo>
                  <a:lnTo>
                    <a:pt x="5889" y="7644"/>
                  </a:lnTo>
                  <a:lnTo>
                    <a:pt x="5837" y="7685"/>
                  </a:lnTo>
                  <a:lnTo>
                    <a:pt x="5783" y="7723"/>
                  </a:lnTo>
                  <a:lnTo>
                    <a:pt x="5727" y="7759"/>
                  </a:lnTo>
                  <a:lnTo>
                    <a:pt x="5669" y="7792"/>
                  </a:lnTo>
                  <a:lnTo>
                    <a:pt x="5610" y="7822"/>
                  </a:lnTo>
                  <a:lnTo>
                    <a:pt x="5549" y="7850"/>
                  </a:lnTo>
                  <a:lnTo>
                    <a:pt x="5487" y="7875"/>
                  </a:lnTo>
                  <a:lnTo>
                    <a:pt x="5423" y="7896"/>
                  </a:lnTo>
                  <a:lnTo>
                    <a:pt x="5357" y="7915"/>
                  </a:lnTo>
                  <a:lnTo>
                    <a:pt x="5292" y="7930"/>
                  </a:lnTo>
                  <a:lnTo>
                    <a:pt x="5224" y="7942"/>
                  </a:lnTo>
                  <a:lnTo>
                    <a:pt x="5155" y="7952"/>
                  </a:lnTo>
                  <a:lnTo>
                    <a:pt x="5085" y="7957"/>
                  </a:lnTo>
                  <a:lnTo>
                    <a:pt x="5014" y="7959"/>
                  </a:lnTo>
                  <a:lnTo>
                    <a:pt x="4944" y="7957"/>
                  </a:lnTo>
                  <a:lnTo>
                    <a:pt x="4874" y="7952"/>
                  </a:lnTo>
                  <a:lnTo>
                    <a:pt x="4805" y="7942"/>
                  </a:lnTo>
                  <a:lnTo>
                    <a:pt x="4737" y="7930"/>
                  </a:lnTo>
                  <a:lnTo>
                    <a:pt x="4671" y="7915"/>
                  </a:lnTo>
                  <a:lnTo>
                    <a:pt x="4606" y="7896"/>
                  </a:lnTo>
                  <a:lnTo>
                    <a:pt x="4542" y="7875"/>
                  </a:lnTo>
                  <a:lnTo>
                    <a:pt x="4479" y="7850"/>
                  </a:lnTo>
                  <a:lnTo>
                    <a:pt x="4419" y="7822"/>
                  </a:lnTo>
                  <a:lnTo>
                    <a:pt x="4359" y="7792"/>
                  </a:lnTo>
                  <a:lnTo>
                    <a:pt x="4302" y="7759"/>
                  </a:lnTo>
                  <a:lnTo>
                    <a:pt x="4245" y="7723"/>
                  </a:lnTo>
                  <a:lnTo>
                    <a:pt x="4192" y="7685"/>
                  </a:lnTo>
                  <a:lnTo>
                    <a:pt x="4140" y="7644"/>
                  </a:lnTo>
                  <a:lnTo>
                    <a:pt x="4089" y="7601"/>
                  </a:lnTo>
                  <a:lnTo>
                    <a:pt x="4042" y="7554"/>
                  </a:lnTo>
                  <a:lnTo>
                    <a:pt x="3996" y="7507"/>
                  </a:lnTo>
                  <a:lnTo>
                    <a:pt x="3953" y="7457"/>
                  </a:lnTo>
                  <a:lnTo>
                    <a:pt x="3912" y="7405"/>
                  </a:lnTo>
                  <a:lnTo>
                    <a:pt x="3874" y="7351"/>
                  </a:lnTo>
                  <a:lnTo>
                    <a:pt x="3838" y="7295"/>
                  </a:lnTo>
                  <a:lnTo>
                    <a:pt x="3805" y="7237"/>
                  </a:lnTo>
                  <a:lnTo>
                    <a:pt x="3774" y="7178"/>
                  </a:lnTo>
                  <a:lnTo>
                    <a:pt x="3746" y="7117"/>
                  </a:lnTo>
                  <a:lnTo>
                    <a:pt x="3722" y="7055"/>
                  </a:lnTo>
                  <a:lnTo>
                    <a:pt x="3700" y="6991"/>
                  </a:lnTo>
                  <a:lnTo>
                    <a:pt x="3682" y="6926"/>
                  </a:lnTo>
                  <a:lnTo>
                    <a:pt x="3666" y="6860"/>
                  </a:lnTo>
                  <a:lnTo>
                    <a:pt x="3654" y="6792"/>
                  </a:lnTo>
                  <a:lnTo>
                    <a:pt x="3645" y="6723"/>
                  </a:lnTo>
                  <a:lnTo>
                    <a:pt x="3640" y="6654"/>
                  </a:lnTo>
                  <a:lnTo>
                    <a:pt x="3638" y="6583"/>
                  </a:lnTo>
                  <a:lnTo>
                    <a:pt x="3640" y="6512"/>
                  </a:lnTo>
                  <a:lnTo>
                    <a:pt x="3645" y="6442"/>
                  </a:lnTo>
                  <a:lnTo>
                    <a:pt x="3654" y="6374"/>
                  </a:lnTo>
                  <a:lnTo>
                    <a:pt x="3666" y="6306"/>
                  </a:lnTo>
                  <a:lnTo>
                    <a:pt x="3682" y="6240"/>
                  </a:lnTo>
                  <a:lnTo>
                    <a:pt x="3700" y="6174"/>
                  </a:lnTo>
                  <a:lnTo>
                    <a:pt x="3722" y="6111"/>
                  </a:lnTo>
                  <a:lnTo>
                    <a:pt x="3746" y="6048"/>
                  </a:lnTo>
                  <a:lnTo>
                    <a:pt x="3774" y="5988"/>
                  </a:lnTo>
                  <a:lnTo>
                    <a:pt x="3805" y="5928"/>
                  </a:lnTo>
                  <a:lnTo>
                    <a:pt x="3838" y="5871"/>
                  </a:lnTo>
                  <a:lnTo>
                    <a:pt x="3874" y="5814"/>
                  </a:lnTo>
                  <a:lnTo>
                    <a:pt x="3912" y="5761"/>
                  </a:lnTo>
                  <a:lnTo>
                    <a:pt x="3953" y="5709"/>
                  </a:lnTo>
                  <a:lnTo>
                    <a:pt x="3996" y="5658"/>
                  </a:lnTo>
                  <a:lnTo>
                    <a:pt x="4042" y="5611"/>
                  </a:lnTo>
                  <a:lnTo>
                    <a:pt x="4089" y="5565"/>
                  </a:lnTo>
                  <a:lnTo>
                    <a:pt x="4140" y="5522"/>
                  </a:lnTo>
                  <a:lnTo>
                    <a:pt x="4192" y="5481"/>
                  </a:lnTo>
                  <a:lnTo>
                    <a:pt x="4245" y="5443"/>
                  </a:lnTo>
                  <a:lnTo>
                    <a:pt x="4302" y="5407"/>
                  </a:lnTo>
                  <a:lnTo>
                    <a:pt x="4359" y="5374"/>
                  </a:lnTo>
                  <a:lnTo>
                    <a:pt x="4419" y="5343"/>
                  </a:lnTo>
                  <a:lnTo>
                    <a:pt x="4479" y="5316"/>
                  </a:lnTo>
                  <a:lnTo>
                    <a:pt x="4542" y="5291"/>
                  </a:lnTo>
                  <a:lnTo>
                    <a:pt x="4606" y="5270"/>
                  </a:lnTo>
                  <a:lnTo>
                    <a:pt x="4671" y="5251"/>
                  </a:lnTo>
                  <a:lnTo>
                    <a:pt x="4737" y="5236"/>
                  </a:lnTo>
                  <a:lnTo>
                    <a:pt x="4805" y="5223"/>
                  </a:lnTo>
                  <a:lnTo>
                    <a:pt x="4874" y="5214"/>
                  </a:lnTo>
                  <a:lnTo>
                    <a:pt x="4944" y="5209"/>
                  </a:lnTo>
                  <a:lnTo>
                    <a:pt x="5014" y="5207"/>
                  </a:lnTo>
                  <a:close/>
                  <a:moveTo>
                    <a:pt x="6097" y="0"/>
                  </a:moveTo>
                  <a:lnTo>
                    <a:pt x="6409" y="8"/>
                  </a:lnTo>
                  <a:lnTo>
                    <a:pt x="6718" y="32"/>
                  </a:lnTo>
                  <a:lnTo>
                    <a:pt x="7023" y="71"/>
                  </a:lnTo>
                  <a:lnTo>
                    <a:pt x="7322" y="124"/>
                  </a:lnTo>
                  <a:lnTo>
                    <a:pt x="7616" y="193"/>
                  </a:lnTo>
                  <a:lnTo>
                    <a:pt x="7906" y="275"/>
                  </a:lnTo>
                  <a:lnTo>
                    <a:pt x="8188" y="370"/>
                  </a:lnTo>
                  <a:lnTo>
                    <a:pt x="8465" y="480"/>
                  </a:lnTo>
                  <a:lnTo>
                    <a:pt x="8735" y="602"/>
                  </a:lnTo>
                  <a:lnTo>
                    <a:pt x="8998" y="737"/>
                  </a:lnTo>
                  <a:lnTo>
                    <a:pt x="9253" y="884"/>
                  </a:lnTo>
                  <a:lnTo>
                    <a:pt x="9500" y="1042"/>
                  </a:lnTo>
                  <a:lnTo>
                    <a:pt x="9739" y="1213"/>
                  </a:lnTo>
                  <a:lnTo>
                    <a:pt x="9970" y="1394"/>
                  </a:lnTo>
                  <a:lnTo>
                    <a:pt x="10191" y="1586"/>
                  </a:lnTo>
                  <a:lnTo>
                    <a:pt x="10403" y="1787"/>
                  </a:lnTo>
                  <a:lnTo>
                    <a:pt x="10605" y="2000"/>
                  </a:lnTo>
                  <a:lnTo>
                    <a:pt x="10797" y="2220"/>
                  </a:lnTo>
                  <a:lnTo>
                    <a:pt x="10978" y="2451"/>
                  </a:lnTo>
                  <a:lnTo>
                    <a:pt x="11149" y="2690"/>
                  </a:lnTo>
                  <a:lnTo>
                    <a:pt x="11307" y="2937"/>
                  </a:lnTo>
                  <a:lnTo>
                    <a:pt x="11455" y="3192"/>
                  </a:lnTo>
                  <a:lnTo>
                    <a:pt x="11589" y="3455"/>
                  </a:lnTo>
                  <a:lnTo>
                    <a:pt x="11712" y="3724"/>
                  </a:lnTo>
                  <a:lnTo>
                    <a:pt x="11821" y="4000"/>
                  </a:lnTo>
                  <a:lnTo>
                    <a:pt x="11917" y="4284"/>
                  </a:lnTo>
                  <a:lnTo>
                    <a:pt x="11999" y="4572"/>
                  </a:lnTo>
                  <a:lnTo>
                    <a:pt x="12068" y="4866"/>
                  </a:lnTo>
                  <a:lnTo>
                    <a:pt x="12121" y="5166"/>
                  </a:lnTo>
                  <a:lnTo>
                    <a:pt x="12160" y="5471"/>
                  </a:lnTo>
                  <a:lnTo>
                    <a:pt x="12184" y="5779"/>
                  </a:lnTo>
                  <a:lnTo>
                    <a:pt x="12192" y="6091"/>
                  </a:lnTo>
                  <a:lnTo>
                    <a:pt x="12184" y="6404"/>
                  </a:lnTo>
                  <a:lnTo>
                    <a:pt x="12160" y="6713"/>
                  </a:lnTo>
                  <a:lnTo>
                    <a:pt x="12121" y="7017"/>
                  </a:lnTo>
                  <a:lnTo>
                    <a:pt x="12068" y="7316"/>
                  </a:lnTo>
                  <a:lnTo>
                    <a:pt x="11999" y="7611"/>
                  </a:lnTo>
                  <a:lnTo>
                    <a:pt x="11917" y="7900"/>
                  </a:lnTo>
                  <a:lnTo>
                    <a:pt x="11821" y="8182"/>
                  </a:lnTo>
                  <a:lnTo>
                    <a:pt x="11712" y="8459"/>
                  </a:lnTo>
                  <a:lnTo>
                    <a:pt x="11589" y="8728"/>
                  </a:lnTo>
                  <a:lnTo>
                    <a:pt x="11455" y="8991"/>
                  </a:lnTo>
                  <a:lnTo>
                    <a:pt x="11307" y="9246"/>
                  </a:lnTo>
                  <a:lnTo>
                    <a:pt x="11149" y="9494"/>
                  </a:lnTo>
                  <a:lnTo>
                    <a:pt x="10978" y="9733"/>
                  </a:lnTo>
                  <a:lnTo>
                    <a:pt x="10797" y="9962"/>
                  </a:lnTo>
                  <a:lnTo>
                    <a:pt x="10605" y="10184"/>
                  </a:lnTo>
                  <a:lnTo>
                    <a:pt x="10403" y="10395"/>
                  </a:lnTo>
                  <a:lnTo>
                    <a:pt x="10191" y="10598"/>
                  </a:lnTo>
                  <a:lnTo>
                    <a:pt x="9970" y="10789"/>
                  </a:lnTo>
                  <a:lnTo>
                    <a:pt x="9739" y="10970"/>
                  </a:lnTo>
                  <a:lnTo>
                    <a:pt x="9500" y="11140"/>
                  </a:lnTo>
                  <a:lnTo>
                    <a:pt x="9253" y="11299"/>
                  </a:lnTo>
                  <a:lnTo>
                    <a:pt x="8998" y="11446"/>
                  </a:lnTo>
                  <a:lnTo>
                    <a:pt x="8735" y="11581"/>
                  </a:lnTo>
                  <a:lnTo>
                    <a:pt x="8465" y="11704"/>
                  </a:lnTo>
                  <a:lnTo>
                    <a:pt x="8188" y="11812"/>
                  </a:lnTo>
                  <a:lnTo>
                    <a:pt x="7906" y="11909"/>
                  </a:lnTo>
                  <a:lnTo>
                    <a:pt x="7616" y="11991"/>
                  </a:lnTo>
                  <a:lnTo>
                    <a:pt x="7322" y="12060"/>
                  </a:lnTo>
                  <a:lnTo>
                    <a:pt x="7023" y="12113"/>
                  </a:lnTo>
                  <a:lnTo>
                    <a:pt x="6718" y="12152"/>
                  </a:lnTo>
                  <a:lnTo>
                    <a:pt x="6409" y="12176"/>
                  </a:lnTo>
                  <a:lnTo>
                    <a:pt x="6097" y="12184"/>
                  </a:lnTo>
                  <a:lnTo>
                    <a:pt x="5783" y="12176"/>
                  </a:lnTo>
                  <a:lnTo>
                    <a:pt x="5474" y="12152"/>
                  </a:lnTo>
                  <a:lnTo>
                    <a:pt x="5169" y="12113"/>
                  </a:lnTo>
                  <a:lnTo>
                    <a:pt x="4870" y="12060"/>
                  </a:lnTo>
                  <a:lnTo>
                    <a:pt x="4576" y="11991"/>
                  </a:lnTo>
                  <a:lnTo>
                    <a:pt x="4286" y="11909"/>
                  </a:lnTo>
                  <a:lnTo>
                    <a:pt x="4004" y="11812"/>
                  </a:lnTo>
                  <a:lnTo>
                    <a:pt x="3727" y="11704"/>
                  </a:lnTo>
                  <a:lnTo>
                    <a:pt x="3457" y="11581"/>
                  </a:lnTo>
                  <a:lnTo>
                    <a:pt x="3194" y="11446"/>
                  </a:lnTo>
                  <a:lnTo>
                    <a:pt x="2939" y="11299"/>
                  </a:lnTo>
                  <a:lnTo>
                    <a:pt x="2692" y="11140"/>
                  </a:lnTo>
                  <a:lnTo>
                    <a:pt x="2453" y="10970"/>
                  </a:lnTo>
                  <a:lnTo>
                    <a:pt x="2222" y="10789"/>
                  </a:lnTo>
                  <a:lnTo>
                    <a:pt x="2001" y="10598"/>
                  </a:lnTo>
                  <a:lnTo>
                    <a:pt x="1789" y="10395"/>
                  </a:lnTo>
                  <a:lnTo>
                    <a:pt x="1587" y="10184"/>
                  </a:lnTo>
                  <a:lnTo>
                    <a:pt x="1395" y="9962"/>
                  </a:lnTo>
                  <a:lnTo>
                    <a:pt x="1214" y="9733"/>
                  </a:lnTo>
                  <a:lnTo>
                    <a:pt x="1043" y="9494"/>
                  </a:lnTo>
                  <a:lnTo>
                    <a:pt x="885" y="9246"/>
                  </a:lnTo>
                  <a:lnTo>
                    <a:pt x="737" y="8991"/>
                  </a:lnTo>
                  <a:lnTo>
                    <a:pt x="603" y="8728"/>
                  </a:lnTo>
                  <a:lnTo>
                    <a:pt x="480" y="8459"/>
                  </a:lnTo>
                  <a:lnTo>
                    <a:pt x="371" y="8182"/>
                  </a:lnTo>
                  <a:lnTo>
                    <a:pt x="275" y="7900"/>
                  </a:lnTo>
                  <a:lnTo>
                    <a:pt x="192" y="7611"/>
                  </a:lnTo>
                  <a:lnTo>
                    <a:pt x="124" y="7316"/>
                  </a:lnTo>
                  <a:lnTo>
                    <a:pt x="71" y="7017"/>
                  </a:lnTo>
                  <a:lnTo>
                    <a:pt x="32" y="6713"/>
                  </a:lnTo>
                  <a:lnTo>
                    <a:pt x="8" y="6404"/>
                  </a:lnTo>
                  <a:lnTo>
                    <a:pt x="0" y="6091"/>
                  </a:lnTo>
                  <a:lnTo>
                    <a:pt x="8" y="5779"/>
                  </a:lnTo>
                  <a:lnTo>
                    <a:pt x="32" y="5471"/>
                  </a:lnTo>
                  <a:lnTo>
                    <a:pt x="71" y="5166"/>
                  </a:lnTo>
                  <a:lnTo>
                    <a:pt x="124" y="4866"/>
                  </a:lnTo>
                  <a:lnTo>
                    <a:pt x="192" y="4572"/>
                  </a:lnTo>
                  <a:lnTo>
                    <a:pt x="275" y="4284"/>
                  </a:lnTo>
                  <a:lnTo>
                    <a:pt x="371" y="4000"/>
                  </a:lnTo>
                  <a:lnTo>
                    <a:pt x="480" y="3724"/>
                  </a:lnTo>
                  <a:lnTo>
                    <a:pt x="603" y="3455"/>
                  </a:lnTo>
                  <a:lnTo>
                    <a:pt x="737" y="3192"/>
                  </a:lnTo>
                  <a:lnTo>
                    <a:pt x="885" y="2937"/>
                  </a:lnTo>
                  <a:lnTo>
                    <a:pt x="1043" y="2690"/>
                  </a:lnTo>
                  <a:lnTo>
                    <a:pt x="1214" y="2451"/>
                  </a:lnTo>
                  <a:lnTo>
                    <a:pt x="1395" y="2220"/>
                  </a:lnTo>
                  <a:lnTo>
                    <a:pt x="1587" y="2000"/>
                  </a:lnTo>
                  <a:lnTo>
                    <a:pt x="1789" y="1787"/>
                  </a:lnTo>
                  <a:lnTo>
                    <a:pt x="2001" y="1586"/>
                  </a:lnTo>
                  <a:lnTo>
                    <a:pt x="2222" y="1394"/>
                  </a:lnTo>
                  <a:lnTo>
                    <a:pt x="2453" y="1213"/>
                  </a:lnTo>
                  <a:lnTo>
                    <a:pt x="2692" y="1042"/>
                  </a:lnTo>
                  <a:lnTo>
                    <a:pt x="2939" y="884"/>
                  </a:lnTo>
                  <a:lnTo>
                    <a:pt x="3194" y="737"/>
                  </a:lnTo>
                  <a:lnTo>
                    <a:pt x="3457" y="602"/>
                  </a:lnTo>
                  <a:lnTo>
                    <a:pt x="3727" y="480"/>
                  </a:lnTo>
                  <a:lnTo>
                    <a:pt x="4004" y="370"/>
                  </a:lnTo>
                  <a:lnTo>
                    <a:pt x="4286" y="275"/>
                  </a:lnTo>
                  <a:lnTo>
                    <a:pt x="4576" y="193"/>
                  </a:lnTo>
                  <a:lnTo>
                    <a:pt x="4870" y="124"/>
                  </a:lnTo>
                  <a:lnTo>
                    <a:pt x="5169" y="71"/>
                  </a:lnTo>
                  <a:lnTo>
                    <a:pt x="5474" y="32"/>
                  </a:lnTo>
                  <a:lnTo>
                    <a:pt x="5783" y="8"/>
                  </a:lnTo>
                  <a:lnTo>
                    <a:pt x="6097" y="0"/>
                  </a:lnTo>
                  <a:close/>
                  <a:moveTo>
                    <a:pt x="5014" y="3439"/>
                  </a:moveTo>
                  <a:lnTo>
                    <a:pt x="5176" y="3443"/>
                  </a:lnTo>
                  <a:lnTo>
                    <a:pt x="5336" y="3456"/>
                  </a:lnTo>
                  <a:lnTo>
                    <a:pt x="5493" y="3475"/>
                  </a:lnTo>
                  <a:lnTo>
                    <a:pt x="5647" y="3503"/>
                  </a:lnTo>
                  <a:lnTo>
                    <a:pt x="5799" y="3538"/>
                  </a:lnTo>
                  <a:lnTo>
                    <a:pt x="5949" y="3581"/>
                  </a:lnTo>
                  <a:lnTo>
                    <a:pt x="6094" y="3630"/>
                  </a:lnTo>
                  <a:lnTo>
                    <a:pt x="6237" y="3686"/>
                  </a:lnTo>
                  <a:lnTo>
                    <a:pt x="6377" y="3750"/>
                  </a:lnTo>
                  <a:lnTo>
                    <a:pt x="6512" y="3819"/>
                  </a:lnTo>
                  <a:lnTo>
                    <a:pt x="6644" y="3895"/>
                  </a:lnTo>
                  <a:lnTo>
                    <a:pt x="6771" y="3977"/>
                  </a:lnTo>
                  <a:lnTo>
                    <a:pt x="6895" y="4065"/>
                  </a:lnTo>
                  <a:lnTo>
                    <a:pt x="7013" y="4158"/>
                  </a:lnTo>
                  <a:lnTo>
                    <a:pt x="7128" y="4257"/>
                  </a:lnTo>
                  <a:lnTo>
                    <a:pt x="7237" y="4362"/>
                  </a:lnTo>
                  <a:lnTo>
                    <a:pt x="7342" y="4470"/>
                  </a:lnTo>
                  <a:lnTo>
                    <a:pt x="7440" y="4585"/>
                  </a:lnTo>
                  <a:lnTo>
                    <a:pt x="7534" y="4704"/>
                  </a:lnTo>
                  <a:lnTo>
                    <a:pt x="7622" y="4827"/>
                  </a:lnTo>
                  <a:lnTo>
                    <a:pt x="7704" y="4955"/>
                  </a:lnTo>
                  <a:lnTo>
                    <a:pt x="7780" y="5086"/>
                  </a:lnTo>
                  <a:lnTo>
                    <a:pt x="7850" y="5222"/>
                  </a:lnTo>
                  <a:lnTo>
                    <a:pt x="7913" y="5361"/>
                  </a:lnTo>
                  <a:lnTo>
                    <a:pt x="7969" y="5503"/>
                  </a:lnTo>
                  <a:lnTo>
                    <a:pt x="8018" y="5650"/>
                  </a:lnTo>
                  <a:lnTo>
                    <a:pt x="8062" y="5799"/>
                  </a:lnTo>
                  <a:lnTo>
                    <a:pt x="8097" y="5951"/>
                  </a:lnTo>
                  <a:lnTo>
                    <a:pt x="8124" y="6105"/>
                  </a:lnTo>
                  <a:lnTo>
                    <a:pt x="8145" y="6263"/>
                  </a:lnTo>
                  <a:lnTo>
                    <a:pt x="8157" y="6422"/>
                  </a:lnTo>
                  <a:lnTo>
                    <a:pt x="8161" y="6583"/>
                  </a:lnTo>
                  <a:lnTo>
                    <a:pt x="8157" y="6744"/>
                  </a:lnTo>
                  <a:lnTo>
                    <a:pt x="8145" y="6904"/>
                  </a:lnTo>
                  <a:lnTo>
                    <a:pt x="8124" y="7061"/>
                  </a:lnTo>
                  <a:lnTo>
                    <a:pt x="8097" y="7215"/>
                  </a:lnTo>
                  <a:lnTo>
                    <a:pt x="8062" y="7367"/>
                  </a:lnTo>
                  <a:lnTo>
                    <a:pt x="8018" y="7516"/>
                  </a:lnTo>
                  <a:lnTo>
                    <a:pt x="7969" y="7662"/>
                  </a:lnTo>
                  <a:lnTo>
                    <a:pt x="7913" y="7805"/>
                  </a:lnTo>
                  <a:lnTo>
                    <a:pt x="7850" y="7944"/>
                  </a:lnTo>
                  <a:lnTo>
                    <a:pt x="7780" y="8080"/>
                  </a:lnTo>
                  <a:lnTo>
                    <a:pt x="7704" y="8211"/>
                  </a:lnTo>
                  <a:lnTo>
                    <a:pt x="7622" y="8338"/>
                  </a:lnTo>
                  <a:lnTo>
                    <a:pt x="7534" y="8462"/>
                  </a:lnTo>
                  <a:lnTo>
                    <a:pt x="7440" y="8580"/>
                  </a:lnTo>
                  <a:lnTo>
                    <a:pt x="7342" y="8695"/>
                  </a:lnTo>
                  <a:lnTo>
                    <a:pt x="7237" y="8804"/>
                  </a:lnTo>
                  <a:lnTo>
                    <a:pt x="7128" y="8909"/>
                  </a:lnTo>
                  <a:lnTo>
                    <a:pt x="7013" y="9007"/>
                  </a:lnTo>
                  <a:lnTo>
                    <a:pt x="6895" y="9101"/>
                  </a:lnTo>
                  <a:lnTo>
                    <a:pt x="6771" y="9189"/>
                  </a:lnTo>
                  <a:lnTo>
                    <a:pt x="6644" y="9271"/>
                  </a:lnTo>
                  <a:lnTo>
                    <a:pt x="6512" y="9347"/>
                  </a:lnTo>
                  <a:lnTo>
                    <a:pt x="6377" y="9417"/>
                  </a:lnTo>
                  <a:lnTo>
                    <a:pt x="6237" y="9479"/>
                  </a:lnTo>
                  <a:lnTo>
                    <a:pt x="6094" y="9536"/>
                  </a:lnTo>
                  <a:lnTo>
                    <a:pt x="5949" y="9585"/>
                  </a:lnTo>
                  <a:lnTo>
                    <a:pt x="5799" y="9628"/>
                  </a:lnTo>
                  <a:lnTo>
                    <a:pt x="5647" y="9663"/>
                  </a:lnTo>
                  <a:lnTo>
                    <a:pt x="5493" y="9691"/>
                  </a:lnTo>
                  <a:lnTo>
                    <a:pt x="5336" y="9711"/>
                  </a:lnTo>
                  <a:lnTo>
                    <a:pt x="5176" y="9722"/>
                  </a:lnTo>
                  <a:lnTo>
                    <a:pt x="5014" y="9726"/>
                  </a:lnTo>
                  <a:lnTo>
                    <a:pt x="4853" y="9722"/>
                  </a:lnTo>
                  <a:lnTo>
                    <a:pt x="4693" y="9711"/>
                  </a:lnTo>
                  <a:lnTo>
                    <a:pt x="4536" y="9691"/>
                  </a:lnTo>
                  <a:lnTo>
                    <a:pt x="4382" y="9663"/>
                  </a:lnTo>
                  <a:lnTo>
                    <a:pt x="4230" y="9628"/>
                  </a:lnTo>
                  <a:lnTo>
                    <a:pt x="4080" y="9585"/>
                  </a:lnTo>
                  <a:lnTo>
                    <a:pt x="3934" y="9536"/>
                  </a:lnTo>
                  <a:lnTo>
                    <a:pt x="3792" y="9479"/>
                  </a:lnTo>
                  <a:lnTo>
                    <a:pt x="3652" y="9417"/>
                  </a:lnTo>
                  <a:lnTo>
                    <a:pt x="3516" y="9347"/>
                  </a:lnTo>
                  <a:lnTo>
                    <a:pt x="3385" y="9271"/>
                  </a:lnTo>
                  <a:lnTo>
                    <a:pt x="3258" y="9189"/>
                  </a:lnTo>
                  <a:lnTo>
                    <a:pt x="3133" y="9101"/>
                  </a:lnTo>
                  <a:lnTo>
                    <a:pt x="3015" y="9007"/>
                  </a:lnTo>
                  <a:lnTo>
                    <a:pt x="2900" y="8909"/>
                  </a:lnTo>
                  <a:lnTo>
                    <a:pt x="2792" y="8804"/>
                  </a:lnTo>
                  <a:lnTo>
                    <a:pt x="2687" y="8695"/>
                  </a:lnTo>
                  <a:lnTo>
                    <a:pt x="2588" y="8580"/>
                  </a:lnTo>
                  <a:lnTo>
                    <a:pt x="2495" y="8462"/>
                  </a:lnTo>
                  <a:lnTo>
                    <a:pt x="2407" y="8338"/>
                  </a:lnTo>
                  <a:lnTo>
                    <a:pt x="2324" y="8211"/>
                  </a:lnTo>
                  <a:lnTo>
                    <a:pt x="2248" y="8080"/>
                  </a:lnTo>
                  <a:lnTo>
                    <a:pt x="2179" y="7944"/>
                  </a:lnTo>
                  <a:lnTo>
                    <a:pt x="2116" y="7805"/>
                  </a:lnTo>
                  <a:lnTo>
                    <a:pt x="2060" y="7662"/>
                  </a:lnTo>
                  <a:lnTo>
                    <a:pt x="2010" y="7516"/>
                  </a:lnTo>
                  <a:lnTo>
                    <a:pt x="1967" y="7367"/>
                  </a:lnTo>
                  <a:lnTo>
                    <a:pt x="1932" y="7215"/>
                  </a:lnTo>
                  <a:lnTo>
                    <a:pt x="1905" y="7061"/>
                  </a:lnTo>
                  <a:lnTo>
                    <a:pt x="1884" y="6904"/>
                  </a:lnTo>
                  <a:lnTo>
                    <a:pt x="1873" y="6744"/>
                  </a:lnTo>
                  <a:lnTo>
                    <a:pt x="1869" y="6583"/>
                  </a:lnTo>
                  <a:lnTo>
                    <a:pt x="1873" y="6422"/>
                  </a:lnTo>
                  <a:lnTo>
                    <a:pt x="1884" y="6263"/>
                  </a:lnTo>
                  <a:lnTo>
                    <a:pt x="1905" y="6105"/>
                  </a:lnTo>
                  <a:lnTo>
                    <a:pt x="1932" y="5951"/>
                  </a:lnTo>
                  <a:lnTo>
                    <a:pt x="1967" y="5799"/>
                  </a:lnTo>
                  <a:lnTo>
                    <a:pt x="2010" y="5650"/>
                  </a:lnTo>
                  <a:lnTo>
                    <a:pt x="2060" y="5503"/>
                  </a:lnTo>
                  <a:lnTo>
                    <a:pt x="2116" y="5361"/>
                  </a:lnTo>
                  <a:lnTo>
                    <a:pt x="2179" y="5222"/>
                  </a:lnTo>
                  <a:lnTo>
                    <a:pt x="2248" y="5086"/>
                  </a:lnTo>
                  <a:lnTo>
                    <a:pt x="2324" y="4955"/>
                  </a:lnTo>
                  <a:lnTo>
                    <a:pt x="2407" y="4827"/>
                  </a:lnTo>
                  <a:lnTo>
                    <a:pt x="2495" y="4704"/>
                  </a:lnTo>
                  <a:lnTo>
                    <a:pt x="2588" y="4585"/>
                  </a:lnTo>
                  <a:lnTo>
                    <a:pt x="2687" y="4470"/>
                  </a:lnTo>
                  <a:lnTo>
                    <a:pt x="2792" y="4362"/>
                  </a:lnTo>
                  <a:lnTo>
                    <a:pt x="2900" y="4257"/>
                  </a:lnTo>
                  <a:lnTo>
                    <a:pt x="3015" y="4158"/>
                  </a:lnTo>
                  <a:lnTo>
                    <a:pt x="3133" y="4065"/>
                  </a:lnTo>
                  <a:lnTo>
                    <a:pt x="3258" y="3977"/>
                  </a:lnTo>
                  <a:lnTo>
                    <a:pt x="3385" y="3895"/>
                  </a:lnTo>
                  <a:lnTo>
                    <a:pt x="3516" y="3819"/>
                  </a:lnTo>
                  <a:lnTo>
                    <a:pt x="3652" y="3750"/>
                  </a:lnTo>
                  <a:lnTo>
                    <a:pt x="3792" y="3686"/>
                  </a:lnTo>
                  <a:lnTo>
                    <a:pt x="3934" y="3630"/>
                  </a:lnTo>
                  <a:lnTo>
                    <a:pt x="4080" y="3581"/>
                  </a:lnTo>
                  <a:lnTo>
                    <a:pt x="4230" y="3538"/>
                  </a:lnTo>
                  <a:lnTo>
                    <a:pt x="4382" y="3503"/>
                  </a:lnTo>
                  <a:lnTo>
                    <a:pt x="4536" y="3475"/>
                  </a:lnTo>
                  <a:lnTo>
                    <a:pt x="4693" y="3456"/>
                  </a:lnTo>
                  <a:lnTo>
                    <a:pt x="4853" y="3443"/>
                  </a:lnTo>
                  <a:lnTo>
                    <a:pt x="5014" y="343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3841659" y="1110241"/>
              <a:ext cx="2035285" cy="3774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914400">
                <a:lnSpc>
                  <a:spcPct val="150000"/>
                </a:lnSpc>
                <a:defRPr/>
              </a:pPr>
              <a:r>
                <a:rPr lang="zh-CN" altLang="en-US" sz="1400" b="1" u="sng" kern="1500" dirty="0" smtClean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内</a:t>
              </a:r>
              <a:r>
                <a:rPr lang="zh-CN" altLang="en-US" sz="1400" b="1" u="sng" kern="15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视</a:t>
              </a:r>
              <a:r>
                <a:rPr lang="zh-CN" altLang="en-US" sz="1400" b="1" u="sng" kern="1500" dirty="0" smtClean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（</a:t>
              </a:r>
              <a:r>
                <a:rPr lang="en-US" altLang="zh-CN" sz="1400" b="1" u="sng" kern="1500" dirty="0" smtClean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1+N</a:t>
              </a:r>
              <a:r>
                <a:rPr lang="zh-CN" altLang="en-US" sz="1400" b="1" u="sng" kern="1500" dirty="0" smtClean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）</a:t>
              </a:r>
              <a:endParaRPr lang="en-US" altLang="zh-CN" sz="1400" b="1" u="sng" kern="15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4608111" y="1556976"/>
              <a:ext cx="0" cy="409292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H="1">
              <a:off x="5537639" y="2141577"/>
              <a:ext cx="620334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>
              <a:off x="3132426" y="2141577"/>
              <a:ext cx="620334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矩形 68"/>
            <p:cNvSpPr/>
            <p:nvPr/>
          </p:nvSpPr>
          <p:spPr>
            <a:xfrm>
              <a:off x="3951052" y="2733218"/>
              <a:ext cx="1348215" cy="3774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914400">
                <a:lnSpc>
                  <a:spcPct val="150000"/>
                </a:lnSpc>
                <a:defRPr/>
              </a:pPr>
              <a:r>
                <a:rPr lang="zh-CN" altLang="en-US" sz="1400" b="1" u="sng" kern="1500" dirty="0" smtClean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侧视</a:t>
              </a:r>
              <a:endParaRPr lang="en-US" altLang="zh-CN" sz="1400" b="1" u="sng" kern="15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70" name="直接连接符 69"/>
            <p:cNvCxnSpPr/>
            <p:nvPr/>
          </p:nvCxnSpPr>
          <p:spPr>
            <a:xfrm flipV="1">
              <a:off x="4600220" y="2416675"/>
              <a:ext cx="0" cy="40486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451" y="3986797"/>
            <a:ext cx="1361733" cy="686945"/>
          </a:xfrm>
          <a:prstGeom prst="rect">
            <a:avLst/>
          </a:prstGeom>
        </p:spPr>
      </p:pic>
      <p:sp>
        <p:nvSpPr>
          <p:cNvPr id="101" name="文本框 100"/>
          <p:cNvSpPr txBox="1"/>
          <p:nvPr/>
        </p:nvSpPr>
        <p:spPr>
          <a:xfrm>
            <a:off x="5438372" y="4730607"/>
            <a:ext cx="733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无人机</a:t>
            </a:r>
          </a:p>
        </p:txBody>
      </p:sp>
      <p:grpSp>
        <p:nvGrpSpPr>
          <p:cNvPr id="72" name="组合 71"/>
          <p:cNvGrpSpPr/>
          <p:nvPr/>
        </p:nvGrpSpPr>
        <p:grpSpPr>
          <a:xfrm>
            <a:off x="2033041" y="4003356"/>
            <a:ext cx="967446" cy="934429"/>
            <a:chOff x="1525434" y="1363080"/>
            <a:chExt cx="1542499" cy="2336047"/>
          </a:xfrm>
        </p:grpSpPr>
        <p:pic>
          <p:nvPicPr>
            <p:cNvPr id="98" name="图片 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3163" y="1363080"/>
              <a:ext cx="1010602" cy="1701264"/>
            </a:xfrm>
            <a:prstGeom prst="rect">
              <a:avLst/>
            </a:prstGeom>
          </p:spPr>
        </p:pic>
        <p:sp>
          <p:nvSpPr>
            <p:cNvPr id="99" name="文本框 98"/>
            <p:cNvSpPr txBox="1"/>
            <p:nvPr/>
          </p:nvSpPr>
          <p:spPr>
            <a:xfrm>
              <a:off x="1525434" y="3064344"/>
              <a:ext cx="1542499" cy="634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50" dirty="0" smtClean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服务机器人</a:t>
              </a:r>
              <a:endPara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86" name="图片 8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22" y="3940113"/>
            <a:ext cx="1136118" cy="755538"/>
          </a:xfrm>
          <a:prstGeom prst="rect">
            <a:avLst/>
          </a:prstGeom>
        </p:spPr>
      </p:pic>
      <p:sp>
        <p:nvSpPr>
          <p:cNvPr id="92" name="文本框 91"/>
          <p:cNvSpPr txBox="1"/>
          <p:nvPr/>
        </p:nvSpPr>
        <p:spPr>
          <a:xfrm>
            <a:off x="4043578" y="4692302"/>
            <a:ext cx="9055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特种</a:t>
            </a:r>
            <a:r>
              <a:rPr lang="zh-CN" altLang="en-US" sz="105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机器人</a:t>
            </a:r>
            <a:endParaRPr lang="zh-CN" altLang="en-US" sz="105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2954855" y="4014512"/>
            <a:ext cx="934444" cy="912116"/>
            <a:chOff x="1605570" y="4346826"/>
            <a:chExt cx="1489881" cy="2280265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3213" y="4346826"/>
              <a:ext cx="1089334" cy="1556192"/>
            </a:xfrm>
            <a:prstGeom prst="rect">
              <a:avLst/>
            </a:prstGeom>
          </p:spPr>
        </p:pic>
        <p:sp>
          <p:nvSpPr>
            <p:cNvPr id="83" name="文本框 82"/>
            <p:cNvSpPr txBox="1"/>
            <p:nvPr/>
          </p:nvSpPr>
          <p:spPr>
            <a:xfrm>
              <a:off x="1605570" y="5992308"/>
              <a:ext cx="1489881" cy="634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5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工业机器人</a:t>
              </a: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7263401" y="4221169"/>
            <a:ext cx="861639" cy="888744"/>
            <a:chOff x="9225837" y="-661287"/>
            <a:chExt cx="630437" cy="715479"/>
          </a:xfrm>
        </p:grpSpPr>
        <p:pic>
          <p:nvPicPr>
            <p:cNvPr id="106" name="图形 278">
              <a:extLst>
                <a:ext uri="{FF2B5EF4-FFF2-40B4-BE49-F238E27FC236}">
                  <a16:creationId xmlns="" xmlns:a16="http://schemas.microsoft.com/office/drawing/2014/main" id="{CCDAAAEE-0EDD-480C-A79B-3E56556CD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b="34480"/>
            <a:stretch/>
          </p:blipFill>
          <p:spPr>
            <a:xfrm>
              <a:off x="9225837" y="-661287"/>
              <a:ext cx="630437" cy="715479"/>
            </a:xfrm>
            <a:prstGeom prst="rect">
              <a:avLst/>
            </a:prstGeom>
          </p:spPr>
        </p:pic>
        <p:sp>
          <p:nvSpPr>
            <p:cNvPr id="107" name="TextBox 138"/>
            <p:cNvSpPr txBox="1"/>
            <p:nvPr/>
          </p:nvSpPr>
          <p:spPr bwMode="auto">
            <a:xfrm>
              <a:off x="9225837" y="-525066"/>
              <a:ext cx="600821" cy="264775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000" b="1" dirty="0" smtClean="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 Unicode MS" panose="020B0604020202020204" pitchFamily="34" charset="-122"/>
                  <a:sym typeface="Arial" panose="020B0604020202020204" pitchFamily="34" charset="0"/>
                </a:rPr>
                <a:t>Hi3796C</a:t>
              </a:r>
            </a:p>
            <a:p>
              <a:pPr algn="ctr">
                <a:defRPr/>
              </a:pPr>
              <a:r>
                <a:rPr lang="en-US" altLang="zh-CN" sz="1000" b="1" dirty="0" smtClean="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 Unicode MS" panose="020B0604020202020204" pitchFamily="34" charset="-122"/>
                  <a:sym typeface="Arial" panose="020B0604020202020204" pitchFamily="34" charset="0"/>
                </a:rPr>
                <a:t>V300</a:t>
              </a:r>
            </a:p>
          </p:txBody>
        </p:sp>
      </p:grpSp>
      <p:sp>
        <p:nvSpPr>
          <p:cNvPr id="114" name="文本框 113"/>
          <p:cNvSpPr txBox="1"/>
          <p:nvPr/>
        </p:nvSpPr>
        <p:spPr>
          <a:xfrm>
            <a:off x="2728877" y="5888668"/>
            <a:ext cx="817248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b="1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平台化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15" name="组合 114"/>
          <p:cNvGrpSpPr/>
          <p:nvPr/>
        </p:nvGrpSpPr>
        <p:grpSpPr>
          <a:xfrm>
            <a:off x="9873650" y="4211986"/>
            <a:ext cx="804665" cy="859666"/>
            <a:chOff x="9744254" y="1037121"/>
            <a:chExt cx="630437" cy="715479"/>
          </a:xfrm>
        </p:grpSpPr>
        <p:pic>
          <p:nvPicPr>
            <p:cNvPr id="116" name="图形 278">
              <a:extLst>
                <a:ext uri="{FF2B5EF4-FFF2-40B4-BE49-F238E27FC236}">
                  <a16:creationId xmlns="" xmlns:a16="http://schemas.microsoft.com/office/drawing/2014/main" id="{CCDAAAEE-0EDD-480C-A79B-3E56556CD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b="34480"/>
            <a:stretch/>
          </p:blipFill>
          <p:spPr>
            <a:xfrm>
              <a:off x="9744254" y="1037121"/>
              <a:ext cx="630437" cy="715479"/>
            </a:xfrm>
            <a:prstGeom prst="rect">
              <a:avLst/>
            </a:prstGeom>
          </p:spPr>
        </p:pic>
        <p:sp>
          <p:nvSpPr>
            <p:cNvPr id="117" name="TextBox 138"/>
            <p:cNvSpPr txBox="1"/>
            <p:nvPr/>
          </p:nvSpPr>
          <p:spPr bwMode="auto">
            <a:xfrm>
              <a:off x="9744992" y="1195688"/>
              <a:ext cx="600821" cy="264775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000" b="1" dirty="0" smtClean="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 Unicode MS" panose="020B0604020202020204" pitchFamily="34" charset="-122"/>
                  <a:sym typeface="Arial" panose="020B0604020202020204" pitchFamily="34" charset="0"/>
                </a:rPr>
                <a:t>Hi3559A</a:t>
              </a:r>
            </a:p>
            <a:p>
              <a:pPr algn="ctr">
                <a:defRPr/>
              </a:pPr>
              <a:r>
                <a:rPr lang="en-US" altLang="zh-CN" sz="1000" b="1" dirty="0" smtClean="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 Unicode MS" panose="020B0604020202020204" pitchFamily="34" charset="-122"/>
                  <a:sym typeface="Arial" panose="020B0604020202020204" pitchFamily="34" charset="0"/>
                </a:rPr>
                <a:t>V100</a:t>
              </a:r>
            </a:p>
          </p:txBody>
        </p:sp>
      </p:grpSp>
      <p:sp>
        <p:nvSpPr>
          <p:cNvPr id="119" name="矩形 118"/>
          <p:cNvSpPr/>
          <p:nvPr/>
        </p:nvSpPr>
        <p:spPr>
          <a:xfrm>
            <a:off x="4236746" y="5996389"/>
            <a:ext cx="12129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模块化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0" name="browser_201083"/>
          <p:cNvSpPr>
            <a:spLocks noChangeAspect="1"/>
          </p:cNvSpPr>
          <p:nvPr/>
        </p:nvSpPr>
        <p:spPr bwMode="auto">
          <a:xfrm>
            <a:off x="2931041" y="5471554"/>
            <a:ext cx="321456" cy="341095"/>
          </a:xfrm>
          <a:custGeom>
            <a:avLst/>
            <a:gdLst>
              <a:gd name="connsiteX0" fmla="*/ 325000 h 606722"/>
              <a:gd name="connsiteY0" fmla="*/ 325000 h 606722"/>
              <a:gd name="connsiteX1" fmla="*/ 325000 h 606722"/>
              <a:gd name="connsiteY1" fmla="*/ 325000 h 606722"/>
              <a:gd name="connsiteX2" fmla="*/ 325000 h 606722"/>
              <a:gd name="connsiteY2" fmla="*/ 325000 h 606722"/>
              <a:gd name="connsiteX3" fmla="*/ 325000 h 606722"/>
              <a:gd name="connsiteY3" fmla="*/ 325000 h 606722"/>
              <a:gd name="connsiteX4" fmla="*/ 325000 h 606722"/>
              <a:gd name="connsiteY4" fmla="*/ 325000 h 606722"/>
              <a:gd name="connsiteX5" fmla="*/ 325000 h 606722"/>
              <a:gd name="connsiteY5" fmla="*/ 325000 h 606722"/>
              <a:gd name="connsiteX6" fmla="*/ 325000 h 606722"/>
              <a:gd name="connsiteY6" fmla="*/ 325000 h 606722"/>
              <a:gd name="connsiteX7" fmla="*/ 325000 h 606722"/>
              <a:gd name="connsiteY7" fmla="*/ 325000 h 606722"/>
              <a:gd name="connsiteX8" fmla="*/ 325000 h 606722"/>
              <a:gd name="connsiteY8" fmla="*/ 325000 h 606722"/>
              <a:gd name="connsiteX9" fmla="*/ 325000 h 606722"/>
              <a:gd name="connsiteY9" fmla="*/ 325000 h 606722"/>
              <a:gd name="connsiteX10" fmla="*/ 325000 h 606722"/>
              <a:gd name="connsiteY10" fmla="*/ 325000 h 606722"/>
              <a:gd name="connsiteX11" fmla="*/ 325000 h 606722"/>
              <a:gd name="connsiteY11" fmla="*/ 325000 h 606722"/>
              <a:gd name="connsiteX12" fmla="*/ 325000 h 606722"/>
              <a:gd name="connsiteY12" fmla="*/ 325000 h 606722"/>
              <a:gd name="connsiteX13" fmla="*/ 325000 h 606722"/>
              <a:gd name="connsiteY13" fmla="*/ 325000 h 606722"/>
              <a:gd name="connsiteX14" fmla="*/ 325000 h 606722"/>
              <a:gd name="connsiteY14" fmla="*/ 325000 h 606722"/>
              <a:gd name="connsiteX15" fmla="*/ 325000 h 606722"/>
              <a:gd name="connsiteY15" fmla="*/ 325000 h 606722"/>
              <a:gd name="connsiteX16" fmla="*/ 325000 h 606722"/>
              <a:gd name="connsiteY16" fmla="*/ 325000 h 606722"/>
              <a:gd name="connsiteX17" fmla="*/ 325000 h 606722"/>
              <a:gd name="connsiteY17" fmla="*/ 325000 h 606722"/>
              <a:gd name="connsiteX18" fmla="*/ 325000 h 606722"/>
              <a:gd name="connsiteY18" fmla="*/ 325000 h 606722"/>
              <a:gd name="connsiteX19" fmla="*/ 325000 h 606722"/>
              <a:gd name="connsiteY19" fmla="*/ 325000 h 606722"/>
              <a:gd name="connsiteX20" fmla="*/ 325000 h 606722"/>
              <a:gd name="connsiteY20" fmla="*/ 325000 h 606722"/>
              <a:gd name="connsiteX21" fmla="*/ 325000 h 606722"/>
              <a:gd name="connsiteY21" fmla="*/ 325000 h 606722"/>
              <a:gd name="connsiteX22" fmla="*/ 325000 h 606722"/>
              <a:gd name="connsiteY22" fmla="*/ 325000 h 606722"/>
              <a:gd name="connsiteX23" fmla="*/ 325000 h 606722"/>
              <a:gd name="connsiteY23" fmla="*/ 325000 h 606722"/>
              <a:gd name="connsiteX24" fmla="*/ 325000 h 606722"/>
              <a:gd name="connsiteY24" fmla="*/ 325000 h 606722"/>
              <a:gd name="connsiteX25" fmla="*/ 325000 h 606722"/>
              <a:gd name="connsiteY25" fmla="*/ 325000 h 606722"/>
              <a:gd name="connsiteX26" fmla="*/ 325000 h 606722"/>
              <a:gd name="connsiteY26" fmla="*/ 325000 h 606722"/>
              <a:gd name="connsiteX27" fmla="*/ 325000 h 606722"/>
              <a:gd name="connsiteY27" fmla="*/ 325000 h 606722"/>
              <a:gd name="connsiteX28" fmla="*/ 325000 h 606722"/>
              <a:gd name="connsiteY28" fmla="*/ 325000 h 606722"/>
              <a:gd name="connsiteX29" fmla="*/ 325000 h 606722"/>
              <a:gd name="connsiteY29" fmla="*/ 325000 h 606722"/>
              <a:gd name="connsiteX30" fmla="*/ 325000 h 606722"/>
              <a:gd name="connsiteY30" fmla="*/ 325000 h 606722"/>
              <a:gd name="connsiteX31" fmla="*/ 325000 h 606722"/>
              <a:gd name="connsiteY31" fmla="*/ 325000 h 606722"/>
              <a:gd name="connsiteX32" fmla="*/ 325000 h 606722"/>
              <a:gd name="connsiteY32" fmla="*/ 325000 h 606722"/>
              <a:gd name="connsiteX33" fmla="*/ 325000 h 606722"/>
              <a:gd name="connsiteY33" fmla="*/ 325000 h 606722"/>
              <a:gd name="connsiteX34" fmla="*/ 325000 h 606722"/>
              <a:gd name="connsiteY34" fmla="*/ 325000 h 606722"/>
              <a:gd name="connsiteX35" fmla="*/ 325000 h 606722"/>
              <a:gd name="connsiteY35" fmla="*/ 325000 h 606722"/>
              <a:gd name="connsiteX36" fmla="*/ 325000 h 606722"/>
              <a:gd name="connsiteY36" fmla="*/ 325000 h 606722"/>
              <a:gd name="connsiteX37" fmla="*/ 325000 h 606722"/>
              <a:gd name="connsiteY37" fmla="*/ 325000 h 606722"/>
              <a:gd name="connsiteX38" fmla="*/ 325000 h 606722"/>
              <a:gd name="connsiteY38" fmla="*/ 325000 h 606722"/>
              <a:gd name="connsiteX39" fmla="*/ 325000 h 606722"/>
              <a:gd name="connsiteY39" fmla="*/ 325000 h 606722"/>
              <a:gd name="connsiteX40" fmla="*/ 325000 h 606722"/>
              <a:gd name="connsiteY40" fmla="*/ 325000 h 606722"/>
              <a:gd name="connsiteX41" fmla="*/ 325000 h 606722"/>
              <a:gd name="connsiteY41" fmla="*/ 325000 h 606722"/>
              <a:gd name="connsiteX42" fmla="*/ 325000 h 606722"/>
              <a:gd name="connsiteY42" fmla="*/ 325000 h 606722"/>
              <a:gd name="connsiteX43" fmla="*/ 325000 h 606722"/>
              <a:gd name="connsiteY43" fmla="*/ 325000 h 606722"/>
              <a:gd name="connsiteX44" fmla="*/ 325000 h 606722"/>
              <a:gd name="connsiteY44" fmla="*/ 325000 h 606722"/>
              <a:gd name="connsiteX45" fmla="*/ 325000 h 606722"/>
              <a:gd name="connsiteY45" fmla="*/ 325000 h 606722"/>
              <a:gd name="connsiteX46" fmla="*/ 325000 h 606722"/>
              <a:gd name="connsiteY46" fmla="*/ 325000 h 606722"/>
              <a:gd name="connsiteX47" fmla="*/ 325000 h 606722"/>
              <a:gd name="connsiteY47" fmla="*/ 325000 h 606722"/>
              <a:gd name="connsiteX48" fmla="*/ 325000 h 606722"/>
              <a:gd name="connsiteY48" fmla="*/ 325000 h 606722"/>
              <a:gd name="connsiteX49" fmla="*/ 325000 h 606722"/>
              <a:gd name="connsiteY49" fmla="*/ 325000 h 606722"/>
              <a:gd name="connsiteX50" fmla="*/ 325000 h 606722"/>
              <a:gd name="connsiteY50" fmla="*/ 325000 h 606722"/>
              <a:gd name="connsiteX51" fmla="*/ 325000 h 606722"/>
              <a:gd name="connsiteY51" fmla="*/ 325000 h 606722"/>
              <a:gd name="connsiteX52" fmla="*/ 325000 h 606722"/>
              <a:gd name="connsiteY52" fmla="*/ 325000 h 606722"/>
              <a:gd name="connsiteX53" fmla="*/ 325000 h 606722"/>
              <a:gd name="connsiteY53" fmla="*/ 325000 h 606722"/>
              <a:gd name="connsiteX54" fmla="*/ 325000 h 606722"/>
              <a:gd name="connsiteY54" fmla="*/ 325000 h 606722"/>
              <a:gd name="connsiteX55" fmla="*/ 325000 h 606722"/>
              <a:gd name="connsiteY55" fmla="*/ 325000 h 606722"/>
              <a:gd name="connsiteX56" fmla="*/ 325000 h 606722"/>
              <a:gd name="connsiteY56" fmla="*/ 325000 h 606722"/>
              <a:gd name="connsiteX57" fmla="*/ 325000 h 606722"/>
              <a:gd name="connsiteY57" fmla="*/ 325000 h 606722"/>
              <a:gd name="connsiteX58" fmla="*/ 325000 h 606722"/>
              <a:gd name="connsiteY58" fmla="*/ 325000 h 606722"/>
              <a:gd name="connsiteX59" fmla="*/ 325000 h 606722"/>
              <a:gd name="connsiteY59" fmla="*/ 325000 h 606722"/>
              <a:gd name="connsiteX60" fmla="*/ 325000 h 606722"/>
              <a:gd name="connsiteY60" fmla="*/ 325000 h 606722"/>
              <a:gd name="connsiteX61" fmla="*/ 325000 h 606722"/>
              <a:gd name="connsiteY61" fmla="*/ 325000 h 606722"/>
              <a:gd name="connsiteX62" fmla="*/ 325000 h 606722"/>
              <a:gd name="connsiteY62" fmla="*/ 325000 h 606722"/>
              <a:gd name="connsiteX63" fmla="*/ 325000 h 606722"/>
              <a:gd name="connsiteY63" fmla="*/ 325000 h 606722"/>
              <a:gd name="connsiteX64" fmla="*/ 325000 h 606722"/>
              <a:gd name="connsiteY64" fmla="*/ 325000 h 606722"/>
              <a:gd name="connsiteX65" fmla="*/ 325000 h 606722"/>
              <a:gd name="connsiteY65" fmla="*/ 325000 h 606722"/>
              <a:gd name="connsiteX66" fmla="*/ 325000 h 606722"/>
              <a:gd name="connsiteY66" fmla="*/ 325000 h 606722"/>
              <a:gd name="connsiteX67" fmla="*/ 325000 h 606722"/>
              <a:gd name="connsiteY67" fmla="*/ 325000 h 606722"/>
              <a:gd name="connsiteX68" fmla="*/ 325000 h 606722"/>
              <a:gd name="connsiteY68" fmla="*/ 325000 h 606722"/>
              <a:gd name="connsiteX69" fmla="*/ 325000 h 606722"/>
              <a:gd name="connsiteY69" fmla="*/ 325000 h 606722"/>
              <a:gd name="connsiteX70" fmla="*/ 325000 h 606722"/>
              <a:gd name="connsiteY70" fmla="*/ 325000 h 606722"/>
              <a:gd name="connsiteX71" fmla="*/ 325000 h 606722"/>
              <a:gd name="connsiteY71" fmla="*/ 325000 h 606722"/>
              <a:gd name="connsiteX72" fmla="*/ 325000 h 606722"/>
              <a:gd name="connsiteY72" fmla="*/ 325000 h 606722"/>
              <a:gd name="connsiteX73" fmla="*/ 325000 h 606722"/>
              <a:gd name="connsiteY73" fmla="*/ 325000 h 606722"/>
              <a:gd name="connsiteX74" fmla="*/ 325000 h 606722"/>
              <a:gd name="connsiteY74" fmla="*/ 325000 h 606722"/>
              <a:gd name="connsiteX75" fmla="*/ 325000 h 606722"/>
              <a:gd name="connsiteY75" fmla="*/ 325000 h 606722"/>
              <a:gd name="connsiteX76" fmla="*/ 325000 h 606722"/>
              <a:gd name="connsiteY76" fmla="*/ 325000 h 606722"/>
              <a:gd name="connsiteX77" fmla="*/ 325000 h 606722"/>
              <a:gd name="connsiteY77" fmla="*/ 325000 h 606722"/>
              <a:gd name="connsiteX78" fmla="*/ 325000 h 606722"/>
              <a:gd name="connsiteY78" fmla="*/ 325000 h 606722"/>
              <a:gd name="connsiteX79" fmla="*/ 325000 h 606722"/>
              <a:gd name="connsiteY79" fmla="*/ 325000 h 606722"/>
              <a:gd name="connsiteX80" fmla="*/ 325000 h 606722"/>
              <a:gd name="connsiteY80" fmla="*/ 325000 h 606722"/>
              <a:gd name="connsiteX81" fmla="*/ 325000 h 606722"/>
              <a:gd name="connsiteY81" fmla="*/ 325000 h 606722"/>
              <a:gd name="connsiteX82" fmla="*/ 325000 h 606722"/>
              <a:gd name="connsiteY82" fmla="*/ 325000 h 606722"/>
              <a:gd name="connsiteX83" fmla="*/ 325000 h 606722"/>
              <a:gd name="connsiteY83" fmla="*/ 325000 h 606722"/>
              <a:gd name="connsiteX84" fmla="*/ 325000 h 606722"/>
              <a:gd name="connsiteY84" fmla="*/ 325000 h 606722"/>
              <a:gd name="connsiteX85" fmla="*/ 325000 h 606722"/>
              <a:gd name="connsiteY85" fmla="*/ 325000 h 606722"/>
              <a:gd name="connsiteX86" fmla="*/ 325000 h 606722"/>
              <a:gd name="connsiteY86" fmla="*/ 325000 h 606722"/>
              <a:gd name="connsiteX87" fmla="*/ 325000 h 606722"/>
              <a:gd name="connsiteY87" fmla="*/ 325000 h 606722"/>
              <a:gd name="connsiteX88" fmla="*/ 325000 h 606722"/>
              <a:gd name="connsiteY88" fmla="*/ 325000 h 606722"/>
              <a:gd name="connsiteX89" fmla="*/ 325000 h 606722"/>
              <a:gd name="connsiteY89" fmla="*/ 325000 h 606722"/>
              <a:gd name="connsiteX90" fmla="*/ 325000 h 606722"/>
              <a:gd name="connsiteY90" fmla="*/ 325000 h 606722"/>
              <a:gd name="connsiteX91" fmla="*/ 325000 h 606722"/>
              <a:gd name="connsiteY91" fmla="*/ 325000 h 606722"/>
              <a:gd name="connsiteX92" fmla="*/ 325000 h 606722"/>
              <a:gd name="connsiteY92" fmla="*/ 325000 h 606722"/>
              <a:gd name="connsiteX93" fmla="*/ 325000 h 606722"/>
              <a:gd name="connsiteY93" fmla="*/ 325000 h 606722"/>
              <a:gd name="connsiteX94" fmla="*/ 325000 h 606722"/>
              <a:gd name="connsiteY94" fmla="*/ 325000 h 606722"/>
              <a:gd name="connsiteX95" fmla="*/ 325000 h 606722"/>
              <a:gd name="connsiteY95" fmla="*/ 325000 h 606722"/>
              <a:gd name="connsiteX96" fmla="*/ 325000 h 606722"/>
              <a:gd name="connsiteY96" fmla="*/ 325000 h 606722"/>
              <a:gd name="connsiteX97" fmla="*/ 325000 h 606722"/>
              <a:gd name="connsiteY97" fmla="*/ 325000 h 606722"/>
              <a:gd name="connsiteX98" fmla="*/ 325000 h 606722"/>
              <a:gd name="connsiteY98" fmla="*/ 325000 h 606722"/>
              <a:gd name="connsiteX99" fmla="*/ 325000 h 606722"/>
              <a:gd name="connsiteY99" fmla="*/ 325000 h 606722"/>
              <a:gd name="connsiteX100" fmla="*/ 325000 h 606722"/>
              <a:gd name="connsiteY100" fmla="*/ 325000 h 606722"/>
              <a:gd name="connsiteX101" fmla="*/ 325000 h 606722"/>
              <a:gd name="connsiteY101" fmla="*/ 325000 h 606722"/>
              <a:gd name="connsiteX102" fmla="*/ 325000 h 606722"/>
              <a:gd name="connsiteY102" fmla="*/ 325000 h 606722"/>
              <a:gd name="connsiteX103" fmla="*/ 325000 h 606722"/>
              <a:gd name="connsiteY103" fmla="*/ 325000 h 606722"/>
              <a:gd name="connsiteX104" fmla="*/ 325000 h 606722"/>
              <a:gd name="connsiteY104" fmla="*/ 325000 h 606722"/>
              <a:gd name="connsiteX105" fmla="*/ 325000 h 606722"/>
              <a:gd name="connsiteY105" fmla="*/ 325000 h 606722"/>
              <a:gd name="connsiteX106" fmla="*/ 325000 h 606722"/>
              <a:gd name="connsiteY106" fmla="*/ 325000 h 606722"/>
              <a:gd name="connsiteX107" fmla="*/ 325000 h 606722"/>
              <a:gd name="connsiteY107" fmla="*/ 325000 h 606722"/>
              <a:gd name="connsiteX108" fmla="*/ 325000 h 606722"/>
              <a:gd name="connsiteY108" fmla="*/ 325000 h 606722"/>
              <a:gd name="connsiteX109" fmla="*/ 325000 h 606722"/>
              <a:gd name="connsiteY109" fmla="*/ 325000 h 606722"/>
              <a:gd name="connsiteX110" fmla="*/ 325000 h 606722"/>
              <a:gd name="connsiteY110" fmla="*/ 325000 h 606722"/>
              <a:gd name="connsiteX111" fmla="*/ 325000 h 606722"/>
              <a:gd name="connsiteY111" fmla="*/ 325000 h 606722"/>
              <a:gd name="connsiteX112" fmla="*/ 325000 h 606722"/>
              <a:gd name="connsiteY112" fmla="*/ 325000 h 606722"/>
              <a:gd name="connsiteX113" fmla="*/ 325000 h 606722"/>
              <a:gd name="connsiteY113" fmla="*/ 325000 h 606722"/>
              <a:gd name="connsiteX114" fmla="*/ 325000 h 606722"/>
              <a:gd name="connsiteY114" fmla="*/ 325000 h 606722"/>
              <a:gd name="connsiteX115" fmla="*/ 325000 h 606722"/>
              <a:gd name="connsiteY115" fmla="*/ 325000 h 606722"/>
              <a:gd name="connsiteX116" fmla="*/ 325000 h 606722"/>
              <a:gd name="connsiteY116" fmla="*/ 325000 h 606722"/>
              <a:gd name="connsiteX117" fmla="*/ 325000 h 606722"/>
              <a:gd name="connsiteY117" fmla="*/ 32500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571791" h="606722">
                <a:moveTo>
                  <a:pt x="278903" y="402082"/>
                </a:moveTo>
                <a:lnTo>
                  <a:pt x="305124" y="402082"/>
                </a:lnTo>
                <a:lnTo>
                  <a:pt x="305124" y="428279"/>
                </a:lnTo>
                <a:cubicBezTo>
                  <a:pt x="305124" y="437869"/>
                  <a:pt x="303435" y="445684"/>
                  <a:pt x="299969" y="451545"/>
                </a:cubicBezTo>
                <a:cubicBezTo>
                  <a:pt x="296591" y="457495"/>
                  <a:pt x="291169" y="462024"/>
                  <a:pt x="283792" y="465309"/>
                </a:cubicBezTo>
                <a:lnTo>
                  <a:pt x="277392" y="455452"/>
                </a:lnTo>
                <a:cubicBezTo>
                  <a:pt x="282192" y="453321"/>
                  <a:pt x="285836" y="450213"/>
                  <a:pt x="288147" y="446039"/>
                </a:cubicBezTo>
                <a:cubicBezTo>
                  <a:pt x="290369" y="441954"/>
                  <a:pt x="291702" y="436005"/>
                  <a:pt x="291969" y="428279"/>
                </a:cubicBezTo>
                <a:lnTo>
                  <a:pt x="278903" y="428279"/>
                </a:lnTo>
                <a:close/>
                <a:moveTo>
                  <a:pt x="278874" y="292564"/>
                </a:moveTo>
                <a:lnTo>
                  <a:pt x="305124" y="292564"/>
                </a:lnTo>
                <a:lnTo>
                  <a:pt x="305124" y="318814"/>
                </a:lnTo>
                <a:lnTo>
                  <a:pt x="278874" y="318814"/>
                </a:lnTo>
                <a:close/>
                <a:moveTo>
                  <a:pt x="407233" y="237735"/>
                </a:moveTo>
                <a:lnTo>
                  <a:pt x="414445" y="237735"/>
                </a:lnTo>
                <a:cubicBezTo>
                  <a:pt x="422814" y="237735"/>
                  <a:pt x="428868" y="238446"/>
                  <a:pt x="432607" y="239779"/>
                </a:cubicBezTo>
                <a:cubicBezTo>
                  <a:pt x="438038" y="241645"/>
                  <a:pt x="442579" y="244756"/>
                  <a:pt x="446140" y="249199"/>
                </a:cubicBezTo>
                <a:cubicBezTo>
                  <a:pt x="449790" y="253643"/>
                  <a:pt x="452105" y="259241"/>
                  <a:pt x="453174" y="265996"/>
                </a:cubicBezTo>
                <a:cubicBezTo>
                  <a:pt x="454242" y="272661"/>
                  <a:pt x="454776" y="283770"/>
                  <a:pt x="454865" y="299055"/>
                </a:cubicBezTo>
                <a:cubicBezTo>
                  <a:pt x="454954" y="314430"/>
                  <a:pt x="455667" y="325006"/>
                  <a:pt x="457091" y="330782"/>
                </a:cubicBezTo>
                <a:cubicBezTo>
                  <a:pt x="458427" y="336648"/>
                  <a:pt x="461187" y="341269"/>
                  <a:pt x="465282" y="344646"/>
                </a:cubicBezTo>
                <a:cubicBezTo>
                  <a:pt x="469467" y="348112"/>
                  <a:pt x="474809" y="349889"/>
                  <a:pt x="481397" y="350067"/>
                </a:cubicBezTo>
                <a:lnTo>
                  <a:pt x="481397" y="370863"/>
                </a:lnTo>
                <a:cubicBezTo>
                  <a:pt x="474809" y="371040"/>
                  <a:pt x="469467" y="372818"/>
                  <a:pt x="465282" y="376284"/>
                </a:cubicBezTo>
                <a:cubicBezTo>
                  <a:pt x="461187" y="379661"/>
                  <a:pt x="458427" y="384282"/>
                  <a:pt x="457091" y="390148"/>
                </a:cubicBezTo>
                <a:cubicBezTo>
                  <a:pt x="455667" y="395924"/>
                  <a:pt x="454954" y="405967"/>
                  <a:pt x="454865" y="420186"/>
                </a:cubicBezTo>
                <a:cubicBezTo>
                  <a:pt x="454776" y="434406"/>
                  <a:pt x="454509" y="443826"/>
                  <a:pt x="454153" y="448358"/>
                </a:cubicBezTo>
                <a:cubicBezTo>
                  <a:pt x="453352" y="455557"/>
                  <a:pt x="451927" y="461333"/>
                  <a:pt x="449790" y="465599"/>
                </a:cubicBezTo>
                <a:cubicBezTo>
                  <a:pt x="447743" y="469954"/>
                  <a:pt x="445161" y="473420"/>
                  <a:pt x="442045" y="475997"/>
                </a:cubicBezTo>
                <a:cubicBezTo>
                  <a:pt x="439018" y="478574"/>
                  <a:pt x="435100" y="480529"/>
                  <a:pt x="430292" y="481951"/>
                </a:cubicBezTo>
                <a:cubicBezTo>
                  <a:pt x="427087" y="482840"/>
                  <a:pt x="421745" y="483373"/>
                  <a:pt x="414445" y="483373"/>
                </a:cubicBezTo>
                <a:lnTo>
                  <a:pt x="407233" y="483373"/>
                </a:lnTo>
                <a:lnTo>
                  <a:pt x="407233" y="463289"/>
                </a:lnTo>
                <a:lnTo>
                  <a:pt x="411239" y="463289"/>
                </a:lnTo>
                <a:cubicBezTo>
                  <a:pt x="420143" y="463289"/>
                  <a:pt x="426019" y="461689"/>
                  <a:pt x="428868" y="458490"/>
                </a:cubicBezTo>
                <a:cubicBezTo>
                  <a:pt x="431806" y="455290"/>
                  <a:pt x="433230" y="448092"/>
                  <a:pt x="433230" y="436983"/>
                </a:cubicBezTo>
                <a:cubicBezTo>
                  <a:pt x="433230" y="415654"/>
                  <a:pt x="433587" y="402146"/>
                  <a:pt x="434388" y="396457"/>
                </a:cubicBezTo>
                <a:cubicBezTo>
                  <a:pt x="435723" y="386948"/>
                  <a:pt x="438483" y="379394"/>
                  <a:pt x="442579" y="373795"/>
                </a:cubicBezTo>
                <a:cubicBezTo>
                  <a:pt x="446674" y="368108"/>
                  <a:pt x="452461" y="363664"/>
                  <a:pt x="460029" y="360554"/>
                </a:cubicBezTo>
                <a:cubicBezTo>
                  <a:pt x="450147" y="355844"/>
                  <a:pt x="443291" y="349623"/>
                  <a:pt x="439285" y="341980"/>
                </a:cubicBezTo>
                <a:cubicBezTo>
                  <a:pt x="435278" y="334248"/>
                  <a:pt x="433230" y="321184"/>
                  <a:pt x="433230" y="302877"/>
                </a:cubicBezTo>
                <a:cubicBezTo>
                  <a:pt x="433230" y="286258"/>
                  <a:pt x="433052" y="276393"/>
                  <a:pt x="432607" y="273105"/>
                </a:cubicBezTo>
                <a:cubicBezTo>
                  <a:pt x="431984" y="267417"/>
                  <a:pt x="430292" y="263418"/>
                  <a:pt x="427532" y="261197"/>
                </a:cubicBezTo>
                <a:cubicBezTo>
                  <a:pt x="424772" y="258886"/>
                  <a:pt x="419341" y="257819"/>
                  <a:pt x="411239" y="257819"/>
                </a:cubicBezTo>
                <a:lnTo>
                  <a:pt x="407233" y="257819"/>
                </a:lnTo>
                <a:close/>
                <a:moveTo>
                  <a:pt x="169507" y="237735"/>
                </a:moveTo>
                <a:lnTo>
                  <a:pt x="176625" y="237735"/>
                </a:lnTo>
                <a:lnTo>
                  <a:pt x="176625" y="257819"/>
                </a:lnTo>
                <a:lnTo>
                  <a:pt x="172710" y="257819"/>
                </a:lnTo>
                <a:cubicBezTo>
                  <a:pt x="163813" y="257819"/>
                  <a:pt x="157941" y="259419"/>
                  <a:pt x="155005" y="262618"/>
                </a:cubicBezTo>
                <a:cubicBezTo>
                  <a:pt x="152158" y="265818"/>
                  <a:pt x="150646" y="272927"/>
                  <a:pt x="150646" y="283947"/>
                </a:cubicBezTo>
                <a:cubicBezTo>
                  <a:pt x="150646" y="306343"/>
                  <a:pt x="150201" y="320384"/>
                  <a:pt x="149222" y="326250"/>
                </a:cubicBezTo>
                <a:cubicBezTo>
                  <a:pt x="147710" y="335403"/>
                  <a:pt x="145130" y="342424"/>
                  <a:pt x="141393" y="347401"/>
                </a:cubicBezTo>
                <a:cubicBezTo>
                  <a:pt x="137656" y="352289"/>
                  <a:pt x="131873" y="356732"/>
                  <a:pt x="123955" y="360554"/>
                </a:cubicBezTo>
                <a:cubicBezTo>
                  <a:pt x="133297" y="364464"/>
                  <a:pt x="140147" y="370418"/>
                  <a:pt x="144329" y="378506"/>
                </a:cubicBezTo>
                <a:cubicBezTo>
                  <a:pt x="148599" y="386504"/>
                  <a:pt x="150646" y="399746"/>
                  <a:pt x="150646" y="418053"/>
                </a:cubicBezTo>
                <a:cubicBezTo>
                  <a:pt x="150646" y="434672"/>
                  <a:pt x="150824" y="444537"/>
                  <a:pt x="151180" y="447647"/>
                </a:cubicBezTo>
                <a:cubicBezTo>
                  <a:pt x="151891" y="453513"/>
                  <a:pt x="153582" y="457512"/>
                  <a:pt x="156340" y="459823"/>
                </a:cubicBezTo>
                <a:cubicBezTo>
                  <a:pt x="159098" y="462133"/>
                  <a:pt x="164614" y="463289"/>
                  <a:pt x="172710" y="463289"/>
                </a:cubicBezTo>
                <a:lnTo>
                  <a:pt x="176625" y="463289"/>
                </a:lnTo>
                <a:lnTo>
                  <a:pt x="176625" y="483373"/>
                </a:lnTo>
                <a:lnTo>
                  <a:pt x="169507" y="483373"/>
                </a:lnTo>
                <a:cubicBezTo>
                  <a:pt x="161144" y="483373"/>
                  <a:pt x="155094" y="482662"/>
                  <a:pt x="151269" y="481329"/>
                </a:cubicBezTo>
                <a:cubicBezTo>
                  <a:pt x="145841" y="479285"/>
                  <a:pt x="141304" y="476175"/>
                  <a:pt x="137745" y="471731"/>
                </a:cubicBezTo>
                <a:cubicBezTo>
                  <a:pt x="134186" y="467377"/>
                  <a:pt x="131873" y="461778"/>
                  <a:pt x="130805" y="455112"/>
                </a:cubicBezTo>
                <a:cubicBezTo>
                  <a:pt x="129738" y="448358"/>
                  <a:pt x="129115" y="437338"/>
                  <a:pt x="129026" y="421964"/>
                </a:cubicBezTo>
                <a:cubicBezTo>
                  <a:pt x="128937" y="406678"/>
                  <a:pt x="128225" y="396013"/>
                  <a:pt x="126891" y="390148"/>
                </a:cubicBezTo>
                <a:cubicBezTo>
                  <a:pt x="125467" y="384282"/>
                  <a:pt x="122798" y="379661"/>
                  <a:pt x="118617" y="376284"/>
                </a:cubicBezTo>
                <a:cubicBezTo>
                  <a:pt x="114524" y="372818"/>
                  <a:pt x="109097" y="371040"/>
                  <a:pt x="102602" y="370863"/>
                </a:cubicBezTo>
                <a:lnTo>
                  <a:pt x="102602" y="350067"/>
                </a:lnTo>
                <a:cubicBezTo>
                  <a:pt x="109097" y="349889"/>
                  <a:pt x="114524" y="348112"/>
                  <a:pt x="118617" y="344735"/>
                </a:cubicBezTo>
                <a:cubicBezTo>
                  <a:pt x="122798" y="341358"/>
                  <a:pt x="125467" y="336736"/>
                  <a:pt x="126891" y="330871"/>
                </a:cubicBezTo>
                <a:cubicBezTo>
                  <a:pt x="128225" y="325006"/>
                  <a:pt x="128937" y="314963"/>
                  <a:pt x="129026" y="300744"/>
                </a:cubicBezTo>
                <a:cubicBezTo>
                  <a:pt x="129115" y="286525"/>
                  <a:pt x="129382" y="277104"/>
                  <a:pt x="129827" y="272572"/>
                </a:cubicBezTo>
                <a:cubicBezTo>
                  <a:pt x="130539" y="265462"/>
                  <a:pt x="132051" y="259686"/>
                  <a:pt x="134097" y="255331"/>
                </a:cubicBezTo>
                <a:cubicBezTo>
                  <a:pt x="136233" y="250976"/>
                  <a:pt x="138813" y="247511"/>
                  <a:pt x="141838" y="244933"/>
                </a:cubicBezTo>
                <a:cubicBezTo>
                  <a:pt x="144952" y="242356"/>
                  <a:pt x="148866" y="240401"/>
                  <a:pt x="153582" y="238979"/>
                </a:cubicBezTo>
                <a:cubicBezTo>
                  <a:pt x="156874" y="238179"/>
                  <a:pt x="162123" y="237735"/>
                  <a:pt x="169507" y="237735"/>
                </a:cubicBezTo>
                <a:close/>
                <a:moveTo>
                  <a:pt x="23851" y="142727"/>
                </a:moveTo>
                <a:lnTo>
                  <a:pt x="23851" y="559176"/>
                </a:lnTo>
                <a:cubicBezTo>
                  <a:pt x="23851" y="572240"/>
                  <a:pt x="34530" y="582905"/>
                  <a:pt x="47612" y="582905"/>
                </a:cubicBezTo>
                <a:lnTo>
                  <a:pt x="524090" y="582905"/>
                </a:lnTo>
                <a:cubicBezTo>
                  <a:pt x="537261" y="582905"/>
                  <a:pt x="547940" y="572240"/>
                  <a:pt x="547940" y="559176"/>
                </a:cubicBezTo>
                <a:lnTo>
                  <a:pt x="547940" y="142727"/>
                </a:lnTo>
                <a:close/>
                <a:moveTo>
                  <a:pt x="226303" y="47561"/>
                </a:moveTo>
                <a:cubicBezTo>
                  <a:pt x="239476" y="47561"/>
                  <a:pt x="250154" y="58224"/>
                  <a:pt x="250154" y="71377"/>
                </a:cubicBezTo>
                <a:cubicBezTo>
                  <a:pt x="250154" y="84530"/>
                  <a:pt x="239476" y="95193"/>
                  <a:pt x="226303" y="95193"/>
                </a:cubicBezTo>
                <a:cubicBezTo>
                  <a:pt x="213130" y="95193"/>
                  <a:pt x="202452" y="84530"/>
                  <a:pt x="202452" y="71377"/>
                </a:cubicBezTo>
                <a:cubicBezTo>
                  <a:pt x="202452" y="58224"/>
                  <a:pt x="213130" y="47561"/>
                  <a:pt x="226303" y="47561"/>
                </a:cubicBezTo>
                <a:close/>
                <a:moveTo>
                  <a:pt x="154820" y="47561"/>
                </a:moveTo>
                <a:cubicBezTo>
                  <a:pt x="167993" y="47561"/>
                  <a:pt x="178671" y="58224"/>
                  <a:pt x="178671" y="71377"/>
                </a:cubicBezTo>
                <a:cubicBezTo>
                  <a:pt x="178671" y="84530"/>
                  <a:pt x="167993" y="95193"/>
                  <a:pt x="154820" y="95193"/>
                </a:cubicBezTo>
                <a:cubicBezTo>
                  <a:pt x="141647" y="95193"/>
                  <a:pt x="130969" y="84530"/>
                  <a:pt x="130969" y="71377"/>
                </a:cubicBezTo>
                <a:cubicBezTo>
                  <a:pt x="130969" y="58224"/>
                  <a:pt x="141647" y="47561"/>
                  <a:pt x="154820" y="47561"/>
                </a:cubicBezTo>
                <a:close/>
                <a:moveTo>
                  <a:pt x="83303" y="47561"/>
                </a:moveTo>
                <a:cubicBezTo>
                  <a:pt x="96456" y="47561"/>
                  <a:pt x="107119" y="58224"/>
                  <a:pt x="107119" y="71377"/>
                </a:cubicBezTo>
                <a:cubicBezTo>
                  <a:pt x="107119" y="84530"/>
                  <a:pt x="96456" y="95193"/>
                  <a:pt x="83303" y="95193"/>
                </a:cubicBezTo>
                <a:cubicBezTo>
                  <a:pt x="70150" y="95193"/>
                  <a:pt x="59487" y="84530"/>
                  <a:pt x="59487" y="71377"/>
                </a:cubicBezTo>
                <a:cubicBezTo>
                  <a:pt x="59487" y="58224"/>
                  <a:pt x="70150" y="47561"/>
                  <a:pt x="83303" y="47561"/>
                </a:cubicBezTo>
                <a:close/>
                <a:moveTo>
                  <a:pt x="47612" y="23817"/>
                </a:moveTo>
                <a:cubicBezTo>
                  <a:pt x="34530" y="23817"/>
                  <a:pt x="23762" y="34393"/>
                  <a:pt x="23762" y="47457"/>
                </a:cubicBezTo>
                <a:lnTo>
                  <a:pt x="23762" y="118998"/>
                </a:lnTo>
                <a:lnTo>
                  <a:pt x="547940" y="118998"/>
                </a:lnTo>
                <a:lnTo>
                  <a:pt x="547940" y="47457"/>
                </a:lnTo>
                <a:cubicBezTo>
                  <a:pt x="547940" y="34393"/>
                  <a:pt x="537261" y="23817"/>
                  <a:pt x="524090" y="23817"/>
                </a:cubicBezTo>
                <a:close/>
                <a:moveTo>
                  <a:pt x="47612" y="0"/>
                </a:moveTo>
                <a:lnTo>
                  <a:pt x="524090" y="0"/>
                </a:lnTo>
                <a:cubicBezTo>
                  <a:pt x="550432" y="0"/>
                  <a:pt x="571791" y="21329"/>
                  <a:pt x="571791" y="47457"/>
                </a:cubicBezTo>
                <a:lnTo>
                  <a:pt x="571791" y="118998"/>
                </a:lnTo>
                <a:lnTo>
                  <a:pt x="571791" y="142727"/>
                </a:lnTo>
                <a:lnTo>
                  <a:pt x="571791" y="559176"/>
                </a:lnTo>
                <a:cubicBezTo>
                  <a:pt x="571791" y="585393"/>
                  <a:pt x="550432" y="606722"/>
                  <a:pt x="524090" y="606722"/>
                </a:cubicBezTo>
                <a:lnTo>
                  <a:pt x="47612" y="606722"/>
                </a:lnTo>
                <a:cubicBezTo>
                  <a:pt x="21359" y="606722"/>
                  <a:pt x="0" y="585393"/>
                  <a:pt x="0" y="559176"/>
                </a:cubicBezTo>
                <a:lnTo>
                  <a:pt x="0" y="142727"/>
                </a:lnTo>
                <a:lnTo>
                  <a:pt x="0" y="118998"/>
                </a:lnTo>
                <a:lnTo>
                  <a:pt x="0" y="47457"/>
                </a:lnTo>
                <a:cubicBezTo>
                  <a:pt x="0" y="21329"/>
                  <a:pt x="21359" y="0"/>
                  <a:pt x="4761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21" name="组合 120"/>
          <p:cNvGrpSpPr/>
          <p:nvPr/>
        </p:nvGrpSpPr>
        <p:grpSpPr>
          <a:xfrm>
            <a:off x="4662886" y="5432898"/>
            <a:ext cx="333917" cy="402302"/>
            <a:chOff x="3255963" y="3175"/>
            <a:chExt cx="5689600" cy="6854826"/>
          </a:xfrm>
          <a:solidFill>
            <a:schemeClr val="tx1"/>
          </a:solidFill>
        </p:grpSpPr>
        <p:sp>
          <p:nvSpPr>
            <p:cNvPr id="122" name="Freeform 21"/>
            <p:cNvSpPr>
              <a:spLocks/>
            </p:cNvSpPr>
            <p:nvPr/>
          </p:nvSpPr>
          <p:spPr bwMode="auto">
            <a:xfrm>
              <a:off x="3255963" y="2098675"/>
              <a:ext cx="1201738" cy="2189163"/>
            </a:xfrm>
            <a:custGeom>
              <a:avLst/>
              <a:gdLst>
                <a:gd name="T0" fmla="*/ 353 w 359"/>
                <a:gd name="T1" fmla="*/ 225 h 654"/>
                <a:gd name="T2" fmla="*/ 20 w 359"/>
                <a:gd name="T3" fmla="*/ 3 h 654"/>
                <a:gd name="T4" fmla="*/ 7 w 359"/>
                <a:gd name="T5" fmla="*/ 2 h 654"/>
                <a:gd name="T6" fmla="*/ 0 w 359"/>
                <a:gd name="T7" fmla="*/ 14 h 654"/>
                <a:gd name="T8" fmla="*/ 0 w 359"/>
                <a:gd name="T9" fmla="*/ 418 h 654"/>
                <a:gd name="T10" fmla="*/ 5 w 359"/>
                <a:gd name="T11" fmla="*/ 429 h 654"/>
                <a:gd name="T12" fmla="*/ 338 w 359"/>
                <a:gd name="T13" fmla="*/ 652 h 654"/>
                <a:gd name="T14" fmla="*/ 346 w 359"/>
                <a:gd name="T15" fmla="*/ 654 h 654"/>
                <a:gd name="T16" fmla="*/ 352 w 359"/>
                <a:gd name="T17" fmla="*/ 652 h 654"/>
                <a:gd name="T18" fmla="*/ 359 w 359"/>
                <a:gd name="T19" fmla="*/ 641 h 654"/>
                <a:gd name="T20" fmla="*/ 359 w 359"/>
                <a:gd name="T21" fmla="*/ 236 h 654"/>
                <a:gd name="T22" fmla="*/ 353 w 359"/>
                <a:gd name="T23" fmla="*/ 225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9" h="654">
                  <a:moveTo>
                    <a:pt x="353" y="225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16" y="0"/>
                    <a:pt x="11" y="0"/>
                    <a:pt x="7" y="2"/>
                  </a:cubicBezTo>
                  <a:cubicBezTo>
                    <a:pt x="2" y="5"/>
                    <a:pt x="0" y="9"/>
                    <a:pt x="0" y="14"/>
                  </a:cubicBezTo>
                  <a:cubicBezTo>
                    <a:pt x="0" y="418"/>
                    <a:pt x="0" y="418"/>
                    <a:pt x="0" y="418"/>
                  </a:cubicBezTo>
                  <a:cubicBezTo>
                    <a:pt x="0" y="423"/>
                    <a:pt x="2" y="427"/>
                    <a:pt x="5" y="429"/>
                  </a:cubicBezTo>
                  <a:cubicBezTo>
                    <a:pt x="338" y="652"/>
                    <a:pt x="338" y="652"/>
                    <a:pt x="338" y="652"/>
                  </a:cubicBezTo>
                  <a:cubicBezTo>
                    <a:pt x="340" y="653"/>
                    <a:pt x="343" y="654"/>
                    <a:pt x="346" y="654"/>
                  </a:cubicBezTo>
                  <a:cubicBezTo>
                    <a:pt x="348" y="654"/>
                    <a:pt x="350" y="653"/>
                    <a:pt x="352" y="652"/>
                  </a:cubicBezTo>
                  <a:cubicBezTo>
                    <a:pt x="356" y="650"/>
                    <a:pt x="359" y="645"/>
                    <a:pt x="359" y="641"/>
                  </a:cubicBezTo>
                  <a:cubicBezTo>
                    <a:pt x="359" y="236"/>
                    <a:pt x="359" y="236"/>
                    <a:pt x="359" y="236"/>
                  </a:cubicBezTo>
                  <a:cubicBezTo>
                    <a:pt x="359" y="232"/>
                    <a:pt x="357" y="228"/>
                    <a:pt x="353" y="2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76" tIns="45688" rIns="91376" bIns="45688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89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3" name="Freeform 22"/>
            <p:cNvSpPr>
              <a:spLocks/>
            </p:cNvSpPr>
            <p:nvPr/>
          </p:nvSpPr>
          <p:spPr bwMode="auto">
            <a:xfrm>
              <a:off x="3255963" y="3811588"/>
              <a:ext cx="1201738" cy="2189163"/>
            </a:xfrm>
            <a:custGeom>
              <a:avLst/>
              <a:gdLst>
                <a:gd name="T0" fmla="*/ 353 w 359"/>
                <a:gd name="T1" fmla="*/ 225 h 654"/>
                <a:gd name="T2" fmla="*/ 20 w 359"/>
                <a:gd name="T3" fmla="*/ 3 h 654"/>
                <a:gd name="T4" fmla="*/ 7 w 359"/>
                <a:gd name="T5" fmla="*/ 2 h 654"/>
                <a:gd name="T6" fmla="*/ 0 w 359"/>
                <a:gd name="T7" fmla="*/ 14 h 654"/>
                <a:gd name="T8" fmla="*/ 0 w 359"/>
                <a:gd name="T9" fmla="*/ 418 h 654"/>
                <a:gd name="T10" fmla="*/ 5 w 359"/>
                <a:gd name="T11" fmla="*/ 429 h 654"/>
                <a:gd name="T12" fmla="*/ 338 w 359"/>
                <a:gd name="T13" fmla="*/ 652 h 654"/>
                <a:gd name="T14" fmla="*/ 346 w 359"/>
                <a:gd name="T15" fmla="*/ 654 h 654"/>
                <a:gd name="T16" fmla="*/ 352 w 359"/>
                <a:gd name="T17" fmla="*/ 652 h 654"/>
                <a:gd name="T18" fmla="*/ 359 w 359"/>
                <a:gd name="T19" fmla="*/ 641 h 654"/>
                <a:gd name="T20" fmla="*/ 359 w 359"/>
                <a:gd name="T21" fmla="*/ 236 h 654"/>
                <a:gd name="T22" fmla="*/ 353 w 359"/>
                <a:gd name="T23" fmla="*/ 225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9" h="654">
                  <a:moveTo>
                    <a:pt x="353" y="225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16" y="0"/>
                    <a:pt x="11" y="0"/>
                    <a:pt x="7" y="2"/>
                  </a:cubicBezTo>
                  <a:cubicBezTo>
                    <a:pt x="2" y="5"/>
                    <a:pt x="0" y="9"/>
                    <a:pt x="0" y="14"/>
                  </a:cubicBezTo>
                  <a:cubicBezTo>
                    <a:pt x="0" y="418"/>
                    <a:pt x="0" y="418"/>
                    <a:pt x="0" y="418"/>
                  </a:cubicBezTo>
                  <a:cubicBezTo>
                    <a:pt x="0" y="423"/>
                    <a:pt x="2" y="427"/>
                    <a:pt x="5" y="429"/>
                  </a:cubicBezTo>
                  <a:cubicBezTo>
                    <a:pt x="338" y="652"/>
                    <a:pt x="338" y="652"/>
                    <a:pt x="338" y="652"/>
                  </a:cubicBezTo>
                  <a:cubicBezTo>
                    <a:pt x="340" y="653"/>
                    <a:pt x="343" y="654"/>
                    <a:pt x="346" y="654"/>
                  </a:cubicBezTo>
                  <a:cubicBezTo>
                    <a:pt x="348" y="654"/>
                    <a:pt x="350" y="653"/>
                    <a:pt x="352" y="652"/>
                  </a:cubicBezTo>
                  <a:cubicBezTo>
                    <a:pt x="356" y="650"/>
                    <a:pt x="359" y="645"/>
                    <a:pt x="359" y="641"/>
                  </a:cubicBezTo>
                  <a:cubicBezTo>
                    <a:pt x="359" y="236"/>
                    <a:pt x="359" y="236"/>
                    <a:pt x="359" y="236"/>
                  </a:cubicBezTo>
                  <a:cubicBezTo>
                    <a:pt x="359" y="232"/>
                    <a:pt x="357" y="228"/>
                    <a:pt x="353" y="2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76" tIns="45688" rIns="91376" bIns="45688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89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4" name="Freeform 23"/>
            <p:cNvSpPr>
              <a:spLocks/>
            </p:cNvSpPr>
            <p:nvPr/>
          </p:nvSpPr>
          <p:spPr bwMode="auto">
            <a:xfrm>
              <a:off x="4592638" y="2955925"/>
              <a:ext cx="1204913" cy="2189163"/>
            </a:xfrm>
            <a:custGeom>
              <a:avLst/>
              <a:gdLst>
                <a:gd name="T0" fmla="*/ 353 w 360"/>
                <a:gd name="T1" fmla="*/ 205 h 654"/>
                <a:gd name="T2" fmla="*/ 21 w 360"/>
                <a:gd name="T3" fmla="*/ 3 h 654"/>
                <a:gd name="T4" fmla="*/ 7 w 360"/>
                <a:gd name="T5" fmla="*/ 2 h 654"/>
                <a:gd name="T6" fmla="*/ 0 w 360"/>
                <a:gd name="T7" fmla="*/ 14 h 654"/>
                <a:gd name="T8" fmla="*/ 0 w 360"/>
                <a:gd name="T9" fmla="*/ 418 h 654"/>
                <a:gd name="T10" fmla="*/ 6 w 360"/>
                <a:gd name="T11" fmla="*/ 429 h 654"/>
                <a:gd name="T12" fmla="*/ 339 w 360"/>
                <a:gd name="T13" fmla="*/ 652 h 654"/>
                <a:gd name="T14" fmla="*/ 346 w 360"/>
                <a:gd name="T15" fmla="*/ 654 h 654"/>
                <a:gd name="T16" fmla="*/ 353 w 360"/>
                <a:gd name="T17" fmla="*/ 652 h 654"/>
                <a:gd name="T18" fmla="*/ 360 w 360"/>
                <a:gd name="T19" fmla="*/ 640 h 654"/>
                <a:gd name="T20" fmla="*/ 360 w 360"/>
                <a:gd name="T21" fmla="*/ 216 h 654"/>
                <a:gd name="T22" fmla="*/ 353 w 360"/>
                <a:gd name="T23" fmla="*/ 205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0" h="654">
                  <a:moveTo>
                    <a:pt x="353" y="205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17" y="0"/>
                    <a:pt x="11" y="0"/>
                    <a:pt x="7" y="2"/>
                  </a:cubicBezTo>
                  <a:cubicBezTo>
                    <a:pt x="3" y="5"/>
                    <a:pt x="0" y="9"/>
                    <a:pt x="0" y="14"/>
                  </a:cubicBezTo>
                  <a:cubicBezTo>
                    <a:pt x="0" y="418"/>
                    <a:pt x="0" y="418"/>
                    <a:pt x="0" y="418"/>
                  </a:cubicBezTo>
                  <a:cubicBezTo>
                    <a:pt x="0" y="423"/>
                    <a:pt x="3" y="427"/>
                    <a:pt x="6" y="429"/>
                  </a:cubicBezTo>
                  <a:cubicBezTo>
                    <a:pt x="339" y="652"/>
                    <a:pt x="339" y="652"/>
                    <a:pt x="339" y="652"/>
                  </a:cubicBezTo>
                  <a:cubicBezTo>
                    <a:pt x="341" y="653"/>
                    <a:pt x="344" y="654"/>
                    <a:pt x="346" y="654"/>
                  </a:cubicBezTo>
                  <a:cubicBezTo>
                    <a:pt x="349" y="654"/>
                    <a:pt x="351" y="653"/>
                    <a:pt x="353" y="652"/>
                  </a:cubicBezTo>
                  <a:cubicBezTo>
                    <a:pt x="357" y="650"/>
                    <a:pt x="360" y="645"/>
                    <a:pt x="360" y="640"/>
                  </a:cubicBezTo>
                  <a:cubicBezTo>
                    <a:pt x="360" y="216"/>
                    <a:pt x="360" y="216"/>
                    <a:pt x="360" y="216"/>
                  </a:cubicBezTo>
                  <a:cubicBezTo>
                    <a:pt x="360" y="211"/>
                    <a:pt x="357" y="207"/>
                    <a:pt x="353" y="2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76" tIns="45688" rIns="91376" bIns="45688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89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5" name="Freeform 24"/>
            <p:cNvSpPr>
              <a:spLocks/>
            </p:cNvSpPr>
            <p:nvPr/>
          </p:nvSpPr>
          <p:spPr bwMode="auto">
            <a:xfrm>
              <a:off x="4592638" y="4668838"/>
              <a:ext cx="1204913" cy="2189163"/>
            </a:xfrm>
            <a:custGeom>
              <a:avLst/>
              <a:gdLst>
                <a:gd name="T0" fmla="*/ 354 w 360"/>
                <a:gd name="T1" fmla="*/ 225 h 654"/>
                <a:gd name="T2" fmla="*/ 21 w 360"/>
                <a:gd name="T3" fmla="*/ 3 h 654"/>
                <a:gd name="T4" fmla="*/ 7 w 360"/>
                <a:gd name="T5" fmla="*/ 2 h 654"/>
                <a:gd name="T6" fmla="*/ 0 w 360"/>
                <a:gd name="T7" fmla="*/ 14 h 654"/>
                <a:gd name="T8" fmla="*/ 0 w 360"/>
                <a:gd name="T9" fmla="*/ 418 h 654"/>
                <a:gd name="T10" fmla="*/ 6 w 360"/>
                <a:gd name="T11" fmla="*/ 429 h 654"/>
                <a:gd name="T12" fmla="*/ 339 w 360"/>
                <a:gd name="T13" fmla="*/ 652 h 654"/>
                <a:gd name="T14" fmla="*/ 346 w 360"/>
                <a:gd name="T15" fmla="*/ 654 h 654"/>
                <a:gd name="T16" fmla="*/ 353 w 360"/>
                <a:gd name="T17" fmla="*/ 652 h 654"/>
                <a:gd name="T18" fmla="*/ 360 w 360"/>
                <a:gd name="T19" fmla="*/ 641 h 654"/>
                <a:gd name="T20" fmla="*/ 360 w 360"/>
                <a:gd name="T21" fmla="*/ 236 h 654"/>
                <a:gd name="T22" fmla="*/ 354 w 360"/>
                <a:gd name="T23" fmla="*/ 225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0" h="654">
                  <a:moveTo>
                    <a:pt x="354" y="225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17" y="0"/>
                    <a:pt x="12" y="0"/>
                    <a:pt x="7" y="2"/>
                  </a:cubicBezTo>
                  <a:cubicBezTo>
                    <a:pt x="3" y="5"/>
                    <a:pt x="0" y="9"/>
                    <a:pt x="0" y="14"/>
                  </a:cubicBezTo>
                  <a:cubicBezTo>
                    <a:pt x="0" y="418"/>
                    <a:pt x="0" y="418"/>
                    <a:pt x="0" y="418"/>
                  </a:cubicBezTo>
                  <a:cubicBezTo>
                    <a:pt x="0" y="423"/>
                    <a:pt x="2" y="427"/>
                    <a:pt x="6" y="429"/>
                  </a:cubicBezTo>
                  <a:cubicBezTo>
                    <a:pt x="339" y="652"/>
                    <a:pt x="339" y="652"/>
                    <a:pt x="339" y="652"/>
                  </a:cubicBezTo>
                  <a:cubicBezTo>
                    <a:pt x="341" y="653"/>
                    <a:pt x="344" y="654"/>
                    <a:pt x="346" y="654"/>
                  </a:cubicBezTo>
                  <a:cubicBezTo>
                    <a:pt x="348" y="654"/>
                    <a:pt x="351" y="653"/>
                    <a:pt x="353" y="652"/>
                  </a:cubicBezTo>
                  <a:cubicBezTo>
                    <a:pt x="357" y="650"/>
                    <a:pt x="360" y="646"/>
                    <a:pt x="360" y="641"/>
                  </a:cubicBezTo>
                  <a:cubicBezTo>
                    <a:pt x="360" y="236"/>
                    <a:pt x="360" y="236"/>
                    <a:pt x="360" y="236"/>
                  </a:cubicBezTo>
                  <a:cubicBezTo>
                    <a:pt x="360" y="232"/>
                    <a:pt x="358" y="228"/>
                    <a:pt x="354" y="2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76" tIns="45688" rIns="91376" bIns="45688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89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6" name="Freeform 25"/>
            <p:cNvSpPr>
              <a:spLocks/>
            </p:cNvSpPr>
            <p:nvPr/>
          </p:nvSpPr>
          <p:spPr bwMode="auto">
            <a:xfrm>
              <a:off x="7240588" y="2098675"/>
              <a:ext cx="1233488" cy="2189163"/>
            </a:xfrm>
            <a:custGeom>
              <a:avLst/>
              <a:gdLst>
                <a:gd name="T0" fmla="*/ 361 w 368"/>
                <a:gd name="T1" fmla="*/ 2 h 654"/>
                <a:gd name="T2" fmla="*/ 347 w 368"/>
                <a:gd name="T3" fmla="*/ 3 h 654"/>
                <a:gd name="T4" fmla="*/ 7 w 368"/>
                <a:gd name="T5" fmla="*/ 218 h 654"/>
                <a:gd name="T6" fmla="*/ 0 w 368"/>
                <a:gd name="T7" fmla="*/ 230 h 654"/>
                <a:gd name="T8" fmla="*/ 8 w 368"/>
                <a:gd name="T9" fmla="*/ 641 h 654"/>
                <a:gd name="T10" fmla="*/ 16 w 368"/>
                <a:gd name="T11" fmla="*/ 652 h 654"/>
                <a:gd name="T12" fmla="*/ 22 w 368"/>
                <a:gd name="T13" fmla="*/ 654 h 654"/>
                <a:gd name="T14" fmla="*/ 29 w 368"/>
                <a:gd name="T15" fmla="*/ 652 h 654"/>
                <a:gd name="T16" fmla="*/ 362 w 368"/>
                <a:gd name="T17" fmla="*/ 429 h 654"/>
                <a:gd name="T18" fmla="*/ 368 w 368"/>
                <a:gd name="T19" fmla="*/ 418 h 654"/>
                <a:gd name="T20" fmla="*/ 368 w 368"/>
                <a:gd name="T21" fmla="*/ 14 h 654"/>
                <a:gd name="T22" fmla="*/ 361 w 368"/>
                <a:gd name="T23" fmla="*/ 2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8" h="654">
                  <a:moveTo>
                    <a:pt x="361" y="2"/>
                  </a:moveTo>
                  <a:cubicBezTo>
                    <a:pt x="357" y="0"/>
                    <a:pt x="351" y="0"/>
                    <a:pt x="347" y="3"/>
                  </a:cubicBezTo>
                  <a:cubicBezTo>
                    <a:pt x="7" y="218"/>
                    <a:pt x="7" y="218"/>
                    <a:pt x="7" y="218"/>
                  </a:cubicBezTo>
                  <a:cubicBezTo>
                    <a:pt x="3" y="221"/>
                    <a:pt x="0" y="225"/>
                    <a:pt x="0" y="230"/>
                  </a:cubicBezTo>
                  <a:cubicBezTo>
                    <a:pt x="8" y="641"/>
                    <a:pt x="8" y="641"/>
                    <a:pt x="8" y="641"/>
                  </a:cubicBezTo>
                  <a:cubicBezTo>
                    <a:pt x="9" y="646"/>
                    <a:pt x="11" y="650"/>
                    <a:pt x="16" y="652"/>
                  </a:cubicBezTo>
                  <a:cubicBezTo>
                    <a:pt x="18" y="653"/>
                    <a:pt x="20" y="654"/>
                    <a:pt x="22" y="654"/>
                  </a:cubicBezTo>
                  <a:cubicBezTo>
                    <a:pt x="25" y="654"/>
                    <a:pt x="27" y="653"/>
                    <a:pt x="29" y="652"/>
                  </a:cubicBezTo>
                  <a:cubicBezTo>
                    <a:pt x="362" y="429"/>
                    <a:pt x="362" y="429"/>
                    <a:pt x="362" y="429"/>
                  </a:cubicBezTo>
                  <a:cubicBezTo>
                    <a:pt x="366" y="427"/>
                    <a:pt x="368" y="423"/>
                    <a:pt x="368" y="418"/>
                  </a:cubicBezTo>
                  <a:cubicBezTo>
                    <a:pt x="368" y="14"/>
                    <a:pt x="368" y="14"/>
                    <a:pt x="368" y="14"/>
                  </a:cubicBezTo>
                  <a:cubicBezTo>
                    <a:pt x="368" y="9"/>
                    <a:pt x="365" y="5"/>
                    <a:pt x="36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76" tIns="45688" rIns="91376" bIns="45688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89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7" name="Freeform 26"/>
            <p:cNvSpPr>
              <a:spLocks/>
            </p:cNvSpPr>
            <p:nvPr/>
          </p:nvSpPr>
          <p:spPr bwMode="auto">
            <a:xfrm>
              <a:off x="7267576" y="3811588"/>
              <a:ext cx="1206500" cy="2189163"/>
            </a:xfrm>
            <a:custGeom>
              <a:avLst/>
              <a:gdLst>
                <a:gd name="T0" fmla="*/ 353 w 360"/>
                <a:gd name="T1" fmla="*/ 2 h 654"/>
                <a:gd name="T2" fmla="*/ 339 w 360"/>
                <a:gd name="T3" fmla="*/ 3 h 654"/>
                <a:gd name="T4" fmla="*/ 6 w 360"/>
                <a:gd name="T5" fmla="*/ 225 h 654"/>
                <a:gd name="T6" fmla="*/ 0 w 360"/>
                <a:gd name="T7" fmla="*/ 236 h 654"/>
                <a:gd name="T8" fmla="*/ 0 w 360"/>
                <a:gd name="T9" fmla="*/ 641 h 654"/>
                <a:gd name="T10" fmla="*/ 8 w 360"/>
                <a:gd name="T11" fmla="*/ 652 h 654"/>
                <a:gd name="T12" fmla="*/ 14 w 360"/>
                <a:gd name="T13" fmla="*/ 654 h 654"/>
                <a:gd name="T14" fmla="*/ 21 w 360"/>
                <a:gd name="T15" fmla="*/ 652 h 654"/>
                <a:gd name="T16" fmla="*/ 354 w 360"/>
                <a:gd name="T17" fmla="*/ 429 h 654"/>
                <a:gd name="T18" fmla="*/ 360 w 360"/>
                <a:gd name="T19" fmla="*/ 418 h 654"/>
                <a:gd name="T20" fmla="*/ 360 w 360"/>
                <a:gd name="T21" fmla="*/ 14 h 654"/>
                <a:gd name="T22" fmla="*/ 353 w 360"/>
                <a:gd name="T23" fmla="*/ 2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0" h="654">
                  <a:moveTo>
                    <a:pt x="353" y="2"/>
                  </a:moveTo>
                  <a:cubicBezTo>
                    <a:pt x="348" y="0"/>
                    <a:pt x="343" y="0"/>
                    <a:pt x="339" y="3"/>
                  </a:cubicBezTo>
                  <a:cubicBezTo>
                    <a:pt x="6" y="225"/>
                    <a:pt x="6" y="225"/>
                    <a:pt x="6" y="225"/>
                  </a:cubicBezTo>
                  <a:cubicBezTo>
                    <a:pt x="3" y="228"/>
                    <a:pt x="0" y="232"/>
                    <a:pt x="0" y="236"/>
                  </a:cubicBezTo>
                  <a:cubicBezTo>
                    <a:pt x="0" y="641"/>
                    <a:pt x="0" y="641"/>
                    <a:pt x="0" y="641"/>
                  </a:cubicBezTo>
                  <a:cubicBezTo>
                    <a:pt x="0" y="645"/>
                    <a:pt x="3" y="650"/>
                    <a:pt x="8" y="652"/>
                  </a:cubicBezTo>
                  <a:cubicBezTo>
                    <a:pt x="10" y="653"/>
                    <a:pt x="12" y="654"/>
                    <a:pt x="14" y="654"/>
                  </a:cubicBezTo>
                  <a:cubicBezTo>
                    <a:pt x="17" y="654"/>
                    <a:pt x="19" y="653"/>
                    <a:pt x="21" y="652"/>
                  </a:cubicBezTo>
                  <a:cubicBezTo>
                    <a:pt x="354" y="429"/>
                    <a:pt x="354" y="429"/>
                    <a:pt x="354" y="429"/>
                  </a:cubicBezTo>
                  <a:cubicBezTo>
                    <a:pt x="358" y="427"/>
                    <a:pt x="360" y="423"/>
                    <a:pt x="360" y="418"/>
                  </a:cubicBezTo>
                  <a:cubicBezTo>
                    <a:pt x="360" y="14"/>
                    <a:pt x="360" y="14"/>
                    <a:pt x="360" y="14"/>
                  </a:cubicBezTo>
                  <a:cubicBezTo>
                    <a:pt x="360" y="9"/>
                    <a:pt x="357" y="5"/>
                    <a:pt x="35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76" tIns="45688" rIns="91376" bIns="45688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89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8" name="Freeform 27"/>
            <p:cNvSpPr>
              <a:spLocks/>
            </p:cNvSpPr>
            <p:nvPr/>
          </p:nvSpPr>
          <p:spPr bwMode="auto">
            <a:xfrm>
              <a:off x="5932488" y="2955925"/>
              <a:ext cx="1201738" cy="2189163"/>
            </a:xfrm>
            <a:custGeom>
              <a:avLst/>
              <a:gdLst>
                <a:gd name="T0" fmla="*/ 352 w 359"/>
                <a:gd name="T1" fmla="*/ 2 h 654"/>
                <a:gd name="T2" fmla="*/ 339 w 359"/>
                <a:gd name="T3" fmla="*/ 3 h 654"/>
                <a:gd name="T4" fmla="*/ 6 w 359"/>
                <a:gd name="T5" fmla="*/ 205 h 654"/>
                <a:gd name="T6" fmla="*/ 0 w 359"/>
                <a:gd name="T7" fmla="*/ 216 h 654"/>
                <a:gd name="T8" fmla="*/ 0 w 359"/>
                <a:gd name="T9" fmla="*/ 640 h 654"/>
                <a:gd name="T10" fmla="*/ 7 w 359"/>
                <a:gd name="T11" fmla="*/ 652 h 654"/>
                <a:gd name="T12" fmla="*/ 13 w 359"/>
                <a:gd name="T13" fmla="*/ 654 h 654"/>
                <a:gd name="T14" fmla="*/ 21 w 359"/>
                <a:gd name="T15" fmla="*/ 652 h 654"/>
                <a:gd name="T16" fmla="*/ 353 w 359"/>
                <a:gd name="T17" fmla="*/ 429 h 654"/>
                <a:gd name="T18" fmla="*/ 359 w 359"/>
                <a:gd name="T19" fmla="*/ 418 h 654"/>
                <a:gd name="T20" fmla="*/ 359 w 359"/>
                <a:gd name="T21" fmla="*/ 14 h 654"/>
                <a:gd name="T22" fmla="*/ 352 w 359"/>
                <a:gd name="T23" fmla="*/ 2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9" h="654">
                  <a:moveTo>
                    <a:pt x="352" y="2"/>
                  </a:moveTo>
                  <a:cubicBezTo>
                    <a:pt x="348" y="0"/>
                    <a:pt x="343" y="0"/>
                    <a:pt x="339" y="3"/>
                  </a:cubicBezTo>
                  <a:cubicBezTo>
                    <a:pt x="6" y="205"/>
                    <a:pt x="6" y="205"/>
                    <a:pt x="6" y="205"/>
                  </a:cubicBezTo>
                  <a:cubicBezTo>
                    <a:pt x="2" y="207"/>
                    <a:pt x="0" y="211"/>
                    <a:pt x="0" y="216"/>
                  </a:cubicBezTo>
                  <a:cubicBezTo>
                    <a:pt x="0" y="640"/>
                    <a:pt x="0" y="640"/>
                    <a:pt x="0" y="640"/>
                  </a:cubicBezTo>
                  <a:cubicBezTo>
                    <a:pt x="0" y="645"/>
                    <a:pt x="2" y="650"/>
                    <a:pt x="7" y="652"/>
                  </a:cubicBezTo>
                  <a:cubicBezTo>
                    <a:pt x="9" y="653"/>
                    <a:pt x="11" y="654"/>
                    <a:pt x="13" y="654"/>
                  </a:cubicBezTo>
                  <a:cubicBezTo>
                    <a:pt x="16" y="654"/>
                    <a:pt x="18" y="653"/>
                    <a:pt x="21" y="652"/>
                  </a:cubicBezTo>
                  <a:cubicBezTo>
                    <a:pt x="353" y="429"/>
                    <a:pt x="353" y="429"/>
                    <a:pt x="353" y="429"/>
                  </a:cubicBezTo>
                  <a:cubicBezTo>
                    <a:pt x="357" y="427"/>
                    <a:pt x="359" y="423"/>
                    <a:pt x="359" y="418"/>
                  </a:cubicBezTo>
                  <a:cubicBezTo>
                    <a:pt x="359" y="14"/>
                    <a:pt x="359" y="14"/>
                    <a:pt x="359" y="14"/>
                  </a:cubicBezTo>
                  <a:cubicBezTo>
                    <a:pt x="359" y="9"/>
                    <a:pt x="357" y="5"/>
                    <a:pt x="35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76" tIns="45688" rIns="91376" bIns="45688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89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9" name="Freeform 28"/>
            <p:cNvSpPr>
              <a:spLocks/>
            </p:cNvSpPr>
            <p:nvPr/>
          </p:nvSpPr>
          <p:spPr bwMode="auto">
            <a:xfrm>
              <a:off x="3397251" y="1365250"/>
              <a:ext cx="2300288" cy="1331913"/>
            </a:xfrm>
            <a:custGeom>
              <a:avLst/>
              <a:gdLst>
                <a:gd name="T0" fmla="*/ 687 w 687"/>
                <a:gd name="T1" fmla="*/ 199 h 398"/>
                <a:gd name="T2" fmla="*/ 681 w 687"/>
                <a:gd name="T3" fmla="*/ 187 h 398"/>
                <a:gd name="T4" fmla="*/ 368 w 687"/>
                <a:gd name="T5" fmla="*/ 2 h 398"/>
                <a:gd name="T6" fmla="*/ 356 w 687"/>
                <a:gd name="T7" fmla="*/ 2 h 398"/>
                <a:gd name="T8" fmla="*/ 7 w 687"/>
                <a:gd name="T9" fmla="*/ 175 h 398"/>
                <a:gd name="T10" fmla="*/ 0 w 687"/>
                <a:gd name="T11" fmla="*/ 186 h 398"/>
                <a:gd name="T12" fmla="*/ 6 w 687"/>
                <a:gd name="T13" fmla="*/ 198 h 398"/>
                <a:gd name="T14" fmla="*/ 317 w 687"/>
                <a:gd name="T15" fmla="*/ 396 h 398"/>
                <a:gd name="T16" fmla="*/ 324 w 687"/>
                <a:gd name="T17" fmla="*/ 398 h 398"/>
                <a:gd name="T18" fmla="*/ 331 w 687"/>
                <a:gd name="T19" fmla="*/ 396 h 398"/>
                <a:gd name="T20" fmla="*/ 680 w 687"/>
                <a:gd name="T21" fmla="*/ 211 h 398"/>
                <a:gd name="T22" fmla="*/ 687 w 687"/>
                <a:gd name="T23" fmla="*/ 199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7" h="398">
                  <a:moveTo>
                    <a:pt x="687" y="199"/>
                  </a:moveTo>
                  <a:cubicBezTo>
                    <a:pt x="687" y="194"/>
                    <a:pt x="685" y="190"/>
                    <a:pt x="681" y="187"/>
                  </a:cubicBezTo>
                  <a:cubicBezTo>
                    <a:pt x="368" y="2"/>
                    <a:pt x="368" y="2"/>
                    <a:pt x="368" y="2"/>
                  </a:cubicBezTo>
                  <a:cubicBezTo>
                    <a:pt x="364" y="0"/>
                    <a:pt x="360" y="0"/>
                    <a:pt x="356" y="2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3" y="177"/>
                    <a:pt x="0" y="181"/>
                    <a:pt x="0" y="186"/>
                  </a:cubicBezTo>
                  <a:cubicBezTo>
                    <a:pt x="0" y="191"/>
                    <a:pt x="2" y="195"/>
                    <a:pt x="6" y="198"/>
                  </a:cubicBezTo>
                  <a:cubicBezTo>
                    <a:pt x="317" y="396"/>
                    <a:pt x="317" y="396"/>
                    <a:pt x="317" y="396"/>
                  </a:cubicBezTo>
                  <a:cubicBezTo>
                    <a:pt x="319" y="397"/>
                    <a:pt x="322" y="398"/>
                    <a:pt x="324" y="398"/>
                  </a:cubicBezTo>
                  <a:cubicBezTo>
                    <a:pt x="327" y="398"/>
                    <a:pt x="329" y="397"/>
                    <a:pt x="331" y="396"/>
                  </a:cubicBezTo>
                  <a:cubicBezTo>
                    <a:pt x="680" y="211"/>
                    <a:pt x="680" y="211"/>
                    <a:pt x="680" y="211"/>
                  </a:cubicBezTo>
                  <a:cubicBezTo>
                    <a:pt x="684" y="209"/>
                    <a:pt x="687" y="204"/>
                    <a:pt x="687" y="1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76" tIns="45688" rIns="91376" bIns="45688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89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0" name="Freeform 29"/>
            <p:cNvSpPr>
              <a:spLocks/>
            </p:cNvSpPr>
            <p:nvPr/>
          </p:nvSpPr>
          <p:spPr bwMode="auto">
            <a:xfrm>
              <a:off x="4762501" y="766763"/>
              <a:ext cx="2214563" cy="1198563"/>
            </a:xfrm>
            <a:custGeom>
              <a:avLst/>
              <a:gdLst>
                <a:gd name="T0" fmla="*/ 7 w 661"/>
                <a:gd name="T1" fmla="*/ 178 h 358"/>
                <a:gd name="T2" fmla="*/ 312 w 661"/>
                <a:gd name="T3" fmla="*/ 356 h 358"/>
                <a:gd name="T4" fmla="*/ 319 w 661"/>
                <a:gd name="T5" fmla="*/ 358 h 358"/>
                <a:gd name="T6" fmla="*/ 325 w 661"/>
                <a:gd name="T7" fmla="*/ 356 h 358"/>
                <a:gd name="T8" fmla="*/ 654 w 661"/>
                <a:gd name="T9" fmla="*/ 178 h 358"/>
                <a:gd name="T10" fmla="*/ 661 w 661"/>
                <a:gd name="T11" fmla="*/ 165 h 358"/>
                <a:gd name="T12" fmla="*/ 654 w 661"/>
                <a:gd name="T13" fmla="*/ 154 h 358"/>
                <a:gd name="T14" fmla="*/ 348 w 661"/>
                <a:gd name="T15" fmla="*/ 2 h 358"/>
                <a:gd name="T16" fmla="*/ 337 w 661"/>
                <a:gd name="T17" fmla="*/ 2 h 358"/>
                <a:gd name="T18" fmla="*/ 8 w 661"/>
                <a:gd name="T19" fmla="*/ 154 h 358"/>
                <a:gd name="T20" fmla="*/ 0 w 661"/>
                <a:gd name="T21" fmla="*/ 166 h 358"/>
                <a:gd name="T22" fmla="*/ 7 w 661"/>
                <a:gd name="T23" fmla="*/ 178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1" h="358">
                  <a:moveTo>
                    <a:pt x="7" y="178"/>
                  </a:moveTo>
                  <a:cubicBezTo>
                    <a:pt x="312" y="356"/>
                    <a:pt x="312" y="356"/>
                    <a:pt x="312" y="356"/>
                  </a:cubicBezTo>
                  <a:cubicBezTo>
                    <a:pt x="314" y="357"/>
                    <a:pt x="316" y="358"/>
                    <a:pt x="319" y="358"/>
                  </a:cubicBezTo>
                  <a:cubicBezTo>
                    <a:pt x="321" y="358"/>
                    <a:pt x="323" y="357"/>
                    <a:pt x="325" y="356"/>
                  </a:cubicBezTo>
                  <a:cubicBezTo>
                    <a:pt x="654" y="178"/>
                    <a:pt x="654" y="178"/>
                    <a:pt x="654" y="178"/>
                  </a:cubicBezTo>
                  <a:cubicBezTo>
                    <a:pt x="658" y="175"/>
                    <a:pt x="661" y="170"/>
                    <a:pt x="661" y="165"/>
                  </a:cubicBezTo>
                  <a:cubicBezTo>
                    <a:pt x="661" y="160"/>
                    <a:pt x="658" y="156"/>
                    <a:pt x="654" y="154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5" y="0"/>
                    <a:pt x="340" y="0"/>
                    <a:pt x="337" y="2"/>
                  </a:cubicBezTo>
                  <a:cubicBezTo>
                    <a:pt x="8" y="154"/>
                    <a:pt x="8" y="154"/>
                    <a:pt x="8" y="154"/>
                  </a:cubicBezTo>
                  <a:cubicBezTo>
                    <a:pt x="3" y="157"/>
                    <a:pt x="0" y="161"/>
                    <a:pt x="0" y="166"/>
                  </a:cubicBezTo>
                  <a:cubicBezTo>
                    <a:pt x="0" y="171"/>
                    <a:pt x="3" y="176"/>
                    <a:pt x="7" y="1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76" tIns="45688" rIns="91376" bIns="45688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89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1" name="Freeform 30"/>
            <p:cNvSpPr>
              <a:spLocks/>
            </p:cNvSpPr>
            <p:nvPr/>
          </p:nvSpPr>
          <p:spPr bwMode="auto">
            <a:xfrm>
              <a:off x="4695826" y="2168525"/>
              <a:ext cx="2281238" cy="1298575"/>
            </a:xfrm>
            <a:custGeom>
              <a:avLst/>
              <a:gdLst>
                <a:gd name="T0" fmla="*/ 681 w 681"/>
                <a:gd name="T1" fmla="*/ 189 h 388"/>
                <a:gd name="T2" fmla="*/ 674 w 681"/>
                <a:gd name="T3" fmla="*/ 177 h 388"/>
                <a:gd name="T4" fmla="*/ 345 w 681"/>
                <a:gd name="T5" fmla="*/ 2 h 388"/>
                <a:gd name="T6" fmla="*/ 333 w 681"/>
                <a:gd name="T7" fmla="*/ 2 h 388"/>
                <a:gd name="T8" fmla="*/ 7 w 681"/>
                <a:gd name="T9" fmla="*/ 178 h 388"/>
                <a:gd name="T10" fmla="*/ 0 w 681"/>
                <a:gd name="T11" fmla="*/ 190 h 388"/>
                <a:gd name="T12" fmla="*/ 7 w 681"/>
                <a:gd name="T13" fmla="*/ 202 h 388"/>
                <a:gd name="T14" fmla="*/ 337 w 681"/>
                <a:gd name="T15" fmla="*/ 386 h 388"/>
                <a:gd name="T16" fmla="*/ 344 w 681"/>
                <a:gd name="T17" fmla="*/ 388 h 388"/>
                <a:gd name="T18" fmla="*/ 351 w 681"/>
                <a:gd name="T19" fmla="*/ 386 h 388"/>
                <a:gd name="T20" fmla="*/ 674 w 681"/>
                <a:gd name="T21" fmla="*/ 201 h 388"/>
                <a:gd name="T22" fmla="*/ 681 w 681"/>
                <a:gd name="T23" fmla="*/ 189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1" h="388">
                  <a:moveTo>
                    <a:pt x="681" y="189"/>
                  </a:moveTo>
                  <a:cubicBezTo>
                    <a:pt x="681" y="184"/>
                    <a:pt x="678" y="179"/>
                    <a:pt x="674" y="177"/>
                  </a:cubicBezTo>
                  <a:cubicBezTo>
                    <a:pt x="345" y="2"/>
                    <a:pt x="345" y="2"/>
                    <a:pt x="345" y="2"/>
                  </a:cubicBezTo>
                  <a:cubicBezTo>
                    <a:pt x="341" y="0"/>
                    <a:pt x="336" y="0"/>
                    <a:pt x="333" y="2"/>
                  </a:cubicBezTo>
                  <a:cubicBezTo>
                    <a:pt x="7" y="178"/>
                    <a:pt x="7" y="178"/>
                    <a:pt x="7" y="178"/>
                  </a:cubicBezTo>
                  <a:cubicBezTo>
                    <a:pt x="3" y="180"/>
                    <a:pt x="0" y="185"/>
                    <a:pt x="0" y="190"/>
                  </a:cubicBezTo>
                  <a:cubicBezTo>
                    <a:pt x="0" y="195"/>
                    <a:pt x="3" y="199"/>
                    <a:pt x="7" y="202"/>
                  </a:cubicBezTo>
                  <a:cubicBezTo>
                    <a:pt x="337" y="386"/>
                    <a:pt x="337" y="386"/>
                    <a:pt x="337" y="386"/>
                  </a:cubicBezTo>
                  <a:cubicBezTo>
                    <a:pt x="339" y="387"/>
                    <a:pt x="342" y="388"/>
                    <a:pt x="344" y="388"/>
                  </a:cubicBezTo>
                  <a:cubicBezTo>
                    <a:pt x="346" y="388"/>
                    <a:pt x="349" y="387"/>
                    <a:pt x="351" y="386"/>
                  </a:cubicBezTo>
                  <a:cubicBezTo>
                    <a:pt x="674" y="201"/>
                    <a:pt x="674" y="201"/>
                    <a:pt x="674" y="201"/>
                  </a:cubicBezTo>
                  <a:cubicBezTo>
                    <a:pt x="679" y="198"/>
                    <a:pt x="681" y="194"/>
                    <a:pt x="681" y="1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76" tIns="45688" rIns="91376" bIns="45688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89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2" name="Freeform 31"/>
            <p:cNvSpPr>
              <a:spLocks/>
            </p:cNvSpPr>
            <p:nvPr/>
          </p:nvSpPr>
          <p:spPr bwMode="auto">
            <a:xfrm>
              <a:off x="7043738" y="3175"/>
              <a:ext cx="1901825" cy="1325563"/>
            </a:xfrm>
            <a:custGeom>
              <a:avLst/>
              <a:gdLst>
                <a:gd name="T0" fmla="*/ 565 w 568"/>
                <a:gd name="T1" fmla="*/ 6 h 396"/>
                <a:gd name="T2" fmla="*/ 553 w 568"/>
                <a:gd name="T3" fmla="*/ 0 h 396"/>
                <a:gd name="T4" fmla="*/ 182 w 568"/>
                <a:gd name="T5" fmla="*/ 40 h 396"/>
                <a:gd name="T6" fmla="*/ 172 w 568"/>
                <a:gd name="T7" fmla="*/ 47 h 396"/>
                <a:gd name="T8" fmla="*/ 2 w 568"/>
                <a:gd name="T9" fmla="*/ 376 h 396"/>
                <a:gd name="T10" fmla="*/ 3 w 568"/>
                <a:gd name="T11" fmla="*/ 390 h 396"/>
                <a:gd name="T12" fmla="*/ 14 w 568"/>
                <a:gd name="T13" fmla="*/ 396 h 396"/>
                <a:gd name="T14" fmla="*/ 15 w 568"/>
                <a:gd name="T15" fmla="*/ 396 h 396"/>
                <a:gd name="T16" fmla="*/ 392 w 568"/>
                <a:gd name="T17" fmla="*/ 362 h 396"/>
                <a:gd name="T18" fmla="*/ 403 w 568"/>
                <a:gd name="T19" fmla="*/ 355 h 396"/>
                <a:gd name="T20" fmla="*/ 566 w 568"/>
                <a:gd name="T21" fmla="*/ 19 h 396"/>
                <a:gd name="T22" fmla="*/ 565 w 568"/>
                <a:gd name="T23" fmla="*/ 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8" h="396">
                  <a:moveTo>
                    <a:pt x="565" y="6"/>
                  </a:moveTo>
                  <a:cubicBezTo>
                    <a:pt x="562" y="2"/>
                    <a:pt x="558" y="0"/>
                    <a:pt x="553" y="0"/>
                  </a:cubicBezTo>
                  <a:cubicBezTo>
                    <a:pt x="182" y="40"/>
                    <a:pt x="182" y="40"/>
                    <a:pt x="182" y="40"/>
                  </a:cubicBezTo>
                  <a:cubicBezTo>
                    <a:pt x="178" y="41"/>
                    <a:pt x="174" y="43"/>
                    <a:pt x="172" y="47"/>
                  </a:cubicBezTo>
                  <a:cubicBezTo>
                    <a:pt x="2" y="376"/>
                    <a:pt x="2" y="376"/>
                    <a:pt x="2" y="376"/>
                  </a:cubicBezTo>
                  <a:cubicBezTo>
                    <a:pt x="0" y="381"/>
                    <a:pt x="0" y="386"/>
                    <a:pt x="3" y="390"/>
                  </a:cubicBezTo>
                  <a:cubicBezTo>
                    <a:pt x="5" y="394"/>
                    <a:pt x="9" y="396"/>
                    <a:pt x="14" y="396"/>
                  </a:cubicBezTo>
                  <a:cubicBezTo>
                    <a:pt x="14" y="396"/>
                    <a:pt x="15" y="396"/>
                    <a:pt x="15" y="396"/>
                  </a:cubicBezTo>
                  <a:cubicBezTo>
                    <a:pt x="392" y="362"/>
                    <a:pt x="392" y="362"/>
                    <a:pt x="392" y="362"/>
                  </a:cubicBezTo>
                  <a:cubicBezTo>
                    <a:pt x="397" y="362"/>
                    <a:pt x="401" y="359"/>
                    <a:pt x="403" y="355"/>
                  </a:cubicBezTo>
                  <a:cubicBezTo>
                    <a:pt x="566" y="19"/>
                    <a:pt x="566" y="19"/>
                    <a:pt x="566" y="19"/>
                  </a:cubicBezTo>
                  <a:cubicBezTo>
                    <a:pt x="568" y="15"/>
                    <a:pt x="568" y="10"/>
                    <a:pt x="56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76" tIns="45688" rIns="91376" bIns="45688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89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3" name="Freeform 32"/>
            <p:cNvSpPr>
              <a:spLocks/>
            </p:cNvSpPr>
            <p:nvPr/>
          </p:nvSpPr>
          <p:spPr bwMode="auto">
            <a:xfrm>
              <a:off x="5932488" y="4668838"/>
              <a:ext cx="1201738" cy="2189163"/>
            </a:xfrm>
            <a:custGeom>
              <a:avLst/>
              <a:gdLst>
                <a:gd name="T0" fmla="*/ 352 w 359"/>
                <a:gd name="T1" fmla="*/ 2 h 654"/>
                <a:gd name="T2" fmla="*/ 338 w 359"/>
                <a:gd name="T3" fmla="*/ 3 h 654"/>
                <a:gd name="T4" fmla="*/ 6 w 359"/>
                <a:gd name="T5" fmla="*/ 225 h 654"/>
                <a:gd name="T6" fmla="*/ 0 w 359"/>
                <a:gd name="T7" fmla="*/ 236 h 654"/>
                <a:gd name="T8" fmla="*/ 0 w 359"/>
                <a:gd name="T9" fmla="*/ 641 h 654"/>
                <a:gd name="T10" fmla="*/ 7 w 359"/>
                <a:gd name="T11" fmla="*/ 652 h 654"/>
                <a:gd name="T12" fmla="*/ 13 w 359"/>
                <a:gd name="T13" fmla="*/ 654 h 654"/>
                <a:gd name="T14" fmla="*/ 21 w 359"/>
                <a:gd name="T15" fmla="*/ 652 h 654"/>
                <a:gd name="T16" fmla="*/ 353 w 359"/>
                <a:gd name="T17" fmla="*/ 429 h 654"/>
                <a:gd name="T18" fmla="*/ 359 w 359"/>
                <a:gd name="T19" fmla="*/ 418 h 654"/>
                <a:gd name="T20" fmla="*/ 359 w 359"/>
                <a:gd name="T21" fmla="*/ 14 h 654"/>
                <a:gd name="T22" fmla="*/ 352 w 359"/>
                <a:gd name="T23" fmla="*/ 2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9" h="654">
                  <a:moveTo>
                    <a:pt x="352" y="2"/>
                  </a:moveTo>
                  <a:cubicBezTo>
                    <a:pt x="348" y="0"/>
                    <a:pt x="342" y="0"/>
                    <a:pt x="338" y="3"/>
                  </a:cubicBezTo>
                  <a:cubicBezTo>
                    <a:pt x="6" y="225"/>
                    <a:pt x="6" y="225"/>
                    <a:pt x="6" y="225"/>
                  </a:cubicBezTo>
                  <a:cubicBezTo>
                    <a:pt x="2" y="228"/>
                    <a:pt x="0" y="232"/>
                    <a:pt x="0" y="236"/>
                  </a:cubicBezTo>
                  <a:cubicBezTo>
                    <a:pt x="0" y="641"/>
                    <a:pt x="0" y="641"/>
                    <a:pt x="0" y="641"/>
                  </a:cubicBezTo>
                  <a:cubicBezTo>
                    <a:pt x="0" y="645"/>
                    <a:pt x="2" y="650"/>
                    <a:pt x="7" y="652"/>
                  </a:cubicBezTo>
                  <a:cubicBezTo>
                    <a:pt x="9" y="653"/>
                    <a:pt x="11" y="654"/>
                    <a:pt x="13" y="654"/>
                  </a:cubicBezTo>
                  <a:cubicBezTo>
                    <a:pt x="16" y="654"/>
                    <a:pt x="18" y="653"/>
                    <a:pt x="21" y="652"/>
                  </a:cubicBezTo>
                  <a:cubicBezTo>
                    <a:pt x="353" y="429"/>
                    <a:pt x="353" y="429"/>
                    <a:pt x="353" y="429"/>
                  </a:cubicBezTo>
                  <a:cubicBezTo>
                    <a:pt x="357" y="427"/>
                    <a:pt x="359" y="423"/>
                    <a:pt x="359" y="418"/>
                  </a:cubicBezTo>
                  <a:cubicBezTo>
                    <a:pt x="359" y="14"/>
                    <a:pt x="359" y="14"/>
                    <a:pt x="359" y="14"/>
                  </a:cubicBezTo>
                  <a:cubicBezTo>
                    <a:pt x="359" y="9"/>
                    <a:pt x="357" y="5"/>
                    <a:pt x="35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76" tIns="45688" rIns="91376" bIns="45688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89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4" name="文本框 133"/>
          <p:cNvSpPr txBox="1"/>
          <p:nvPr/>
        </p:nvSpPr>
        <p:spPr>
          <a:xfrm>
            <a:off x="9257894" y="3812803"/>
            <a:ext cx="2387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强大的</a:t>
            </a:r>
            <a:r>
              <a:rPr lang="zh-CN" alt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机器视觉</a:t>
            </a:r>
            <a:r>
              <a:rPr lang="zh-CN" altLang="en-US" sz="1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感知能力</a:t>
            </a:r>
          </a:p>
        </p:txBody>
      </p:sp>
      <p:sp>
        <p:nvSpPr>
          <p:cNvPr id="135" name="文本框 134"/>
          <p:cNvSpPr txBox="1"/>
          <p:nvPr/>
        </p:nvSpPr>
        <p:spPr>
          <a:xfrm>
            <a:off x="6535886" y="3819201"/>
            <a:ext cx="2574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强大的多</a:t>
            </a:r>
            <a:r>
              <a:rPr lang="zh-CN" alt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屏实时控制</a:t>
            </a:r>
            <a:r>
              <a:rPr lang="zh-CN" altLang="en-US" sz="1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能力</a:t>
            </a:r>
          </a:p>
        </p:txBody>
      </p:sp>
      <p:sp>
        <p:nvSpPr>
          <p:cNvPr id="147" name="文本框 146"/>
          <p:cNvSpPr txBox="1"/>
          <p:nvPr/>
        </p:nvSpPr>
        <p:spPr>
          <a:xfrm>
            <a:off x="9340611" y="5120484"/>
            <a:ext cx="1800493" cy="1144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lnSpc>
                <a:spcPct val="200000"/>
              </a:lnSpc>
              <a:buAutoNum type="arabicPeriod"/>
            </a:pPr>
            <a:r>
              <a:rPr lang="zh-CN" altLang="en-US" sz="12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领先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的机器视觉</a:t>
            </a:r>
            <a:r>
              <a:rPr lang="zh-CN" altLang="en-US" sz="12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能力</a:t>
            </a:r>
            <a:endParaRPr lang="en-US" altLang="zh-CN" sz="1200" dirty="0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28600" indent="-228600">
              <a:lnSpc>
                <a:spcPct val="200000"/>
              </a:lnSpc>
              <a:buAutoNum type="arabicPeriod"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强大的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AI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算</a:t>
            </a:r>
            <a:r>
              <a:rPr lang="zh-CN" altLang="en-US" sz="12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力</a:t>
            </a:r>
            <a:endParaRPr lang="en-US" altLang="zh-CN" sz="1200" dirty="0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28600" indent="-228600">
              <a:lnSpc>
                <a:spcPct val="200000"/>
              </a:lnSpc>
              <a:buAutoNum type="arabicPeriod"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高效的算法</a:t>
            </a:r>
            <a:r>
              <a:rPr lang="zh-CN" altLang="en-US" sz="12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工具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3" name="文本框 172"/>
          <p:cNvSpPr txBox="1"/>
          <p:nvPr/>
        </p:nvSpPr>
        <p:spPr>
          <a:xfrm>
            <a:off x="581766" y="1939069"/>
            <a:ext cx="1325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haroni" panose="02010803020104030203" pitchFamily="2" charset="-79"/>
                <a:sym typeface="Arial" panose="020B0604020202020204" pitchFamily="34" charset="0"/>
              </a:rPr>
              <a:t>智联汽车</a:t>
            </a:r>
            <a:endParaRPr lang="zh-CN" altLang="en-US" sz="2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haroni" panose="02010803020104030203" pitchFamily="2" charset="-79"/>
              <a:sym typeface="Arial" panose="020B0604020202020204" pitchFamily="34" charset="0"/>
            </a:endParaRPr>
          </a:p>
        </p:txBody>
      </p:sp>
      <p:sp>
        <p:nvSpPr>
          <p:cNvPr id="176" name="文本框 175"/>
          <p:cNvSpPr txBox="1"/>
          <p:nvPr/>
        </p:nvSpPr>
        <p:spPr>
          <a:xfrm>
            <a:off x="750802" y="4824977"/>
            <a:ext cx="993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haroni" panose="02010803020104030203" pitchFamily="2" charset="-79"/>
                <a:sym typeface="Arial" panose="020B0604020202020204" pitchFamily="34" charset="0"/>
              </a:rPr>
              <a:t>机器人</a:t>
            </a:r>
            <a:endParaRPr lang="zh-CN" altLang="en-US" sz="2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haroni" panose="02010803020104030203" pitchFamily="2" charset="-79"/>
              <a:sym typeface="Arial" panose="020B0604020202020204" pitchFamily="34" charset="0"/>
            </a:endParaRPr>
          </a:p>
        </p:txBody>
      </p:sp>
      <p:sp>
        <p:nvSpPr>
          <p:cNvPr id="179" name="标题 1"/>
          <p:cNvSpPr txBox="1">
            <a:spLocks/>
          </p:cNvSpPr>
          <p:nvPr/>
        </p:nvSpPr>
        <p:spPr>
          <a:xfrm>
            <a:off x="812694" y="6941"/>
            <a:ext cx="2112598" cy="63790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118779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200" b="1" kern="1200" dirty="0">
                <a:solidFill>
                  <a:srgbClr val="1E35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zh-CN" altLang="en-US" kern="0" dirty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新业务</a:t>
            </a:r>
            <a:endParaRPr lang="en-US" altLang="zh-CN" kern="0" dirty="0">
              <a:solidFill>
                <a:srgbClr val="990000">
                  <a:lumMod val="50000"/>
                </a:srgbClr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2657211" y="353783"/>
            <a:ext cx="6955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kern="0" dirty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车载智能摄像系列芯片，满足智联汽车全场景</a:t>
            </a:r>
            <a:r>
              <a:rPr lang="zh-CN" altLang="en-US" sz="2400" b="1" kern="0" dirty="0" smtClean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需求</a:t>
            </a:r>
            <a:endParaRPr lang="zh-CN" altLang="en-US" sz="2400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6941252" y="5120484"/>
            <a:ext cx="1646605" cy="1144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lnSpc>
                <a:spcPct val="200000"/>
              </a:lnSpc>
              <a:buAutoNum type="arabicPeriod"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顶级媒体处理能力</a:t>
            </a:r>
          </a:p>
          <a:p>
            <a:pPr marL="228600" indent="-228600">
              <a:lnSpc>
                <a:spcPct val="200000"/>
              </a:lnSpc>
              <a:buAutoNum type="arabicPeriod"/>
            </a:pPr>
            <a:r>
              <a:rPr lang="zh-CN" altLang="en-US" sz="12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充足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算力实时控制</a:t>
            </a:r>
          </a:p>
          <a:p>
            <a:pPr marL="228600" indent="-228600">
              <a:lnSpc>
                <a:spcPct val="200000"/>
              </a:lnSpc>
              <a:buAutoNum type="arabicPeriod"/>
            </a:pPr>
            <a:r>
              <a:rPr lang="zh-CN" altLang="en-US" sz="12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丰富的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交互</a:t>
            </a:r>
            <a:r>
              <a:rPr lang="zh-CN" altLang="en-US" sz="12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接口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2169842" y="3333851"/>
            <a:ext cx="7879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kern="0" dirty="0">
                <a:solidFill>
                  <a:srgbClr val="990000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打造通用机器人解决方案平台，使能千行百业机器人应用</a:t>
            </a:r>
          </a:p>
        </p:txBody>
      </p:sp>
    </p:spTree>
    <p:extLst>
      <p:ext uri="{BB962C8B-B14F-4D97-AF65-F5344CB8AC3E}">
        <p14:creationId xmlns:p14="http://schemas.microsoft.com/office/powerpoint/2010/main" val="360930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矩形 97"/>
          <p:cNvSpPr/>
          <p:nvPr/>
        </p:nvSpPr>
        <p:spPr>
          <a:xfrm>
            <a:off x="8048785" y="1435675"/>
            <a:ext cx="3077135" cy="171268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1139406" y="3833383"/>
            <a:ext cx="3201929" cy="172189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8048785" y="3875315"/>
            <a:ext cx="3077135" cy="171268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对角圆角矩形 5"/>
          <p:cNvSpPr/>
          <p:nvPr/>
        </p:nvSpPr>
        <p:spPr>
          <a:xfrm>
            <a:off x="6188535" y="1416132"/>
            <a:ext cx="1654800" cy="1654800"/>
          </a:xfrm>
          <a:prstGeom prst="round2DiagRect">
            <a:avLst>
              <a:gd name="adj1" fmla="val 36221"/>
              <a:gd name="adj2" fmla="val 0"/>
            </a:avLst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对角圆角矩形 6"/>
          <p:cNvSpPr/>
          <p:nvPr/>
        </p:nvSpPr>
        <p:spPr>
          <a:xfrm flipH="1">
            <a:off x="4437535" y="1416132"/>
            <a:ext cx="1654800" cy="1654800"/>
          </a:xfrm>
          <a:prstGeom prst="round2DiagRect">
            <a:avLst>
              <a:gd name="adj1" fmla="val 36221"/>
              <a:gd name="adj2" fmla="val 0"/>
            </a:avLst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对角圆角矩形 7"/>
          <p:cNvSpPr/>
          <p:nvPr/>
        </p:nvSpPr>
        <p:spPr>
          <a:xfrm>
            <a:off x="4437535" y="3816949"/>
            <a:ext cx="1654800" cy="1654800"/>
          </a:xfrm>
          <a:prstGeom prst="round2DiagRect">
            <a:avLst>
              <a:gd name="adj1" fmla="val 36221"/>
              <a:gd name="adj2" fmla="val 0"/>
            </a:avLst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对角圆角矩形 8"/>
          <p:cNvSpPr/>
          <p:nvPr/>
        </p:nvSpPr>
        <p:spPr>
          <a:xfrm flipH="1">
            <a:off x="6179914" y="3816949"/>
            <a:ext cx="1654800" cy="1654800"/>
          </a:xfrm>
          <a:prstGeom prst="round2DiagRect">
            <a:avLst>
              <a:gd name="adj1" fmla="val 36221"/>
              <a:gd name="adj2" fmla="val 0"/>
            </a:avLst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6"/>
          <p:cNvSpPr>
            <a:spLocks noChangeArrowheads="1"/>
          </p:cNvSpPr>
          <p:nvPr/>
        </p:nvSpPr>
        <p:spPr bwMode="auto">
          <a:xfrm>
            <a:off x="8128519" y="1905830"/>
            <a:ext cx="2920481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sz="14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、面向开发者</a:t>
            </a:r>
            <a:r>
              <a:rPr lang="zh-CN" altLang="en-US" sz="1400" b="1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开放</a:t>
            </a:r>
            <a:r>
              <a:rPr lang="zh-CN" altLang="en-US" sz="14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终端芯片能力</a:t>
            </a:r>
            <a:endParaRPr lang="en-US" altLang="zh-CN" sz="1400" b="1" dirty="0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14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、加强与技术型合作伙伴的深度</a:t>
            </a:r>
            <a:r>
              <a:rPr lang="zh-CN" altLang="en-US" sz="1400" b="1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合作</a:t>
            </a:r>
            <a:r>
              <a:rPr lang="zh-CN" altLang="en-US" sz="14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6"/>
          <p:cNvSpPr>
            <a:spLocks noChangeArrowheads="1"/>
          </p:cNvSpPr>
          <p:nvPr/>
        </p:nvSpPr>
        <p:spPr bwMode="auto">
          <a:xfrm>
            <a:off x="1092464" y="4625548"/>
            <a:ext cx="3118744" cy="70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智能终端成为物理世界</a:t>
            </a:r>
            <a:r>
              <a:rPr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三大场景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智慧化的枢纽。</a:t>
            </a:r>
          </a:p>
        </p:txBody>
      </p:sp>
      <p:sp>
        <p:nvSpPr>
          <p:cNvPr id="12" name="矩形 11"/>
          <p:cNvSpPr/>
          <p:nvPr/>
        </p:nvSpPr>
        <p:spPr>
          <a:xfrm>
            <a:off x="1138516" y="3854297"/>
            <a:ext cx="3211440" cy="42283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家庭、</a:t>
            </a:r>
            <a:r>
              <a:rPr lang="zh-CN" altLang="en-US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城市</a:t>
            </a:r>
            <a:r>
              <a:rPr lang="zh-CN" altLang="en-US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、</a:t>
            </a:r>
            <a:r>
              <a:rPr lang="zh-CN" altLang="en-US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出行</a:t>
            </a:r>
            <a:endParaRPr lang="zh-CN" altLang="en-US" b="1" dirty="0">
              <a:solidFill>
                <a:schemeClr val="tx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25816" y="1407683"/>
            <a:ext cx="3215519" cy="44506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芯片 </a:t>
            </a:r>
            <a:r>
              <a:rPr lang="en-US" altLang="zh-CN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+ </a:t>
            </a:r>
            <a:r>
              <a:rPr lang="zh-CN" altLang="en-US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生态使能平台</a:t>
            </a:r>
          </a:p>
        </p:txBody>
      </p:sp>
      <p:sp>
        <p:nvSpPr>
          <p:cNvPr id="14" name="矩形 6"/>
          <p:cNvSpPr>
            <a:spLocks noChangeArrowheads="1"/>
          </p:cNvSpPr>
          <p:nvPr/>
        </p:nvSpPr>
        <p:spPr bwMode="auto">
          <a:xfrm>
            <a:off x="1139406" y="1926679"/>
            <a:ext cx="313517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通过端侧赋能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+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生态导入</a:t>
            </a:r>
            <a:r>
              <a:rPr lang="zh-CN" altLang="en-US" sz="14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，助力开发者实现商业模式创新，构建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健康的</a:t>
            </a:r>
            <a:r>
              <a:rPr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开发者使能平台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</a:p>
        </p:txBody>
      </p:sp>
      <p:sp>
        <p:nvSpPr>
          <p:cNvPr id="15" name="矩形 6"/>
          <p:cNvSpPr>
            <a:spLocks noChangeArrowheads="1"/>
          </p:cNvSpPr>
          <p:nvPr/>
        </p:nvSpPr>
        <p:spPr bwMode="auto">
          <a:xfrm>
            <a:off x="8027256" y="4628798"/>
            <a:ext cx="313039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打造</a:t>
            </a:r>
            <a:r>
              <a:rPr lang="zh-CN" altLang="en-US" sz="1400" b="1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四种能力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服务于产业伙伴，使能万物互联的智能终端。</a:t>
            </a:r>
          </a:p>
        </p:txBody>
      </p:sp>
      <p:sp>
        <p:nvSpPr>
          <p:cNvPr id="16" name="矩形 15"/>
          <p:cNvSpPr/>
          <p:nvPr/>
        </p:nvSpPr>
        <p:spPr>
          <a:xfrm>
            <a:off x="8055727" y="3875315"/>
            <a:ext cx="3070194" cy="42283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计算</a:t>
            </a:r>
            <a:r>
              <a:rPr lang="zh-CN" altLang="en-US" b="1" dirty="0" smtClean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、联接、</a:t>
            </a:r>
            <a:r>
              <a:rPr lang="zh-CN" altLang="en-US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感知</a:t>
            </a:r>
            <a:r>
              <a:rPr lang="zh-CN" altLang="en-US" b="1" dirty="0" smtClean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、</a:t>
            </a:r>
            <a:r>
              <a:rPr lang="zh-CN" altLang="en-US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表达</a:t>
            </a:r>
          </a:p>
        </p:txBody>
      </p:sp>
      <p:sp>
        <p:nvSpPr>
          <p:cNvPr id="17" name="矩形 16"/>
          <p:cNvSpPr/>
          <p:nvPr/>
        </p:nvSpPr>
        <p:spPr>
          <a:xfrm>
            <a:off x="8048785" y="1424833"/>
            <a:ext cx="3085391" cy="42283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开放 </a:t>
            </a:r>
            <a:r>
              <a:rPr lang="en-US" altLang="zh-CN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+ </a:t>
            </a:r>
            <a:r>
              <a:rPr lang="zh-CN" altLang="en-US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合作</a:t>
            </a:r>
            <a:endParaRPr lang="en-US" altLang="zh-CN" b="1" dirty="0">
              <a:solidFill>
                <a:schemeClr val="tx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694123" y="1696936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sz="2000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个平台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6464141" y="1710550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2000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轮驱动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4694122" y="4865488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sz="2000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大场景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6464141" y="4900753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  <a:r>
              <a:rPr lang="zh-CN" altLang="en-US" sz="2000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种能力</a:t>
            </a:r>
          </a:p>
        </p:txBody>
      </p:sp>
      <p:sp>
        <p:nvSpPr>
          <p:cNvPr id="40" name="标题 1"/>
          <p:cNvSpPr txBox="1">
            <a:spLocks/>
          </p:cNvSpPr>
          <p:nvPr/>
        </p:nvSpPr>
        <p:spPr>
          <a:xfrm>
            <a:off x="832153" y="249014"/>
            <a:ext cx="10520363" cy="61202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118779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200" b="1" kern="1200" dirty="0">
                <a:solidFill>
                  <a:srgbClr val="1E35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kern="0" dirty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海思开发者生态：</a:t>
            </a:r>
            <a:r>
              <a:rPr lang="en-US" altLang="zh-CN" kern="0" dirty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1234</a:t>
            </a:r>
            <a:r>
              <a:rPr lang="zh-CN" altLang="en-US" kern="0" dirty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战略</a:t>
            </a:r>
          </a:p>
        </p:txBody>
      </p:sp>
      <p:grpSp>
        <p:nvGrpSpPr>
          <p:cNvPr id="41" name="组合 330"/>
          <p:cNvGrpSpPr>
            <a:grpSpLocks/>
          </p:cNvGrpSpPr>
          <p:nvPr/>
        </p:nvGrpSpPr>
        <p:grpSpPr bwMode="auto">
          <a:xfrm>
            <a:off x="6563151" y="2223560"/>
            <a:ext cx="825500" cy="515937"/>
            <a:chOff x="4137025" y="3921126"/>
            <a:chExt cx="735013" cy="461962"/>
          </a:xfrm>
          <a:solidFill>
            <a:schemeClr val="tx2"/>
          </a:solidFill>
        </p:grpSpPr>
        <p:sp>
          <p:nvSpPr>
            <p:cNvPr id="42" name="Freeform 35"/>
            <p:cNvSpPr>
              <a:spLocks noEditPoints="1"/>
            </p:cNvSpPr>
            <p:nvPr/>
          </p:nvSpPr>
          <p:spPr bwMode="auto">
            <a:xfrm>
              <a:off x="4275138" y="4084638"/>
              <a:ext cx="246063" cy="246063"/>
            </a:xfrm>
            <a:custGeom>
              <a:avLst/>
              <a:gdLst>
                <a:gd name="T0" fmla="*/ 2147483646 w 587"/>
                <a:gd name="T1" fmla="*/ 2147483646 h 587"/>
                <a:gd name="T2" fmla="*/ 2147483646 w 587"/>
                <a:gd name="T3" fmla="*/ 2147483646 h 587"/>
                <a:gd name="T4" fmla="*/ 2147483646 w 587"/>
                <a:gd name="T5" fmla="*/ 2147483646 h 587"/>
                <a:gd name="T6" fmla="*/ 2147483646 w 587"/>
                <a:gd name="T7" fmla="*/ 2147483646 h 587"/>
                <a:gd name="T8" fmla="*/ 2147483646 w 587"/>
                <a:gd name="T9" fmla="*/ 2147483646 h 587"/>
                <a:gd name="T10" fmla="*/ 2147483646 w 587"/>
                <a:gd name="T11" fmla="*/ 2147483646 h 587"/>
                <a:gd name="T12" fmla="*/ 2147483646 w 587"/>
                <a:gd name="T13" fmla="*/ 2147483646 h 587"/>
                <a:gd name="T14" fmla="*/ 2147483646 w 587"/>
                <a:gd name="T15" fmla="*/ 2147483646 h 587"/>
                <a:gd name="T16" fmla="*/ 2147483646 w 587"/>
                <a:gd name="T17" fmla="*/ 2147483646 h 587"/>
                <a:gd name="T18" fmla="*/ 2147483646 w 587"/>
                <a:gd name="T19" fmla="*/ 2147483646 h 587"/>
                <a:gd name="T20" fmla="*/ 2147483646 w 587"/>
                <a:gd name="T21" fmla="*/ 2147483646 h 587"/>
                <a:gd name="T22" fmla="*/ 2147483646 w 587"/>
                <a:gd name="T23" fmla="*/ 0 h 587"/>
                <a:gd name="T24" fmla="*/ 2147483646 w 587"/>
                <a:gd name="T25" fmla="*/ 0 h 587"/>
                <a:gd name="T26" fmla="*/ 2147483646 w 587"/>
                <a:gd name="T27" fmla="*/ 2147483646 h 587"/>
                <a:gd name="T28" fmla="*/ 2147483646 w 587"/>
                <a:gd name="T29" fmla="*/ 2147483646 h 587"/>
                <a:gd name="T30" fmla="*/ 2147483646 w 587"/>
                <a:gd name="T31" fmla="*/ 2147483646 h 587"/>
                <a:gd name="T32" fmla="*/ 2147483646 w 587"/>
                <a:gd name="T33" fmla="*/ 2147483646 h 587"/>
                <a:gd name="T34" fmla="*/ 2147483646 w 587"/>
                <a:gd name="T35" fmla="*/ 2147483646 h 587"/>
                <a:gd name="T36" fmla="*/ 2147483646 w 587"/>
                <a:gd name="T37" fmla="*/ 2147483646 h 587"/>
                <a:gd name="T38" fmla="*/ 2147483646 w 587"/>
                <a:gd name="T39" fmla="*/ 2147483646 h 587"/>
                <a:gd name="T40" fmla="*/ 2147483646 w 587"/>
                <a:gd name="T41" fmla="*/ 2147483646 h 587"/>
                <a:gd name="T42" fmla="*/ 2147483646 w 587"/>
                <a:gd name="T43" fmla="*/ 2147483646 h 587"/>
                <a:gd name="T44" fmla="*/ 2147483646 w 587"/>
                <a:gd name="T45" fmla="*/ 2147483646 h 587"/>
                <a:gd name="T46" fmla="*/ 0 w 587"/>
                <a:gd name="T47" fmla="*/ 2147483646 h 587"/>
                <a:gd name="T48" fmla="*/ 0 w 587"/>
                <a:gd name="T49" fmla="*/ 2147483646 h 587"/>
                <a:gd name="T50" fmla="*/ 2147483646 w 587"/>
                <a:gd name="T51" fmla="*/ 2147483646 h 587"/>
                <a:gd name="T52" fmla="*/ 2147483646 w 587"/>
                <a:gd name="T53" fmla="*/ 2147483646 h 587"/>
                <a:gd name="T54" fmla="*/ 2147483646 w 587"/>
                <a:gd name="T55" fmla="*/ 2147483646 h 587"/>
                <a:gd name="T56" fmla="*/ 2147483646 w 587"/>
                <a:gd name="T57" fmla="*/ 2147483646 h 587"/>
                <a:gd name="T58" fmla="*/ 2147483646 w 587"/>
                <a:gd name="T59" fmla="*/ 2147483646 h 587"/>
                <a:gd name="T60" fmla="*/ 2147483646 w 587"/>
                <a:gd name="T61" fmla="*/ 2147483646 h 587"/>
                <a:gd name="T62" fmla="*/ 2147483646 w 587"/>
                <a:gd name="T63" fmla="*/ 2147483646 h 587"/>
                <a:gd name="T64" fmla="*/ 2147483646 w 587"/>
                <a:gd name="T65" fmla="*/ 2147483646 h 587"/>
                <a:gd name="T66" fmla="*/ 2147483646 w 587"/>
                <a:gd name="T67" fmla="*/ 2147483646 h 587"/>
                <a:gd name="T68" fmla="*/ 2147483646 w 587"/>
                <a:gd name="T69" fmla="*/ 2147483646 h 587"/>
                <a:gd name="T70" fmla="*/ 2147483646 w 587"/>
                <a:gd name="T71" fmla="*/ 2147483646 h 587"/>
                <a:gd name="T72" fmla="*/ 2147483646 w 587"/>
                <a:gd name="T73" fmla="*/ 2147483646 h 587"/>
                <a:gd name="T74" fmla="*/ 2147483646 w 587"/>
                <a:gd name="T75" fmla="*/ 2147483646 h 587"/>
                <a:gd name="T76" fmla="*/ 2147483646 w 587"/>
                <a:gd name="T77" fmla="*/ 2147483646 h 587"/>
                <a:gd name="T78" fmla="*/ 2147483646 w 587"/>
                <a:gd name="T79" fmla="*/ 2147483646 h 587"/>
                <a:gd name="T80" fmla="*/ 2147483646 w 587"/>
                <a:gd name="T81" fmla="*/ 2147483646 h 587"/>
                <a:gd name="T82" fmla="*/ 2147483646 w 587"/>
                <a:gd name="T83" fmla="*/ 2147483646 h 587"/>
                <a:gd name="T84" fmla="*/ 2147483646 w 587"/>
                <a:gd name="T85" fmla="*/ 2147483646 h 587"/>
                <a:gd name="T86" fmla="*/ 2147483646 w 587"/>
                <a:gd name="T87" fmla="*/ 2147483646 h 587"/>
                <a:gd name="T88" fmla="*/ 2147483646 w 587"/>
                <a:gd name="T89" fmla="*/ 2147483646 h 587"/>
                <a:gd name="T90" fmla="*/ 2147483646 w 587"/>
                <a:gd name="T91" fmla="*/ 2147483646 h 587"/>
                <a:gd name="T92" fmla="*/ 2147483646 w 587"/>
                <a:gd name="T93" fmla="*/ 2147483646 h 587"/>
                <a:gd name="T94" fmla="*/ 2147483646 w 587"/>
                <a:gd name="T95" fmla="*/ 2147483646 h 587"/>
                <a:gd name="T96" fmla="*/ 2147483646 w 587"/>
                <a:gd name="T97" fmla="*/ 2147483646 h 587"/>
                <a:gd name="T98" fmla="*/ 2147483646 w 587"/>
                <a:gd name="T99" fmla="*/ 2147483646 h 587"/>
                <a:gd name="T100" fmla="*/ 2147483646 w 587"/>
                <a:gd name="T101" fmla="*/ 2147483646 h 587"/>
                <a:gd name="T102" fmla="*/ 2147483646 w 587"/>
                <a:gd name="T103" fmla="*/ 2147483646 h 587"/>
                <a:gd name="T104" fmla="*/ 2147483646 w 587"/>
                <a:gd name="T105" fmla="*/ 2147483646 h 587"/>
                <a:gd name="T106" fmla="*/ 2147483646 w 587"/>
                <a:gd name="T107" fmla="*/ 2147483646 h 587"/>
                <a:gd name="T108" fmla="*/ 2147483646 w 587"/>
                <a:gd name="T109" fmla="*/ 2147483646 h 587"/>
                <a:gd name="T110" fmla="*/ 2147483646 w 587"/>
                <a:gd name="T111" fmla="*/ 2147483646 h 58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87"/>
                <a:gd name="T169" fmla="*/ 0 h 587"/>
                <a:gd name="T170" fmla="*/ 587 w 587"/>
                <a:gd name="T171" fmla="*/ 587 h 58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87" h="587">
                  <a:moveTo>
                    <a:pt x="578" y="240"/>
                  </a:moveTo>
                  <a:lnTo>
                    <a:pt x="578" y="240"/>
                  </a:lnTo>
                  <a:lnTo>
                    <a:pt x="519" y="248"/>
                  </a:lnTo>
                  <a:cubicBezTo>
                    <a:pt x="513" y="218"/>
                    <a:pt x="501" y="191"/>
                    <a:pt x="485" y="167"/>
                  </a:cubicBezTo>
                  <a:lnTo>
                    <a:pt x="533" y="131"/>
                  </a:lnTo>
                  <a:cubicBezTo>
                    <a:pt x="537" y="127"/>
                    <a:pt x="537" y="122"/>
                    <a:pt x="534" y="119"/>
                  </a:cubicBezTo>
                  <a:lnTo>
                    <a:pt x="468" y="53"/>
                  </a:lnTo>
                  <a:cubicBezTo>
                    <a:pt x="465" y="50"/>
                    <a:pt x="460" y="51"/>
                    <a:pt x="457" y="54"/>
                  </a:cubicBezTo>
                  <a:lnTo>
                    <a:pt x="420" y="102"/>
                  </a:lnTo>
                  <a:cubicBezTo>
                    <a:pt x="396" y="86"/>
                    <a:pt x="369" y="74"/>
                    <a:pt x="339" y="68"/>
                  </a:cubicBezTo>
                  <a:lnTo>
                    <a:pt x="348" y="9"/>
                  </a:lnTo>
                  <a:cubicBezTo>
                    <a:pt x="348" y="4"/>
                    <a:pt x="344" y="0"/>
                    <a:pt x="340" y="0"/>
                  </a:cubicBezTo>
                  <a:lnTo>
                    <a:pt x="246" y="0"/>
                  </a:lnTo>
                  <a:cubicBezTo>
                    <a:pt x="242" y="0"/>
                    <a:pt x="239" y="4"/>
                    <a:pt x="239" y="9"/>
                  </a:cubicBezTo>
                  <a:lnTo>
                    <a:pt x="248" y="68"/>
                  </a:lnTo>
                  <a:cubicBezTo>
                    <a:pt x="218" y="74"/>
                    <a:pt x="191" y="86"/>
                    <a:pt x="166" y="102"/>
                  </a:cubicBezTo>
                  <a:lnTo>
                    <a:pt x="130" y="54"/>
                  </a:lnTo>
                  <a:cubicBezTo>
                    <a:pt x="127" y="51"/>
                    <a:pt x="122" y="50"/>
                    <a:pt x="119" y="53"/>
                  </a:cubicBezTo>
                  <a:lnTo>
                    <a:pt x="53" y="119"/>
                  </a:lnTo>
                  <a:cubicBezTo>
                    <a:pt x="50" y="122"/>
                    <a:pt x="50" y="127"/>
                    <a:pt x="54" y="131"/>
                  </a:cubicBezTo>
                  <a:lnTo>
                    <a:pt x="102" y="167"/>
                  </a:lnTo>
                  <a:cubicBezTo>
                    <a:pt x="85" y="191"/>
                    <a:pt x="74" y="219"/>
                    <a:pt x="68" y="248"/>
                  </a:cubicBezTo>
                  <a:lnTo>
                    <a:pt x="8" y="240"/>
                  </a:lnTo>
                  <a:cubicBezTo>
                    <a:pt x="4" y="240"/>
                    <a:pt x="0" y="243"/>
                    <a:pt x="0" y="247"/>
                  </a:cubicBezTo>
                  <a:lnTo>
                    <a:pt x="0" y="341"/>
                  </a:lnTo>
                  <a:cubicBezTo>
                    <a:pt x="0" y="345"/>
                    <a:pt x="4" y="348"/>
                    <a:pt x="8" y="348"/>
                  </a:cubicBezTo>
                  <a:lnTo>
                    <a:pt x="68" y="340"/>
                  </a:lnTo>
                  <a:cubicBezTo>
                    <a:pt x="74" y="369"/>
                    <a:pt x="85" y="397"/>
                    <a:pt x="101" y="421"/>
                  </a:cubicBezTo>
                  <a:lnTo>
                    <a:pt x="54" y="457"/>
                  </a:lnTo>
                  <a:cubicBezTo>
                    <a:pt x="50" y="460"/>
                    <a:pt x="50" y="465"/>
                    <a:pt x="53" y="468"/>
                  </a:cubicBezTo>
                  <a:lnTo>
                    <a:pt x="119" y="535"/>
                  </a:lnTo>
                  <a:cubicBezTo>
                    <a:pt x="122" y="537"/>
                    <a:pt x="127" y="537"/>
                    <a:pt x="130" y="534"/>
                  </a:cubicBezTo>
                  <a:lnTo>
                    <a:pt x="166" y="486"/>
                  </a:lnTo>
                  <a:cubicBezTo>
                    <a:pt x="191" y="502"/>
                    <a:pt x="218" y="513"/>
                    <a:pt x="248" y="519"/>
                  </a:cubicBezTo>
                  <a:lnTo>
                    <a:pt x="239" y="579"/>
                  </a:lnTo>
                  <a:cubicBezTo>
                    <a:pt x="239" y="584"/>
                    <a:pt x="242" y="587"/>
                    <a:pt x="246" y="587"/>
                  </a:cubicBezTo>
                  <a:lnTo>
                    <a:pt x="340" y="587"/>
                  </a:lnTo>
                  <a:cubicBezTo>
                    <a:pt x="344" y="587"/>
                    <a:pt x="348" y="584"/>
                    <a:pt x="348" y="579"/>
                  </a:cubicBezTo>
                  <a:lnTo>
                    <a:pt x="339" y="519"/>
                  </a:lnTo>
                  <a:cubicBezTo>
                    <a:pt x="369" y="513"/>
                    <a:pt x="396" y="502"/>
                    <a:pt x="420" y="486"/>
                  </a:cubicBezTo>
                  <a:lnTo>
                    <a:pt x="457" y="534"/>
                  </a:lnTo>
                  <a:cubicBezTo>
                    <a:pt x="460" y="537"/>
                    <a:pt x="465" y="537"/>
                    <a:pt x="468" y="535"/>
                  </a:cubicBezTo>
                  <a:lnTo>
                    <a:pt x="534" y="468"/>
                  </a:lnTo>
                  <a:cubicBezTo>
                    <a:pt x="537" y="465"/>
                    <a:pt x="537" y="460"/>
                    <a:pt x="533" y="457"/>
                  </a:cubicBezTo>
                  <a:lnTo>
                    <a:pt x="485" y="421"/>
                  </a:lnTo>
                  <a:cubicBezTo>
                    <a:pt x="501" y="397"/>
                    <a:pt x="513" y="369"/>
                    <a:pt x="519" y="340"/>
                  </a:cubicBezTo>
                  <a:lnTo>
                    <a:pt x="578" y="348"/>
                  </a:lnTo>
                  <a:cubicBezTo>
                    <a:pt x="583" y="348"/>
                    <a:pt x="587" y="345"/>
                    <a:pt x="587" y="341"/>
                  </a:cubicBezTo>
                  <a:lnTo>
                    <a:pt x="587" y="247"/>
                  </a:lnTo>
                  <a:cubicBezTo>
                    <a:pt x="587" y="243"/>
                    <a:pt x="583" y="240"/>
                    <a:pt x="578" y="240"/>
                  </a:cubicBezTo>
                  <a:close/>
                  <a:moveTo>
                    <a:pt x="293" y="394"/>
                  </a:moveTo>
                  <a:lnTo>
                    <a:pt x="293" y="394"/>
                  </a:lnTo>
                  <a:cubicBezTo>
                    <a:pt x="238" y="394"/>
                    <a:pt x="193" y="349"/>
                    <a:pt x="193" y="294"/>
                  </a:cubicBezTo>
                  <a:cubicBezTo>
                    <a:pt x="193" y="238"/>
                    <a:pt x="238" y="193"/>
                    <a:pt x="293" y="193"/>
                  </a:cubicBezTo>
                  <a:cubicBezTo>
                    <a:pt x="349" y="193"/>
                    <a:pt x="394" y="238"/>
                    <a:pt x="394" y="294"/>
                  </a:cubicBezTo>
                  <a:cubicBezTo>
                    <a:pt x="394" y="349"/>
                    <a:pt x="349" y="394"/>
                    <a:pt x="293" y="3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3" name="Freeform 36"/>
            <p:cNvSpPr>
              <a:spLocks noEditPoints="1"/>
            </p:cNvSpPr>
            <p:nvPr/>
          </p:nvSpPr>
          <p:spPr bwMode="auto">
            <a:xfrm>
              <a:off x="4503738" y="4041776"/>
              <a:ext cx="179388" cy="177800"/>
            </a:xfrm>
            <a:custGeom>
              <a:avLst/>
              <a:gdLst>
                <a:gd name="T0" fmla="*/ 2147483646 w 426"/>
                <a:gd name="T1" fmla="*/ 2147483646 h 425"/>
                <a:gd name="T2" fmla="*/ 2147483646 w 426"/>
                <a:gd name="T3" fmla="*/ 2147483646 h 425"/>
                <a:gd name="T4" fmla="*/ 2147483646 w 426"/>
                <a:gd name="T5" fmla="*/ 2147483646 h 425"/>
                <a:gd name="T6" fmla="*/ 2147483646 w 426"/>
                <a:gd name="T7" fmla="*/ 2147483646 h 425"/>
                <a:gd name="T8" fmla="*/ 2147483646 w 426"/>
                <a:gd name="T9" fmla="*/ 2147483646 h 425"/>
                <a:gd name="T10" fmla="*/ 2147483646 w 426"/>
                <a:gd name="T11" fmla="*/ 2147483646 h 425"/>
                <a:gd name="T12" fmla="*/ 2147483646 w 426"/>
                <a:gd name="T13" fmla="*/ 2147483646 h 425"/>
                <a:gd name="T14" fmla="*/ 2147483646 w 426"/>
                <a:gd name="T15" fmla="*/ 2147483646 h 425"/>
                <a:gd name="T16" fmla="*/ 2147483646 w 426"/>
                <a:gd name="T17" fmla="*/ 2147483646 h 425"/>
                <a:gd name="T18" fmla="*/ 2147483646 w 426"/>
                <a:gd name="T19" fmla="*/ 2147483646 h 425"/>
                <a:gd name="T20" fmla="*/ 2147483646 w 426"/>
                <a:gd name="T21" fmla="*/ 2147483646 h 425"/>
                <a:gd name="T22" fmla="*/ 2147483646 w 426"/>
                <a:gd name="T23" fmla="*/ 2147483646 h 425"/>
                <a:gd name="T24" fmla="*/ 2147483646 w 426"/>
                <a:gd name="T25" fmla="*/ 2147483646 h 425"/>
                <a:gd name="T26" fmla="*/ 2147483646 w 426"/>
                <a:gd name="T27" fmla="*/ 2147483646 h 425"/>
                <a:gd name="T28" fmla="*/ 2147483646 w 426"/>
                <a:gd name="T29" fmla="*/ 2147483646 h 425"/>
                <a:gd name="T30" fmla="*/ 2147483646 w 426"/>
                <a:gd name="T31" fmla="*/ 2147483646 h 425"/>
                <a:gd name="T32" fmla="*/ 2147483646 w 426"/>
                <a:gd name="T33" fmla="*/ 2147483646 h 425"/>
                <a:gd name="T34" fmla="*/ 2147483646 w 426"/>
                <a:gd name="T35" fmla="*/ 2147483646 h 425"/>
                <a:gd name="T36" fmla="*/ 2147483646 w 426"/>
                <a:gd name="T37" fmla="*/ 2147483646 h 425"/>
                <a:gd name="T38" fmla="*/ 2147483646 w 426"/>
                <a:gd name="T39" fmla="*/ 2147483646 h 425"/>
                <a:gd name="T40" fmla="*/ 2147483646 w 426"/>
                <a:gd name="T41" fmla="*/ 2147483646 h 425"/>
                <a:gd name="T42" fmla="*/ 2147483646 w 426"/>
                <a:gd name="T43" fmla="*/ 2147483646 h 425"/>
                <a:gd name="T44" fmla="*/ 2147483646 w 426"/>
                <a:gd name="T45" fmla="*/ 2147483646 h 425"/>
                <a:gd name="T46" fmla="*/ 2147483646 w 426"/>
                <a:gd name="T47" fmla="*/ 2147483646 h 425"/>
                <a:gd name="T48" fmla="*/ 2147483646 w 426"/>
                <a:gd name="T49" fmla="*/ 2147483646 h 425"/>
                <a:gd name="T50" fmla="*/ 2147483646 w 426"/>
                <a:gd name="T51" fmla="*/ 2147483646 h 425"/>
                <a:gd name="T52" fmla="*/ 2147483646 w 426"/>
                <a:gd name="T53" fmla="*/ 2147483646 h 425"/>
                <a:gd name="T54" fmla="*/ 2147483646 w 426"/>
                <a:gd name="T55" fmla="*/ 2147483646 h 425"/>
                <a:gd name="T56" fmla="*/ 2147483646 w 426"/>
                <a:gd name="T57" fmla="*/ 2147483646 h 425"/>
                <a:gd name="T58" fmla="*/ 2147483646 w 426"/>
                <a:gd name="T59" fmla="*/ 2147483646 h 425"/>
                <a:gd name="T60" fmla="*/ 2147483646 w 426"/>
                <a:gd name="T61" fmla="*/ 2147483646 h 425"/>
                <a:gd name="T62" fmla="*/ 2147483646 w 426"/>
                <a:gd name="T63" fmla="*/ 2147483646 h 425"/>
                <a:gd name="T64" fmla="*/ 2147483646 w 426"/>
                <a:gd name="T65" fmla="*/ 2147483646 h 425"/>
                <a:gd name="T66" fmla="*/ 2147483646 w 426"/>
                <a:gd name="T67" fmla="*/ 2147483646 h 425"/>
                <a:gd name="T68" fmla="*/ 2147483646 w 426"/>
                <a:gd name="T69" fmla="*/ 2147483646 h 425"/>
                <a:gd name="T70" fmla="*/ 2147483646 w 426"/>
                <a:gd name="T71" fmla="*/ 2147483646 h 425"/>
                <a:gd name="T72" fmla="*/ 2147483646 w 426"/>
                <a:gd name="T73" fmla="*/ 2147483646 h 425"/>
                <a:gd name="T74" fmla="*/ 2147483646 w 426"/>
                <a:gd name="T75" fmla="*/ 2147483646 h 425"/>
                <a:gd name="T76" fmla="*/ 2147483646 w 426"/>
                <a:gd name="T77" fmla="*/ 2147483646 h 425"/>
                <a:gd name="T78" fmla="*/ 2147483646 w 426"/>
                <a:gd name="T79" fmla="*/ 2147483646 h 425"/>
                <a:gd name="T80" fmla="*/ 2147483646 w 426"/>
                <a:gd name="T81" fmla="*/ 2147483646 h 425"/>
                <a:gd name="T82" fmla="*/ 2147483646 w 426"/>
                <a:gd name="T83" fmla="*/ 2147483646 h 425"/>
                <a:gd name="T84" fmla="*/ 2147483646 w 426"/>
                <a:gd name="T85" fmla="*/ 2147483646 h 425"/>
                <a:gd name="T86" fmla="*/ 2147483646 w 426"/>
                <a:gd name="T87" fmla="*/ 2147483646 h 425"/>
                <a:gd name="T88" fmla="*/ 2147483646 w 426"/>
                <a:gd name="T89" fmla="*/ 2147483646 h 425"/>
                <a:gd name="T90" fmla="*/ 2147483646 w 426"/>
                <a:gd name="T91" fmla="*/ 2147483646 h 425"/>
                <a:gd name="T92" fmla="*/ 2147483646 w 426"/>
                <a:gd name="T93" fmla="*/ 2147483646 h 425"/>
                <a:gd name="T94" fmla="*/ 2147483646 w 426"/>
                <a:gd name="T95" fmla="*/ 2147483646 h 425"/>
                <a:gd name="T96" fmla="*/ 2147483646 w 426"/>
                <a:gd name="T97" fmla="*/ 2147483646 h 425"/>
                <a:gd name="T98" fmla="*/ 2147483646 w 426"/>
                <a:gd name="T99" fmla="*/ 2147483646 h 425"/>
                <a:gd name="T100" fmla="*/ 2147483646 w 426"/>
                <a:gd name="T101" fmla="*/ 2147483646 h 425"/>
                <a:gd name="T102" fmla="*/ 2147483646 w 426"/>
                <a:gd name="T103" fmla="*/ 2147483646 h 425"/>
                <a:gd name="T104" fmla="*/ 2147483646 w 426"/>
                <a:gd name="T105" fmla="*/ 2147483646 h 425"/>
                <a:gd name="T106" fmla="*/ 2147483646 w 426"/>
                <a:gd name="T107" fmla="*/ 2147483646 h 425"/>
                <a:gd name="T108" fmla="*/ 2147483646 w 426"/>
                <a:gd name="T109" fmla="*/ 2147483646 h 425"/>
                <a:gd name="T110" fmla="*/ 2147483646 w 426"/>
                <a:gd name="T111" fmla="*/ 2147483646 h 42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6"/>
                <a:gd name="T169" fmla="*/ 0 h 425"/>
                <a:gd name="T170" fmla="*/ 426 w 426"/>
                <a:gd name="T171" fmla="*/ 425 h 42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6" h="425">
                  <a:moveTo>
                    <a:pt x="425" y="168"/>
                  </a:moveTo>
                  <a:lnTo>
                    <a:pt x="425" y="168"/>
                  </a:lnTo>
                  <a:lnTo>
                    <a:pt x="400" y="105"/>
                  </a:lnTo>
                  <a:cubicBezTo>
                    <a:pt x="399" y="102"/>
                    <a:pt x="396" y="101"/>
                    <a:pt x="393" y="102"/>
                  </a:cubicBezTo>
                  <a:lnTo>
                    <a:pt x="354" y="123"/>
                  </a:lnTo>
                  <a:cubicBezTo>
                    <a:pt x="343" y="105"/>
                    <a:pt x="328" y="89"/>
                    <a:pt x="310" y="76"/>
                  </a:cubicBezTo>
                  <a:lnTo>
                    <a:pt x="334" y="39"/>
                  </a:lnTo>
                  <a:cubicBezTo>
                    <a:pt x="335" y="36"/>
                    <a:pt x="334" y="33"/>
                    <a:pt x="331" y="32"/>
                  </a:cubicBezTo>
                  <a:lnTo>
                    <a:pt x="269" y="4"/>
                  </a:lnTo>
                  <a:cubicBezTo>
                    <a:pt x="266" y="2"/>
                    <a:pt x="263" y="4"/>
                    <a:pt x="262" y="7"/>
                  </a:cubicBezTo>
                  <a:lnTo>
                    <a:pt x="249" y="49"/>
                  </a:lnTo>
                  <a:cubicBezTo>
                    <a:pt x="228" y="44"/>
                    <a:pt x="206" y="44"/>
                    <a:pt x="185" y="47"/>
                  </a:cubicBezTo>
                  <a:lnTo>
                    <a:pt x="176" y="5"/>
                  </a:lnTo>
                  <a:cubicBezTo>
                    <a:pt x="175" y="2"/>
                    <a:pt x="171" y="0"/>
                    <a:pt x="169" y="1"/>
                  </a:cubicBezTo>
                  <a:lnTo>
                    <a:pt x="105" y="25"/>
                  </a:lnTo>
                  <a:cubicBezTo>
                    <a:pt x="102" y="26"/>
                    <a:pt x="101" y="30"/>
                    <a:pt x="102" y="33"/>
                  </a:cubicBezTo>
                  <a:lnTo>
                    <a:pt x="123" y="71"/>
                  </a:lnTo>
                  <a:cubicBezTo>
                    <a:pt x="105" y="82"/>
                    <a:pt x="89" y="97"/>
                    <a:pt x="77" y="115"/>
                  </a:cubicBezTo>
                  <a:lnTo>
                    <a:pt x="40" y="92"/>
                  </a:lnTo>
                  <a:cubicBezTo>
                    <a:pt x="36" y="90"/>
                    <a:pt x="33" y="91"/>
                    <a:pt x="32" y="94"/>
                  </a:cubicBezTo>
                  <a:lnTo>
                    <a:pt x="4" y="156"/>
                  </a:lnTo>
                  <a:cubicBezTo>
                    <a:pt x="3" y="159"/>
                    <a:pt x="4" y="162"/>
                    <a:pt x="7" y="164"/>
                  </a:cubicBezTo>
                  <a:lnTo>
                    <a:pt x="49" y="176"/>
                  </a:lnTo>
                  <a:cubicBezTo>
                    <a:pt x="44" y="197"/>
                    <a:pt x="44" y="219"/>
                    <a:pt x="48" y="240"/>
                  </a:cubicBezTo>
                  <a:lnTo>
                    <a:pt x="5" y="250"/>
                  </a:lnTo>
                  <a:cubicBezTo>
                    <a:pt x="2" y="251"/>
                    <a:pt x="0" y="254"/>
                    <a:pt x="1" y="257"/>
                  </a:cubicBezTo>
                  <a:lnTo>
                    <a:pt x="25" y="321"/>
                  </a:lnTo>
                  <a:cubicBezTo>
                    <a:pt x="26" y="323"/>
                    <a:pt x="30" y="325"/>
                    <a:pt x="33" y="323"/>
                  </a:cubicBezTo>
                  <a:lnTo>
                    <a:pt x="71" y="302"/>
                  </a:lnTo>
                  <a:cubicBezTo>
                    <a:pt x="83" y="320"/>
                    <a:pt x="97" y="336"/>
                    <a:pt x="115" y="349"/>
                  </a:cubicBezTo>
                  <a:lnTo>
                    <a:pt x="92" y="386"/>
                  </a:lnTo>
                  <a:cubicBezTo>
                    <a:pt x="91" y="389"/>
                    <a:pt x="92" y="392"/>
                    <a:pt x="94" y="394"/>
                  </a:cubicBezTo>
                  <a:lnTo>
                    <a:pt x="157" y="422"/>
                  </a:lnTo>
                  <a:cubicBezTo>
                    <a:pt x="159" y="423"/>
                    <a:pt x="163" y="421"/>
                    <a:pt x="164" y="418"/>
                  </a:cubicBezTo>
                  <a:lnTo>
                    <a:pt x="176" y="376"/>
                  </a:lnTo>
                  <a:cubicBezTo>
                    <a:pt x="198" y="381"/>
                    <a:pt x="219" y="381"/>
                    <a:pt x="240" y="378"/>
                  </a:cubicBezTo>
                  <a:lnTo>
                    <a:pt x="250" y="420"/>
                  </a:lnTo>
                  <a:cubicBezTo>
                    <a:pt x="251" y="424"/>
                    <a:pt x="254" y="425"/>
                    <a:pt x="257" y="424"/>
                  </a:cubicBezTo>
                  <a:lnTo>
                    <a:pt x="321" y="400"/>
                  </a:lnTo>
                  <a:cubicBezTo>
                    <a:pt x="324" y="399"/>
                    <a:pt x="325" y="396"/>
                    <a:pt x="324" y="392"/>
                  </a:cubicBezTo>
                  <a:lnTo>
                    <a:pt x="303" y="354"/>
                  </a:lnTo>
                  <a:cubicBezTo>
                    <a:pt x="320" y="343"/>
                    <a:pt x="336" y="328"/>
                    <a:pt x="349" y="310"/>
                  </a:cubicBezTo>
                  <a:lnTo>
                    <a:pt x="386" y="333"/>
                  </a:lnTo>
                  <a:cubicBezTo>
                    <a:pt x="389" y="335"/>
                    <a:pt x="393" y="334"/>
                    <a:pt x="394" y="331"/>
                  </a:cubicBezTo>
                  <a:lnTo>
                    <a:pt x="422" y="269"/>
                  </a:lnTo>
                  <a:cubicBezTo>
                    <a:pt x="423" y="266"/>
                    <a:pt x="421" y="263"/>
                    <a:pt x="418" y="261"/>
                  </a:cubicBezTo>
                  <a:lnTo>
                    <a:pt x="376" y="249"/>
                  </a:lnTo>
                  <a:cubicBezTo>
                    <a:pt x="381" y="228"/>
                    <a:pt x="382" y="206"/>
                    <a:pt x="378" y="185"/>
                  </a:cubicBezTo>
                  <a:lnTo>
                    <a:pt x="421" y="176"/>
                  </a:lnTo>
                  <a:cubicBezTo>
                    <a:pt x="424" y="174"/>
                    <a:pt x="426" y="171"/>
                    <a:pt x="425" y="168"/>
                  </a:cubicBezTo>
                  <a:close/>
                  <a:moveTo>
                    <a:pt x="281" y="243"/>
                  </a:moveTo>
                  <a:lnTo>
                    <a:pt x="281" y="243"/>
                  </a:lnTo>
                  <a:cubicBezTo>
                    <a:pt x="264" y="281"/>
                    <a:pt x="220" y="297"/>
                    <a:pt x="182" y="281"/>
                  </a:cubicBezTo>
                  <a:cubicBezTo>
                    <a:pt x="145" y="264"/>
                    <a:pt x="128" y="220"/>
                    <a:pt x="145" y="182"/>
                  </a:cubicBezTo>
                  <a:cubicBezTo>
                    <a:pt x="162" y="145"/>
                    <a:pt x="206" y="128"/>
                    <a:pt x="243" y="145"/>
                  </a:cubicBezTo>
                  <a:cubicBezTo>
                    <a:pt x="281" y="161"/>
                    <a:pt x="298" y="206"/>
                    <a:pt x="281" y="2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" name="Freeform 37"/>
            <p:cNvSpPr>
              <a:spLocks/>
            </p:cNvSpPr>
            <p:nvPr/>
          </p:nvSpPr>
          <p:spPr bwMode="auto">
            <a:xfrm>
              <a:off x="4137025" y="3921126"/>
              <a:ext cx="735013" cy="447675"/>
            </a:xfrm>
            <a:custGeom>
              <a:avLst/>
              <a:gdLst>
                <a:gd name="T0" fmla="*/ 2147483646 w 1754"/>
                <a:gd name="T1" fmla="*/ 2147483646 h 1066"/>
                <a:gd name="T2" fmla="*/ 2147483646 w 1754"/>
                <a:gd name="T3" fmla="*/ 2147483646 h 1066"/>
                <a:gd name="T4" fmla="*/ 2147483646 w 1754"/>
                <a:gd name="T5" fmla="*/ 2147483646 h 1066"/>
                <a:gd name="T6" fmla="*/ 2147483646 w 1754"/>
                <a:gd name="T7" fmla="*/ 2147483646 h 1066"/>
                <a:gd name="T8" fmla="*/ 2147483646 w 1754"/>
                <a:gd name="T9" fmla="*/ 2147483646 h 1066"/>
                <a:gd name="T10" fmla="*/ 2147483646 w 1754"/>
                <a:gd name="T11" fmla="*/ 2147483646 h 1066"/>
                <a:gd name="T12" fmla="*/ 2147483646 w 1754"/>
                <a:gd name="T13" fmla="*/ 2147483646 h 1066"/>
                <a:gd name="T14" fmla="*/ 2147483646 w 1754"/>
                <a:gd name="T15" fmla="*/ 2147483646 h 1066"/>
                <a:gd name="T16" fmla="*/ 2147483646 w 1754"/>
                <a:gd name="T17" fmla="*/ 2147483646 h 1066"/>
                <a:gd name="T18" fmla="*/ 2147483646 w 1754"/>
                <a:gd name="T19" fmla="*/ 2147483646 h 1066"/>
                <a:gd name="T20" fmla="*/ 2147483646 w 1754"/>
                <a:gd name="T21" fmla="*/ 2147483646 h 1066"/>
                <a:gd name="T22" fmla="*/ 2147483646 w 1754"/>
                <a:gd name="T23" fmla="*/ 2147483646 h 1066"/>
                <a:gd name="T24" fmla="*/ 2147483646 w 1754"/>
                <a:gd name="T25" fmla="*/ 2147483646 h 1066"/>
                <a:gd name="T26" fmla="*/ 2147483646 w 1754"/>
                <a:gd name="T27" fmla="*/ 2147483646 h 1066"/>
                <a:gd name="T28" fmla="*/ 2147483646 w 1754"/>
                <a:gd name="T29" fmla="*/ 2147483646 h 1066"/>
                <a:gd name="T30" fmla="*/ 2147483646 w 1754"/>
                <a:gd name="T31" fmla="*/ 2147483646 h 1066"/>
                <a:gd name="T32" fmla="*/ 2147483646 w 1754"/>
                <a:gd name="T33" fmla="*/ 2147483646 h 1066"/>
                <a:gd name="T34" fmla="*/ 0 w 1754"/>
                <a:gd name="T35" fmla="*/ 2147483646 h 1066"/>
                <a:gd name="T36" fmla="*/ 2147483646 w 1754"/>
                <a:gd name="T37" fmla="*/ 2147483646 h 1066"/>
                <a:gd name="T38" fmla="*/ 2147483646 w 1754"/>
                <a:gd name="T39" fmla="*/ 0 h 1066"/>
                <a:gd name="T40" fmla="*/ 2147483646 w 1754"/>
                <a:gd name="T41" fmla="*/ 2147483646 h 1066"/>
                <a:gd name="T42" fmla="*/ 2147483646 w 1754"/>
                <a:gd name="T43" fmla="*/ 2147483646 h 1066"/>
                <a:gd name="T44" fmla="*/ 2147483646 w 1754"/>
                <a:gd name="T45" fmla="*/ 2147483646 h 1066"/>
                <a:gd name="T46" fmla="*/ 2147483646 w 1754"/>
                <a:gd name="T47" fmla="*/ 2147483646 h 106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54"/>
                <a:gd name="T73" fmla="*/ 0 h 1066"/>
                <a:gd name="T74" fmla="*/ 1754 w 1754"/>
                <a:gd name="T75" fmla="*/ 1066 h 106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54" h="1066">
                  <a:moveTo>
                    <a:pt x="1493" y="1066"/>
                  </a:moveTo>
                  <a:lnTo>
                    <a:pt x="1493" y="1066"/>
                  </a:lnTo>
                  <a:lnTo>
                    <a:pt x="1388" y="1066"/>
                  </a:lnTo>
                  <a:lnTo>
                    <a:pt x="1388" y="999"/>
                  </a:lnTo>
                  <a:lnTo>
                    <a:pt x="1493" y="999"/>
                  </a:lnTo>
                  <a:cubicBezTo>
                    <a:pt x="1519" y="999"/>
                    <a:pt x="1541" y="993"/>
                    <a:pt x="1554" y="982"/>
                  </a:cubicBezTo>
                  <a:cubicBezTo>
                    <a:pt x="1639" y="913"/>
                    <a:pt x="1687" y="814"/>
                    <a:pt x="1687" y="711"/>
                  </a:cubicBezTo>
                  <a:cubicBezTo>
                    <a:pt x="1687" y="523"/>
                    <a:pt x="1535" y="369"/>
                    <a:pt x="1347" y="367"/>
                  </a:cubicBezTo>
                  <a:cubicBezTo>
                    <a:pt x="1335" y="367"/>
                    <a:pt x="1324" y="360"/>
                    <a:pt x="1318" y="350"/>
                  </a:cubicBezTo>
                  <a:cubicBezTo>
                    <a:pt x="1221" y="175"/>
                    <a:pt x="1037" y="67"/>
                    <a:pt x="838" y="67"/>
                  </a:cubicBezTo>
                  <a:cubicBezTo>
                    <a:pt x="588" y="67"/>
                    <a:pt x="370" y="236"/>
                    <a:pt x="307" y="478"/>
                  </a:cubicBezTo>
                  <a:cubicBezTo>
                    <a:pt x="304" y="491"/>
                    <a:pt x="293" y="501"/>
                    <a:pt x="280" y="503"/>
                  </a:cubicBezTo>
                  <a:cubicBezTo>
                    <a:pt x="158" y="521"/>
                    <a:pt x="67" y="627"/>
                    <a:pt x="67" y="749"/>
                  </a:cubicBezTo>
                  <a:cubicBezTo>
                    <a:pt x="67" y="887"/>
                    <a:pt x="179" y="999"/>
                    <a:pt x="316" y="999"/>
                  </a:cubicBezTo>
                  <a:lnTo>
                    <a:pt x="1183" y="999"/>
                  </a:lnTo>
                  <a:lnTo>
                    <a:pt x="1183" y="1066"/>
                  </a:lnTo>
                  <a:lnTo>
                    <a:pt x="316" y="1066"/>
                  </a:lnTo>
                  <a:cubicBezTo>
                    <a:pt x="142" y="1066"/>
                    <a:pt x="0" y="924"/>
                    <a:pt x="0" y="749"/>
                  </a:cubicBezTo>
                  <a:cubicBezTo>
                    <a:pt x="0" y="601"/>
                    <a:pt x="105" y="472"/>
                    <a:pt x="248" y="441"/>
                  </a:cubicBezTo>
                  <a:cubicBezTo>
                    <a:pt x="325" y="180"/>
                    <a:pt x="565" y="0"/>
                    <a:pt x="838" y="0"/>
                  </a:cubicBezTo>
                  <a:cubicBezTo>
                    <a:pt x="1055" y="0"/>
                    <a:pt x="1256" y="115"/>
                    <a:pt x="1367" y="301"/>
                  </a:cubicBezTo>
                  <a:cubicBezTo>
                    <a:pt x="1582" y="313"/>
                    <a:pt x="1754" y="493"/>
                    <a:pt x="1754" y="711"/>
                  </a:cubicBezTo>
                  <a:cubicBezTo>
                    <a:pt x="1754" y="834"/>
                    <a:pt x="1697" y="952"/>
                    <a:pt x="1596" y="1034"/>
                  </a:cubicBezTo>
                  <a:cubicBezTo>
                    <a:pt x="1570" y="1055"/>
                    <a:pt x="1535" y="1066"/>
                    <a:pt x="1493" y="10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Freeform 38"/>
            <p:cNvSpPr>
              <a:spLocks/>
            </p:cNvSpPr>
            <p:nvPr/>
          </p:nvSpPr>
          <p:spPr bwMode="auto">
            <a:xfrm>
              <a:off x="4613275" y="4325938"/>
              <a:ext cx="58738" cy="57150"/>
            </a:xfrm>
            <a:custGeom>
              <a:avLst/>
              <a:gdLst>
                <a:gd name="T0" fmla="*/ 2147483646 w 139"/>
                <a:gd name="T1" fmla="*/ 2147483646 h 139"/>
                <a:gd name="T2" fmla="*/ 2147483646 w 139"/>
                <a:gd name="T3" fmla="*/ 2147483646 h 139"/>
                <a:gd name="T4" fmla="*/ 0 w 139"/>
                <a:gd name="T5" fmla="*/ 2147483646 h 139"/>
                <a:gd name="T6" fmla="*/ 2147483646 w 139"/>
                <a:gd name="T7" fmla="*/ 0 h 139"/>
                <a:gd name="T8" fmla="*/ 2147483646 w 139"/>
                <a:gd name="T9" fmla="*/ 2147483646 h 139"/>
                <a:gd name="T10" fmla="*/ 2147483646 w 139"/>
                <a:gd name="T11" fmla="*/ 2147483646 h 1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9"/>
                <a:gd name="T19" fmla="*/ 0 h 139"/>
                <a:gd name="T20" fmla="*/ 139 w 139"/>
                <a:gd name="T21" fmla="*/ 139 h 1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9" h="139">
                  <a:moveTo>
                    <a:pt x="69" y="139"/>
                  </a:moveTo>
                  <a:lnTo>
                    <a:pt x="69" y="139"/>
                  </a:lnTo>
                  <a:cubicBezTo>
                    <a:pt x="31" y="139"/>
                    <a:pt x="0" y="108"/>
                    <a:pt x="0" y="70"/>
                  </a:cubicBezTo>
                  <a:cubicBezTo>
                    <a:pt x="0" y="31"/>
                    <a:pt x="31" y="0"/>
                    <a:pt x="69" y="0"/>
                  </a:cubicBezTo>
                  <a:cubicBezTo>
                    <a:pt x="108" y="0"/>
                    <a:pt x="139" y="31"/>
                    <a:pt x="139" y="70"/>
                  </a:cubicBezTo>
                  <a:cubicBezTo>
                    <a:pt x="139" y="108"/>
                    <a:pt x="108" y="139"/>
                    <a:pt x="69" y="1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6" name="Freeform 39"/>
            <p:cNvSpPr>
              <a:spLocks/>
            </p:cNvSpPr>
            <p:nvPr/>
          </p:nvSpPr>
          <p:spPr bwMode="auto">
            <a:xfrm>
              <a:off x="4702175" y="4325938"/>
              <a:ext cx="58738" cy="57150"/>
            </a:xfrm>
            <a:custGeom>
              <a:avLst/>
              <a:gdLst>
                <a:gd name="T0" fmla="*/ 2147483646 w 139"/>
                <a:gd name="T1" fmla="*/ 2147483646 h 139"/>
                <a:gd name="T2" fmla="*/ 2147483646 w 139"/>
                <a:gd name="T3" fmla="*/ 2147483646 h 139"/>
                <a:gd name="T4" fmla="*/ 0 w 139"/>
                <a:gd name="T5" fmla="*/ 2147483646 h 139"/>
                <a:gd name="T6" fmla="*/ 2147483646 w 139"/>
                <a:gd name="T7" fmla="*/ 0 h 139"/>
                <a:gd name="T8" fmla="*/ 2147483646 w 139"/>
                <a:gd name="T9" fmla="*/ 2147483646 h 139"/>
                <a:gd name="T10" fmla="*/ 2147483646 w 139"/>
                <a:gd name="T11" fmla="*/ 2147483646 h 1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9"/>
                <a:gd name="T19" fmla="*/ 0 h 139"/>
                <a:gd name="T20" fmla="*/ 139 w 139"/>
                <a:gd name="T21" fmla="*/ 139 h 1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9" h="139">
                  <a:moveTo>
                    <a:pt x="69" y="139"/>
                  </a:moveTo>
                  <a:lnTo>
                    <a:pt x="69" y="139"/>
                  </a:lnTo>
                  <a:cubicBezTo>
                    <a:pt x="31" y="139"/>
                    <a:pt x="0" y="108"/>
                    <a:pt x="0" y="70"/>
                  </a:cubicBezTo>
                  <a:cubicBezTo>
                    <a:pt x="0" y="31"/>
                    <a:pt x="31" y="0"/>
                    <a:pt x="69" y="0"/>
                  </a:cubicBezTo>
                  <a:cubicBezTo>
                    <a:pt x="108" y="0"/>
                    <a:pt x="139" y="31"/>
                    <a:pt x="139" y="70"/>
                  </a:cubicBezTo>
                  <a:cubicBezTo>
                    <a:pt x="139" y="108"/>
                    <a:pt x="108" y="139"/>
                    <a:pt x="69" y="1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7" name="组合 331"/>
          <p:cNvGrpSpPr>
            <a:grpSpLocks/>
          </p:cNvGrpSpPr>
          <p:nvPr/>
        </p:nvGrpSpPr>
        <p:grpSpPr bwMode="auto">
          <a:xfrm>
            <a:off x="4934915" y="2228085"/>
            <a:ext cx="752475" cy="598487"/>
            <a:chOff x="5360988" y="3884613"/>
            <a:chExt cx="669925" cy="534988"/>
          </a:xfrm>
          <a:solidFill>
            <a:schemeClr val="tx2"/>
          </a:solidFill>
        </p:grpSpPr>
        <p:sp>
          <p:nvSpPr>
            <p:cNvPr id="48" name="Freeform 40"/>
            <p:cNvSpPr>
              <a:spLocks noEditPoints="1"/>
            </p:cNvSpPr>
            <p:nvPr/>
          </p:nvSpPr>
          <p:spPr bwMode="auto">
            <a:xfrm>
              <a:off x="5500688" y="4022726"/>
              <a:ext cx="284163" cy="234950"/>
            </a:xfrm>
            <a:custGeom>
              <a:avLst/>
              <a:gdLst>
                <a:gd name="T0" fmla="*/ 2147483646 w 679"/>
                <a:gd name="T1" fmla="*/ 2147483646 h 558"/>
                <a:gd name="T2" fmla="*/ 2147483646 w 679"/>
                <a:gd name="T3" fmla="*/ 2147483646 h 558"/>
                <a:gd name="T4" fmla="*/ 2147483646 w 679"/>
                <a:gd name="T5" fmla="*/ 2147483646 h 558"/>
                <a:gd name="T6" fmla="*/ 2147483646 w 679"/>
                <a:gd name="T7" fmla="*/ 2147483646 h 558"/>
                <a:gd name="T8" fmla="*/ 2147483646 w 679"/>
                <a:gd name="T9" fmla="*/ 2147483646 h 558"/>
                <a:gd name="T10" fmla="*/ 2147483646 w 679"/>
                <a:gd name="T11" fmla="*/ 2147483646 h 558"/>
                <a:gd name="T12" fmla="*/ 2147483646 w 679"/>
                <a:gd name="T13" fmla="*/ 2147483646 h 558"/>
                <a:gd name="T14" fmla="*/ 2147483646 w 679"/>
                <a:gd name="T15" fmla="*/ 2147483646 h 558"/>
                <a:gd name="T16" fmla="*/ 2147483646 w 679"/>
                <a:gd name="T17" fmla="*/ 2147483646 h 558"/>
                <a:gd name="T18" fmla="*/ 2147483646 w 679"/>
                <a:gd name="T19" fmla="*/ 2147483646 h 558"/>
                <a:gd name="T20" fmla="*/ 2147483646 w 679"/>
                <a:gd name="T21" fmla="*/ 2147483646 h 558"/>
                <a:gd name="T22" fmla="*/ 2147483646 w 679"/>
                <a:gd name="T23" fmla="*/ 2147483646 h 558"/>
                <a:gd name="T24" fmla="*/ 2147483646 w 679"/>
                <a:gd name="T25" fmla="*/ 2147483646 h 558"/>
                <a:gd name="T26" fmla="*/ 0 w 679"/>
                <a:gd name="T27" fmla="*/ 2147483646 h 558"/>
                <a:gd name="T28" fmla="*/ 0 w 679"/>
                <a:gd name="T29" fmla="*/ 2147483646 h 558"/>
                <a:gd name="T30" fmla="*/ 2147483646 w 679"/>
                <a:gd name="T31" fmla="*/ 0 h 558"/>
                <a:gd name="T32" fmla="*/ 2147483646 w 679"/>
                <a:gd name="T33" fmla="*/ 0 h 558"/>
                <a:gd name="T34" fmla="*/ 2147483646 w 679"/>
                <a:gd name="T35" fmla="*/ 2147483646 h 558"/>
                <a:gd name="T36" fmla="*/ 2147483646 w 679"/>
                <a:gd name="T37" fmla="*/ 2147483646 h 558"/>
                <a:gd name="T38" fmla="*/ 2147483646 w 679"/>
                <a:gd name="T39" fmla="*/ 2147483646 h 5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79"/>
                <a:gd name="T61" fmla="*/ 0 h 558"/>
                <a:gd name="T62" fmla="*/ 679 w 679"/>
                <a:gd name="T63" fmla="*/ 558 h 55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79" h="558">
                  <a:moveTo>
                    <a:pt x="109" y="40"/>
                  </a:moveTo>
                  <a:lnTo>
                    <a:pt x="109" y="40"/>
                  </a:lnTo>
                  <a:cubicBezTo>
                    <a:pt x="71" y="40"/>
                    <a:pt x="40" y="70"/>
                    <a:pt x="40" y="108"/>
                  </a:cubicBezTo>
                  <a:lnTo>
                    <a:pt x="40" y="449"/>
                  </a:lnTo>
                  <a:cubicBezTo>
                    <a:pt x="40" y="487"/>
                    <a:pt x="71" y="518"/>
                    <a:pt x="109" y="518"/>
                  </a:cubicBezTo>
                  <a:lnTo>
                    <a:pt x="570" y="518"/>
                  </a:lnTo>
                  <a:cubicBezTo>
                    <a:pt x="608" y="518"/>
                    <a:pt x="639" y="487"/>
                    <a:pt x="639" y="449"/>
                  </a:cubicBezTo>
                  <a:lnTo>
                    <a:pt x="639" y="108"/>
                  </a:lnTo>
                  <a:cubicBezTo>
                    <a:pt x="639" y="70"/>
                    <a:pt x="608" y="40"/>
                    <a:pt x="570" y="40"/>
                  </a:cubicBezTo>
                  <a:lnTo>
                    <a:pt x="109" y="40"/>
                  </a:lnTo>
                  <a:close/>
                  <a:moveTo>
                    <a:pt x="570" y="558"/>
                  </a:moveTo>
                  <a:lnTo>
                    <a:pt x="570" y="558"/>
                  </a:lnTo>
                  <a:lnTo>
                    <a:pt x="109" y="558"/>
                  </a:lnTo>
                  <a:cubicBezTo>
                    <a:pt x="49" y="558"/>
                    <a:pt x="0" y="509"/>
                    <a:pt x="0" y="449"/>
                  </a:cubicBezTo>
                  <a:lnTo>
                    <a:pt x="0" y="108"/>
                  </a:lnTo>
                  <a:cubicBezTo>
                    <a:pt x="0" y="48"/>
                    <a:pt x="49" y="0"/>
                    <a:pt x="109" y="0"/>
                  </a:cubicBezTo>
                  <a:lnTo>
                    <a:pt x="570" y="0"/>
                  </a:lnTo>
                  <a:cubicBezTo>
                    <a:pt x="630" y="0"/>
                    <a:pt x="679" y="48"/>
                    <a:pt x="679" y="108"/>
                  </a:cubicBezTo>
                  <a:lnTo>
                    <a:pt x="679" y="449"/>
                  </a:lnTo>
                  <a:cubicBezTo>
                    <a:pt x="679" y="509"/>
                    <a:pt x="630" y="558"/>
                    <a:pt x="570" y="5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9" name="Freeform 41"/>
            <p:cNvSpPr>
              <a:spLocks/>
            </p:cNvSpPr>
            <p:nvPr/>
          </p:nvSpPr>
          <p:spPr bwMode="auto">
            <a:xfrm>
              <a:off x="5500688" y="4208463"/>
              <a:ext cx="284163" cy="17463"/>
            </a:xfrm>
            <a:custGeom>
              <a:avLst/>
              <a:gdLst>
                <a:gd name="T0" fmla="*/ 2147483646 w 677"/>
                <a:gd name="T1" fmla="*/ 2147483646 h 40"/>
                <a:gd name="T2" fmla="*/ 2147483646 w 677"/>
                <a:gd name="T3" fmla="*/ 2147483646 h 40"/>
                <a:gd name="T4" fmla="*/ 2147483646 w 677"/>
                <a:gd name="T5" fmla="*/ 2147483646 h 40"/>
                <a:gd name="T6" fmla="*/ 0 w 677"/>
                <a:gd name="T7" fmla="*/ 2147483646 h 40"/>
                <a:gd name="T8" fmla="*/ 2147483646 w 677"/>
                <a:gd name="T9" fmla="*/ 0 h 40"/>
                <a:gd name="T10" fmla="*/ 2147483646 w 677"/>
                <a:gd name="T11" fmla="*/ 0 h 40"/>
                <a:gd name="T12" fmla="*/ 2147483646 w 677"/>
                <a:gd name="T13" fmla="*/ 2147483646 h 40"/>
                <a:gd name="T14" fmla="*/ 2147483646 w 677"/>
                <a:gd name="T15" fmla="*/ 2147483646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7"/>
                <a:gd name="T25" fmla="*/ 0 h 40"/>
                <a:gd name="T26" fmla="*/ 677 w 677"/>
                <a:gd name="T27" fmla="*/ 40 h 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7" h="40">
                  <a:moveTo>
                    <a:pt x="657" y="40"/>
                  </a:moveTo>
                  <a:lnTo>
                    <a:pt x="657" y="40"/>
                  </a:lnTo>
                  <a:lnTo>
                    <a:pt x="20" y="40"/>
                  </a:ln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lnTo>
                    <a:pt x="657" y="0"/>
                  </a:lnTo>
                  <a:cubicBezTo>
                    <a:pt x="668" y="0"/>
                    <a:pt x="677" y="9"/>
                    <a:pt x="677" y="20"/>
                  </a:cubicBezTo>
                  <a:cubicBezTo>
                    <a:pt x="677" y="31"/>
                    <a:pt x="668" y="40"/>
                    <a:pt x="657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0" name="Freeform 42"/>
            <p:cNvSpPr>
              <a:spLocks/>
            </p:cNvSpPr>
            <p:nvPr/>
          </p:nvSpPr>
          <p:spPr bwMode="auto">
            <a:xfrm>
              <a:off x="5595938" y="4238626"/>
              <a:ext cx="92075" cy="60325"/>
            </a:xfrm>
            <a:custGeom>
              <a:avLst/>
              <a:gdLst>
                <a:gd name="T0" fmla="*/ 2147483646 w 219"/>
                <a:gd name="T1" fmla="*/ 2147483646 h 142"/>
                <a:gd name="T2" fmla="*/ 2147483646 w 219"/>
                <a:gd name="T3" fmla="*/ 2147483646 h 142"/>
                <a:gd name="T4" fmla="*/ 2147483646 w 219"/>
                <a:gd name="T5" fmla="*/ 2147483646 h 142"/>
                <a:gd name="T6" fmla="*/ 2147483646 w 219"/>
                <a:gd name="T7" fmla="*/ 2147483646 h 142"/>
                <a:gd name="T8" fmla="*/ 2147483646 w 219"/>
                <a:gd name="T9" fmla="*/ 2147483646 h 142"/>
                <a:gd name="T10" fmla="*/ 2147483646 w 219"/>
                <a:gd name="T11" fmla="*/ 2147483646 h 142"/>
                <a:gd name="T12" fmla="*/ 2147483646 w 219"/>
                <a:gd name="T13" fmla="*/ 2147483646 h 142"/>
                <a:gd name="T14" fmla="*/ 2147483646 w 219"/>
                <a:gd name="T15" fmla="*/ 2147483646 h 142"/>
                <a:gd name="T16" fmla="*/ 2147483646 w 219"/>
                <a:gd name="T17" fmla="*/ 2147483646 h 142"/>
                <a:gd name="T18" fmla="*/ 2147483646 w 219"/>
                <a:gd name="T19" fmla="*/ 2147483646 h 142"/>
                <a:gd name="T20" fmla="*/ 2147483646 w 219"/>
                <a:gd name="T21" fmla="*/ 2147483646 h 142"/>
                <a:gd name="T22" fmla="*/ 2147483646 w 219"/>
                <a:gd name="T23" fmla="*/ 2147483646 h 142"/>
                <a:gd name="T24" fmla="*/ 2147483646 w 219"/>
                <a:gd name="T25" fmla="*/ 2147483646 h 142"/>
                <a:gd name="T26" fmla="*/ 2147483646 w 219"/>
                <a:gd name="T27" fmla="*/ 2147483646 h 142"/>
                <a:gd name="T28" fmla="*/ 2147483646 w 219"/>
                <a:gd name="T29" fmla="*/ 2147483646 h 142"/>
                <a:gd name="T30" fmla="*/ 2147483646 w 219"/>
                <a:gd name="T31" fmla="*/ 2147483646 h 1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19"/>
                <a:gd name="T49" fmla="*/ 0 h 142"/>
                <a:gd name="T50" fmla="*/ 219 w 219"/>
                <a:gd name="T51" fmla="*/ 142 h 1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19" h="142">
                  <a:moveTo>
                    <a:pt x="198" y="142"/>
                  </a:moveTo>
                  <a:lnTo>
                    <a:pt x="198" y="142"/>
                  </a:lnTo>
                  <a:lnTo>
                    <a:pt x="21" y="142"/>
                  </a:lnTo>
                  <a:cubicBezTo>
                    <a:pt x="15" y="142"/>
                    <a:pt x="9" y="139"/>
                    <a:pt x="5" y="134"/>
                  </a:cubicBezTo>
                  <a:cubicBezTo>
                    <a:pt x="1" y="129"/>
                    <a:pt x="0" y="122"/>
                    <a:pt x="2" y="116"/>
                  </a:cubicBezTo>
                  <a:lnTo>
                    <a:pt x="30" y="17"/>
                  </a:lnTo>
                  <a:cubicBezTo>
                    <a:pt x="33" y="6"/>
                    <a:pt x="44" y="0"/>
                    <a:pt x="55" y="3"/>
                  </a:cubicBezTo>
                  <a:cubicBezTo>
                    <a:pt x="65" y="6"/>
                    <a:pt x="71" y="17"/>
                    <a:pt x="68" y="28"/>
                  </a:cubicBezTo>
                  <a:lnTo>
                    <a:pt x="47" y="102"/>
                  </a:lnTo>
                  <a:lnTo>
                    <a:pt x="171" y="102"/>
                  </a:lnTo>
                  <a:lnTo>
                    <a:pt x="147" y="29"/>
                  </a:lnTo>
                  <a:cubicBezTo>
                    <a:pt x="144" y="18"/>
                    <a:pt x="150" y="7"/>
                    <a:pt x="160" y="4"/>
                  </a:cubicBezTo>
                  <a:cubicBezTo>
                    <a:pt x="171" y="0"/>
                    <a:pt x="182" y="6"/>
                    <a:pt x="186" y="17"/>
                  </a:cubicBezTo>
                  <a:lnTo>
                    <a:pt x="217" y="116"/>
                  </a:lnTo>
                  <a:cubicBezTo>
                    <a:pt x="219" y="122"/>
                    <a:pt x="218" y="128"/>
                    <a:pt x="214" y="134"/>
                  </a:cubicBezTo>
                  <a:cubicBezTo>
                    <a:pt x="210" y="139"/>
                    <a:pt x="204" y="142"/>
                    <a:pt x="198" y="1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Freeform 43"/>
            <p:cNvSpPr>
              <a:spLocks/>
            </p:cNvSpPr>
            <p:nvPr/>
          </p:nvSpPr>
          <p:spPr bwMode="auto">
            <a:xfrm>
              <a:off x="5730875" y="3987801"/>
              <a:ext cx="147638" cy="311150"/>
            </a:xfrm>
            <a:custGeom>
              <a:avLst/>
              <a:gdLst>
                <a:gd name="T0" fmla="*/ 2147483646 w 352"/>
                <a:gd name="T1" fmla="*/ 2147483646 h 741"/>
                <a:gd name="T2" fmla="*/ 2147483646 w 352"/>
                <a:gd name="T3" fmla="*/ 2147483646 h 741"/>
                <a:gd name="T4" fmla="*/ 2147483646 w 352"/>
                <a:gd name="T5" fmla="*/ 2147483646 h 741"/>
                <a:gd name="T6" fmla="*/ 0 w 352"/>
                <a:gd name="T7" fmla="*/ 2147483646 h 741"/>
                <a:gd name="T8" fmla="*/ 0 w 352"/>
                <a:gd name="T9" fmla="*/ 2147483646 h 741"/>
                <a:gd name="T10" fmla="*/ 2147483646 w 352"/>
                <a:gd name="T11" fmla="*/ 2147483646 h 741"/>
                <a:gd name="T12" fmla="*/ 2147483646 w 352"/>
                <a:gd name="T13" fmla="*/ 2147483646 h 741"/>
                <a:gd name="T14" fmla="*/ 2147483646 w 352"/>
                <a:gd name="T15" fmla="*/ 2147483646 h 741"/>
                <a:gd name="T16" fmla="*/ 2147483646 w 352"/>
                <a:gd name="T17" fmla="*/ 2147483646 h 741"/>
                <a:gd name="T18" fmla="*/ 2147483646 w 352"/>
                <a:gd name="T19" fmla="*/ 2147483646 h 741"/>
                <a:gd name="T20" fmla="*/ 2147483646 w 352"/>
                <a:gd name="T21" fmla="*/ 2147483646 h 741"/>
                <a:gd name="T22" fmla="*/ 2147483646 w 352"/>
                <a:gd name="T23" fmla="*/ 2147483646 h 741"/>
                <a:gd name="T24" fmla="*/ 2147483646 w 352"/>
                <a:gd name="T25" fmla="*/ 2147483646 h 741"/>
                <a:gd name="T26" fmla="*/ 0 w 352"/>
                <a:gd name="T27" fmla="*/ 2147483646 h 741"/>
                <a:gd name="T28" fmla="*/ 0 w 352"/>
                <a:gd name="T29" fmla="*/ 2147483646 h 741"/>
                <a:gd name="T30" fmla="*/ 2147483646 w 352"/>
                <a:gd name="T31" fmla="*/ 0 h 741"/>
                <a:gd name="T32" fmla="*/ 2147483646 w 352"/>
                <a:gd name="T33" fmla="*/ 0 h 741"/>
                <a:gd name="T34" fmla="*/ 2147483646 w 352"/>
                <a:gd name="T35" fmla="*/ 2147483646 h 741"/>
                <a:gd name="T36" fmla="*/ 2147483646 w 352"/>
                <a:gd name="T37" fmla="*/ 2147483646 h 741"/>
                <a:gd name="T38" fmla="*/ 2147483646 w 352"/>
                <a:gd name="T39" fmla="*/ 2147483646 h 74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52"/>
                <a:gd name="T61" fmla="*/ 0 h 741"/>
                <a:gd name="T62" fmla="*/ 352 w 352"/>
                <a:gd name="T63" fmla="*/ 741 h 74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52" h="741">
                  <a:moveTo>
                    <a:pt x="332" y="741"/>
                  </a:moveTo>
                  <a:lnTo>
                    <a:pt x="332" y="741"/>
                  </a:lnTo>
                  <a:lnTo>
                    <a:pt x="20" y="741"/>
                  </a:lnTo>
                  <a:cubicBezTo>
                    <a:pt x="9" y="741"/>
                    <a:pt x="0" y="732"/>
                    <a:pt x="0" y="721"/>
                  </a:cubicBezTo>
                  <a:lnTo>
                    <a:pt x="0" y="622"/>
                  </a:lnTo>
                  <a:cubicBezTo>
                    <a:pt x="0" y="611"/>
                    <a:pt x="9" y="602"/>
                    <a:pt x="20" y="602"/>
                  </a:cubicBezTo>
                  <a:cubicBezTo>
                    <a:pt x="31" y="602"/>
                    <a:pt x="40" y="611"/>
                    <a:pt x="40" y="622"/>
                  </a:cubicBezTo>
                  <a:lnTo>
                    <a:pt x="40" y="701"/>
                  </a:lnTo>
                  <a:lnTo>
                    <a:pt x="312" y="701"/>
                  </a:lnTo>
                  <a:lnTo>
                    <a:pt x="312" y="40"/>
                  </a:lnTo>
                  <a:lnTo>
                    <a:pt x="40" y="40"/>
                  </a:lnTo>
                  <a:lnTo>
                    <a:pt x="40" y="104"/>
                  </a:lnTo>
                  <a:cubicBezTo>
                    <a:pt x="40" y="115"/>
                    <a:pt x="31" y="124"/>
                    <a:pt x="20" y="124"/>
                  </a:cubicBezTo>
                  <a:cubicBezTo>
                    <a:pt x="9" y="124"/>
                    <a:pt x="0" y="115"/>
                    <a:pt x="0" y="104"/>
                  </a:cubicBezTo>
                  <a:lnTo>
                    <a:pt x="0" y="20"/>
                  </a:lnTo>
                  <a:cubicBezTo>
                    <a:pt x="0" y="9"/>
                    <a:pt x="9" y="0"/>
                    <a:pt x="20" y="0"/>
                  </a:cubicBezTo>
                  <a:lnTo>
                    <a:pt x="332" y="0"/>
                  </a:lnTo>
                  <a:cubicBezTo>
                    <a:pt x="343" y="0"/>
                    <a:pt x="352" y="9"/>
                    <a:pt x="352" y="20"/>
                  </a:cubicBezTo>
                  <a:lnTo>
                    <a:pt x="352" y="721"/>
                  </a:lnTo>
                  <a:cubicBezTo>
                    <a:pt x="352" y="732"/>
                    <a:pt x="343" y="741"/>
                    <a:pt x="332" y="7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" name="Freeform 44"/>
            <p:cNvSpPr>
              <a:spLocks noEditPoints="1"/>
            </p:cNvSpPr>
            <p:nvPr/>
          </p:nvSpPr>
          <p:spPr bwMode="auto">
            <a:xfrm>
              <a:off x="5767388" y="4181476"/>
              <a:ext cx="74613" cy="73025"/>
            </a:xfrm>
            <a:custGeom>
              <a:avLst/>
              <a:gdLst>
                <a:gd name="T0" fmla="*/ 2147483646 w 175"/>
                <a:gd name="T1" fmla="*/ 2147483646 h 174"/>
                <a:gd name="T2" fmla="*/ 2147483646 w 175"/>
                <a:gd name="T3" fmla="*/ 2147483646 h 174"/>
                <a:gd name="T4" fmla="*/ 2147483646 w 175"/>
                <a:gd name="T5" fmla="*/ 2147483646 h 174"/>
                <a:gd name="T6" fmla="*/ 2147483646 w 175"/>
                <a:gd name="T7" fmla="*/ 2147483646 h 174"/>
                <a:gd name="T8" fmla="*/ 2147483646 w 175"/>
                <a:gd name="T9" fmla="*/ 2147483646 h 174"/>
                <a:gd name="T10" fmla="*/ 2147483646 w 175"/>
                <a:gd name="T11" fmla="*/ 2147483646 h 174"/>
                <a:gd name="T12" fmla="*/ 2147483646 w 175"/>
                <a:gd name="T13" fmla="*/ 2147483646 h 174"/>
                <a:gd name="T14" fmla="*/ 2147483646 w 175"/>
                <a:gd name="T15" fmla="*/ 2147483646 h 174"/>
                <a:gd name="T16" fmla="*/ 0 w 175"/>
                <a:gd name="T17" fmla="*/ 2147483646 h 174"/>
                <a:gd name="T18" fmla="*/ 2147483646 w 175"/>
                <a:gd name="T19" fmla="*/ 0 h 174"/>
                <a:gd name="T20" fmla="*/ 2147483646 w 175"/>
                <a:gd name="T21" fmla="*/ 2147483646 h 174"/>
                <a:gd name="T22" fmla="*/ 2147483646 w 175"/>
                <a:gd name="T23" fmla="*/ 2147483646 h 1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5"/>
                <a:gd name="T37" fmla="*/ 0 h 174"/>
                <a:gd name="T38" fmla="*/ 175 w 175"/>
                <a:gd name="T39" fmla="*/ 174 h 17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5" h="174">
                  <a:moveTo>
                    <a:pt x="87" y="40"/>
                  </a:moveTo>
                  <a:lnTo>
                    <a:pt x="87" y="40"/>
                  </a:lnTo>
                  <a:cubicBezTo>
                    <a:pt x="61" y="40"/>
                    <a:pt x="40" y="61"/>
                    <a:pt x="40" y="87"/>
                  </a:cubicBezTo>
                  <a:cubicBezTo>
                    <a:pt x="40" y="113"/>
                    <a:pt x="61" y="134"/>
                    <a:pt x="87" y="134"/>
                  </a:cubicBezTo>
                  <a:cubicBezTo>
                    <a:pt x="113" y="134"/>
                    <a:pt x="135" y="113"/>
                    <a:pt x="135" y="87"/>
                  </a:cubicBezTo>
                  <a:cubicBezTo>
                    <a:pt x="135" y="61"/>
                    <a:pt x="113" y="40"/>
                    <a:pt x="87" y="40"/>
                  </a:cubicBezTo>
                  <a:close/>
                  <a:moveTo>
                    <a:pt x="87" y="174"/>
                  </a:moveTo>
                  <a:lnTo>
                    <a:pt x="87" y="174"/>
                  </a:lnTo>
                  <a:cubicBezTo>
                    <a:pt x="39" y="174"/>
                    <a:pt x="0" y="135"/>
                    <a:pt x="0" y="87"/>
                  </a:cubicBezTo>
                  <a:cubicBezTo>
                    <a:pt x="0" y="39"/>
                    <a:pt x="39" y="0"/>
                    <a:pt x="87" y="0"/>
                  </a:cubicBezTo>
                  <a:cubicBezTo>
                    <a:pt x="135" y="0"/>
                    <a:pt x="175" y="39"/>
                    <a:pt x="175" y="87"/>
                  </a:cubicBezTo>
                  <a:cubicBezTo>
                    <a:pt x="175" y="135"/>
                    <a:pt x="135" y="174"/>
                    <a:pt x="87" y="1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3" name="Freeform 45"/>
            <p:cNvSpPr>
              <a:spLocks/>
            </p:cNvSpPr>
            <p:nvPr/>
          </p:nvSpPr>
          <p:spPr bwMode="auto">
            <a:xfrm>
              <a:off x="5567363" y="4281488"/>
              <a:ext cx="149225" cy="17463"/>
            </a:xfrm>
            <a:custGeom>
              <a:avLst/>
              <a:gdLst>
                <a:gd name="T0" fmla="*/ 2147483646 w 357"/>
                <a:gd name="T1" fmla="*/ 2147483646 h 40"/>
                <a:gd name="T2" fmla="*/ 2147483646 w 357"/>
                <a:gd name="T3" fmla="*/ 2147483646 h 40"/>
                <a:gd name="T4" fmla="*/ 2147483646 w 357"/>
                <a:gd name="T5" fmla="*/ 2147483646 h 40"/>
                <a:gd name="T6" fmla="*/ 0 w 357"/>
                <a:gd name="T7" fmla="*/ 2147483646 h 40"/>
                <a:gd name="T8" fmla="*/ 2147483646 w 357"/>
                <a:gd name="T9" fmla="*/ 0 h 40"/>
                <a:gd name="T10" fmla="*/ 2147483646 w 357"/>
                <a:gd name="T11" fmla="*/ 0 h 40"/>
                <a:gd name="T12" fmla="*/ 2147483646 w 357"/>
                <a:gd name="T13" fmla="*/ 2147483646 h 40"/>
                <a:gd name="T14" fmla="*/ 2147483646 w 357"/>
                <a:gd name="T15" fmla="*/ 2147483646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7"/>
                <a:gd name="T25" fmla="*/ 0 h 40"/>
                <a:gd name="T26" fmla="*/ 357 w 357"/>
                <a:gd name="T27" fmla="*/ 40 h 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7" h="40">
                  <a:moveTo>
                    <a:pt x="337" y="40"/>
                  </a:moveTo>
                  <a:lnTo>
                    <a:pt x="337" y="40"/>
                  </a:lnTo>
                  <a:lnTo>
                    <a:pt x="20" y="40"/>
                  </a:ln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lnTo>
                    <a:pt x="337" y="0"/>
                  </a:lnTo>
                  <a:cubicBezTo>
                    <a:pt x="348" y="0"/>
                    <a:pt x="357" y="9"/>
                    <a:pt x="357" y="20"/>
                  </a:cubicBezTo>
                  <a:cubicBezTo>
                    <a:pt x="357" y="31"/>
                    <a:pt x="348" y="40"/>
                    <a:pt x="337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" name="Freeform 46"/>
            <p:cNvSpPr>
              <a:spLocks noEditPoints="1"/>
            </p:cNvSpPr>
            <p:nvPr/>
          </p:nvSpPr>
          <p:spPr bwMode="auto">
            <a:xfrm>
              <a:off x="5413375" y="3941763"/>
              <a:ext cx="565150" cy="404813"/>
            </a:xfrm>
            <a:custGeom>
              <a:avLst/>
              <a:gdLst>
                <a:gd name="T0" fmla="*/ 2147483646 w 1347"/>
                <a:gd name="T1" fmla="*/ 2147483646 h 964"/>
                <a:gd name="T2" fmla="*/ 2147483646 w 1347"/>
                <a:gd name="T3" fmla="*/ 2147483646 h 964"/>
                <a:gd name="T4" fmla="*/ 2147483646 w 1347"/>
                <a:gd name="T5" fmla="*/ 2147483646 h 964"/>
                <a:gd name="T6" fmla="*/ 2147483646 w 1347"/>
                <a:gd name="T7" fmla="*/ 2147483646 h 964"/>
                <a:gd name="T8" fmla="*/ 2147483646 w 1347"/>
                <a:gd name="T9" fmla="*/ 2147483646 h 964"/>
                <a:gd name="T10" fmla="*/ 2147483646 w 1347"/>
                <a:gd name="T11" fmla="*/ 2147483646 h 964"/>
                <a:gd name="T12" fmla="*/ 2147483646 w 1347"/>
                <a:gd name="T13" fmla="*/ 2147483646 h 964"/>
                <a:gd name="T14" fmla="*/ 2147483646 w 1347"/>
                <a:gd name="T15" fmla="*/ 2147483646 h 964"/>
                <a:gd name="T16" fmla="*/ 2147483646 w 1347"/>
                <a:gd name="T17" fmla="*/ 2147483646 h 964"/>
                <a:gd name="T18" fmla="*/ 2147483646 w 1347"/>
                <a:gd name="T19" fmla="*/ 2147483646 h 964"/>
                <a:gd name="T20" fmla="*/ 2147483646 w 1347"/>
                <a:gd name="T21" fmla="*/ 2147483646 h 964"/>
                <a:gd name="T22" fmla="*/ 2147483646 w 1347"/>
                <a:gd name="T23" fmla="*/ 2147483646 h 964"/>
                <a:gd name="T24" fmla="*/ 2147483646 w 1347"/>
                <a:gd name="T25" fmla="*/ 2147483646 h 964"/>
                <a:gd name="T26" fmla="*/ 2147483646 w 1347"/>
                <a:gd name="T27" fmla="*/ 2147483646 h 964"/>
                <a:gd name="T28" fmla="*/ 2147483646 w 1347"/>
                <a:gd name="T29" fmla="*/ 2147483646 h 964"/>
                <a:gd name="T30" fmla="*/ 2147483646 w 1347"/>
                <a:gd name="T31" fmla="*/ 0 h 964"/>
                <a:gd name="T32" fmla="*/ 2147483646 w 1347"/>
                <a:gd name="T33" fmla="*/ 2147483646 h 964"/>
                <a:gd name="T34" fmla="*/ 2147483646 w 1347"/>
                <a:gd name="T35" fmla="*/ 0 h 964"/>
                <a:gd name="T36" fmla="*/ 2147483646 w 1347"/>
                <a:gd name="T37" fmla="*/ 2147483646 h 964"/>
                <a:gd name="T38" fmla="*/ 2147483646 w 1347"/>
                <a:gd name="T39" fmla="*/ 2147483646 h 964"/>
                <a:gd name="T40" fmla="*/ 2147483646 w 1347"/>
                <a:gd name="T41" fmla="*/ 2147483646 h 964"/>
                <a:gd name="T42" fmla="*/ 2147483646 w 1347"/>
                <a:gd name="T43" fmla="*/ 2147483646 h 964"/>
                <a:gd name="T44" fmla="*/ 2147483646 w 1347"/>
                <a:gd name="T45" fmla="*/ 2147483646 h 964"/>
                <a:gd name="T46" fmla="*/ 2147483646 w 1347"/>
                <a:gd name="T47" fmla="*/ 2147483646 h 964"/>
                <a:gd name="T48" fmla="*/ 2147483646 w 1347"/>
                <a:gd name="T49" fmla="*/ 2147483646 h 964"/>
                <a:gd name="T50" fmla="*/ 2147483646 w 1347"/>
                <a:gd name="T51" fmla="*/ 2147483646 h 964"/>
                <a:gd name="T52" fmla="*/ 2147483646 w 1347"/>
                <a:gd name="T53" fmla="*/ 2147483646 h 964"/>
                <a:gd name="T54" fmla="*/ 2147483646 w 1347"/>
                <a:gd name="T55" fmla="*/ 2147483646 h 964"/>
                <a:gd name="T56" fmla="*/ 2147483646 w 1347"/>
                <a:gd name="T57" fmla="*/ 2147483646 h 964"/>
                <a:gd name="T58" fmla="*/ 2147483646 w 1347"/>
                <a:gd name="T59" fmla="*/ 2147483646 h 964"/>
                <a:gd name="T60" fmla="*/ 2147483646 w 1347"/>
                <a:gd name="T61" fmla="*/ 2147483646 h 964"/>
                <a:gd name="T62" fmla="*/ 2147483646 w 1347"/>
                <a:gd name="T63" fmla="*/ 2147483646 h 964"/>
                <a:gd name="T64" fmla="*/ 2147483646 w 1347"/>
                <a:gd name="T65" fmla="*/ 2147483646 h 964"/>
                <a:gd name="T66" fmla="*/ 2147483646 w 1347"/>
                <a:gd name="T67" fmla="*/ 2147483646 h 964"/>
                <a:gd name="T68" fmla="*/ 2147483646 w 1347"/>
                <a:gd name="T69" fmla="*/ 2147483646 h 964"/>
                <a:gd name="T70" fmla="*/ 2147483646 w 1347"/>
                <a:gd name="T71" fmla="*/ 2147483646 h 964"/>
                <a:gd name="T72" fmla="*/ 2147483646 w 1347"/>
                <a:gd name="T73" fmla="*/ 2147483646 h 964"/>
                <a:gd name="T74" fmla="*/ 2147483646 w 1347"/>
                <a:gd name="T75" fmla="*/ 2147483646 h 964"/>
                <a:gd name="T76" fmla="*/ 2147483646 w 1347"/>
                <a:gd name="T77" fmla="*/ 2147483646 h 964"/>
                <a:gd name="T78" fmla="*/ 2147483646 w 1347"/>
                <a:gd name="T79" fmla="*/ 2147483646 h 964"/>
                <a:gd name="T80" fmla="*/ 2147483646 w 1347"/>
                <a:gd name="T81" fmla="*/ 2147483646 h 964"/>
                <a:gd name="T82" fmla="*/ 2147483646 w 1347"/>
                <a:gd name="T83" fmla="*/ 2147483646 h 964"/>
                <a:gd name="T84" fmla="*/ 2147483646 w 1347"/>
                <a:gd name="T85" fmla="*/ 2147483646 h 964"/>
                <a:gd name="T86" fmla="*/ 2147483646 w 1347"/>
                <a:gd name="T87" fmla="*/ 2147483646 h 964"/>
                <a:gd name="T88" fmla="*/ 2147483646 w 1347"/>
                <a:gd name="T89" fmla="*/ 2147483646 h 964"/>
                <a:gd name="T90" fmla="*/ 2147483646 w 1347"/>
                <a:gd name="T91" fmla="*/ 2147483646 h 964"/>
                <a:gd name="T92" fmla="*/ 2147483646 w 1347"/>
                <a:gd name="T93" fmla="*/ 2147483646 h 964"/>
                <a:gd name="T94" fmla="*/ 2147483646 w 1347"/>
                <a:gd name="T95" fmla="*/ 2147483646 h 964"/>
                <a:gd name="T96" fmla="*/ 2147483646 w 1347"/>
                <a:gd name="T97" fmla="*/ 2147483646 h 964"/>
                <a:gd name="T98" fmla="*/ 2147483646 w 1347"/>
                <a:gd name="T99" fmla="*/ 2147483646 h 964"/>
                <a:gd name="T100" fmla="*/ 2147483646 w 1347"/>
                <a:gd name="T101" fmla="*/ 2147483646 h 964"/>
                <a:gd name="T102" fmla="*/ 2147483646 w 1347"/>
                <a:gd name="T103" fmla="*/ 2147483646 h 964"/>
                <a:gd name="T104" fmla="*/ 2147483646 w 1347"/>
                <a:gd name="T105" fmla="*/ 2147483646 h 964"/>
                <a:gd name="T106" fmla="*/ 2147483646 w 1347"/>
                <a:gd name="T107" fmla="*/ 2147483646 h 964"/>
                <a:gd name="T108" fmla="*/ 2147483646 w 1347"/>
                <a:gd name="T109" fmla="*/ 2147483646 h 964"/>
                <a:gd name="T110" fmla="*/ 2147483646 w 1347"/>
                <a:gd name="T111" fmla="*/ 2147483646 h 964"/>
                <a:gd name="T112" fmla="*/ 2147483646 w 1347"/>
                <a:gd name="T113" fmla="*/ 2147483646 h 964"/>
                <a:gd name="T114" fmla="*/ 2147483646 w 1347"/>
                <a:gd name="T115" fmla="*/ 2147483646 h 96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47"/>
                <a:gd name="T175" fmla="*/ 0 h 964"/>
                <a:gd name="T176" fmla="*/ 1347 w 1347"/>
                <a:gd name="T177" fmla="*/ 964 h 96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47" h="964">
                  <a:moveTo>
                    <a:pt x="212" y="40"/>
                  </a:moveTo>
                  <a:lnTo>
                    <a:pt x="212" y="40"/>
                  </a:lnTo>
                  <a:lnTo>
                    <a:pt x="133" y="40"/>
                  </a:lnTo>
                  <a:cubicBezTo>
                    <a:pt x="122" y="40"/>
                    <a:pt x="113" y="31"/>
                    <a:pt x="113" y="20"/>
                  </a:cubicBezTo>
                  <a:cubicBezTo>
                    <a:pt x="113" y="9"/>
                    <a:pt x="122" y="0"/>
                    <a:pt x="133" y="0"/>
                  </a:cubicBezTo>
                  <a:lnTo>
                    <a:pt x="212" y="0"/>
                  </a:lnTo>
                  <a:cubicBezTo>
                    <a:pt x="223" y="0"/>
                    <a:pt x="232" y="9"/>
                    <a:pt x="232" y="20"/>
                  </a:cubicBezTo>
                  <a:cubicBezTo>
                    <a:pt x="232" y="31"/>
                    <a:pt x="223" y="40"/>
                    <a:pt x="212" y="40"/>
                  </a:cubicBezTo>
                  <a:close/>
                  <a:moveTo>
                    <a:pt x="369" y="40"/>
                  </a:moveTo>
                  <a:lnTo>
                    <a:pt x="369" y="40"/>
                  </a:lnTo>
                  <a:lnTo>
                    <a:pt x="290" y="40"/>
                  </a:lnTo>
                  <a:cubicBezTo>
                    <a:pt x="279" y="40"/>
                    <a:pt x="270" y="31"/>
                    <a:pt x="270" y="20"/>
                  </a:cubicBezTo>
                  <a:cubicBezTo>
                    <a:pt x="270" y="9"/>
                    <a:pt x="279" y="0"/>
                    <a:pt x="290" y="0"/>
                  </a:cubicBezTo>
                  <a:lnTo>
                    <a:pt x="369" y="0"/>
                  </a:lnTo>
                  <a:cubicBezTo>
                    <a:pt x="380" y="0"/>
                    <a:pt x="389" y="9"/>
                    <a:pt x="389" y="20"/>
                  </a:cubicBezTo>
                  <a:cubicBezTo>
                    <a:pt x="389" y="31"/>
                    <a:pt x="380" y="40"/>
                    <a:pt x="369" y="40"/>
                  </a:cubicBezTo>
                  <a:close/>
                  <a:moveTo>
                    <a:pt x="526" y="40"/>
                  </a:moveTo>
                  <a:lnTo>
                    <a:pt x="526" y="40"/>
                  </a:lnTo>
                  <a:lnTo>
                    <a:pt x="448" y="40"/>
                  </a:lnTo>
                  <a:cubicBezTo>
                    <a:pt x="436" y="40"/>
                    <a:pt x="428" y="31"/>
                    <a:pt x="428" y="20"/>
                  </a:cubicBezTo>
                  <a:cubicBezTo>
                    <a:pt x="428" y="9"/>
                    <a:pt x="436" y="0"/>
                    <a:pt x="448" y="0"/>
                  </a:cubicBezTo>
                  <a:lnTo>
                    <a:pt x="526" y="0"/>
                  </a:lnTo>
                  <a:cubicBezTo>
                    <a:pt x="537" y="0"/>
                    <a:pt x="546" y="9"/>
                    <a:pt x="546" y="20"/>
                  </a:cubicBezTo>
                  <a:cubicBezTo>
                    <a:pt x="546" y="31"/>
                    <a:pt x="537" y="40"/>
                    <a:pt x="526" y="40"/>
                  </a:cubicBezTo>
                  <a:close/>
                  <a:moveTo>
                    <a:pt x="683" y="40"/>
                  </a:moveTo>
                  <a:lnTo>
                    <a:pt x="683" y="40"/>
                  </a:lnTo>
                  <a:lnTo>
                    <a:pt x="605" y="40"/>
                  </a:lnTo>
                  <a:cubicBezTo>
                    <a:pt x="594" y="40"/>
                    <a:pt x="585" y="31"/>
                    <a:pt x="585" y="20"/>
                  </a:cubicBezTo>
                  <a:cubicBezTo>
                    <a:pt x="585" y="9"/>
                    <a:pt x="594" y="0"/>
                    <a:pt x="605" y="0"/>
                  </a:cubicBezTo>
                  <a:lnTo>
                    <a:pt x="683" y="0"/>
                  </a:lnTo>
                  <a:cubicBezTo>
                    <a:pt x="694" y="0"/>
                    <a:pt x="703" y="9"/>
                    <a:pt x="703" y="20"/>
                  </a:cubicBezTo>
                  <a:cubicBezTo>
                    <a:pt x="703" y="31"/>
                    <a:pt x="694" y="40"/>
                    <a:pt x="683" y="40"/>
                  </a:cubicBezTo>
                  <a:close/>
                  <a:moveTo>
                    <a:pt x="840" y="40"/>
                  </a:moveTo>
                  <a:lnTo>
                    <a:pt x="840" y="40"/>
                  </a:lnTo>
                  <a:lnTo>
                    <a:pt x="762" y="40"/>
                  </a:lnTo>
                  <a:cubicBezTo>
                    <a:pt x="751" y="40"/>
                    <a:pt x="742" y="31"/>
                    <a:pt x="742" y="20"/>
                  </a:cubicBezTo>
                  <a:cubicBezTo>
                    <a:pt x="742" y="9"/>
                    <a:pt x="751" y="0"/>
                    <a:pt x="762" y="0"/>
                  </a:cubicBezTo>
                  <a:lnTo>
                    <a:pt x="840" y="0"/>
                  </a:lnTo>
                  <a:cubicBezTo>
                    <a:pt x="851" y="0"/>
                    <a:pt x="860" y="9"/>
                    <a:pt x="860" y="20"/>
                  </a:cubicBezTo>
                  <a:cubicBezTo>
                    <a:pt x="860" y="31"/>
                    <a:pt x="851" y="40"/>
                    <a:pt x="840" y="40"/>
                  </a:cubicBezTo>
                  <a:close/>
                  <a:moveTo>
                    <a:pt x="998" y="40"/>
                  </a:moveTo>
                  <a:lnTo>
                    <a:pt x="998" y="40"/>
                  </a:lnTo>
                  <a:lnTo>
                    <a:pt x="919" y="40"/>
                  </a:lnTo>
                  <a:cubicBezTo>
                    <a:pt x="908" y="40"/>
                    <a:pt x="899" y="31"/>
                    <a:pt x="899" y="20"/>
                  </a:cubicBezTo>
                  <a:cubicBezTo>
                    <a:pt x="899" y="9"/>
                    <a:pt x="908" y="0"/>
                    <a:pt x="919" y="0"/>
                  </a:cubicBezTo>
                  <a:lnTo>
                    <a:pt x="998" y="0"/>
                  </a:lnTo>
                  <a:cubicBezTo>
                    <a:pt x="1009" y="0"/>
                    <a:pt x="1018" y="9"/>
                    <a:pt x="1018" y="20"/>
                  </a:cubicBezTo>
                  <a:cubicBezTo>
                    <a:pt x="1018" y="31"/>
                    <a:pt x="1009" y="40"/>
                    <a:pt x="998" y="40"/>
                  </a:cubicBezTo>
                  <a:close/>
                  <a:moveTo>
                    <a:pt x="1155" y="40"/>
                  </a:moveTo>
                  <a:lnTo>
                    <a:pt x="1155" y="40"/>
                  </a:lnTo>
                  <a:lnTo>
                    <a:pt x="1076" y="40"/>
                  </a:lnTo>
                  <a:cubicBezTo>
                    <a:pt x="1065" y="40"/>
                    <a:pt x="1056" y="31"/>
                    <a:pt x="1056" y="20"/>
                  </a:cubicBezTo>
                  <a:cubicBezTo>
                    <a:pt x="1056" y="9"/>
                    <a:pt x="1065" y="0"/>
                    <a:pt x="1076" y="0"/>
                  </a:cubicBezTo>
                  <a:lnTo>
                    <a:pt x="1155" y="0"/>
                  </a:lnTo>
                  <a:cubicBezTo>
                    <a:pt x="1166" y="0"/>
                    <a:pt x="1175" y="9"/>
                    <a:pt x="1175" y="20"/>
                  </a:cubicBezTo>
                  <a:cubicBezTo>
                    <a:pt x="1175" y="31"/>
                    <a:pt x="1166" y="40"/>
                    <a:pt x="1155" y="40"/>
                  </a:cubicBezTo>
                  <a:close/>
                  <a:moveTo>
                    <a:pt x="1311" y="46"/>
                  </a:moveTo>
                  <a:lnTo>
                    <a:pt x="1311" y="46"/>
                  </a:lnTo>
                  <a:cubicBezTo>
                    <a:pt x="1307" y="46"/>
                    <a:pt x="1303" y="45"/>
                    <a:pt x="1300" y="43"/>
                  </a:cubicBezTo>
                  <a:cubicBezTo>
                    <a:pt x="1298" y="41"/>
                    <a:pt x="1295" y="40"/>
                    <a:pt x="1293" y="40"/>
                  </a:cubicBezTo>
                  <a:lnTo>
                    <a:pt x="1233" y="40"/>
                  </a:lnTo>
                  <a:cubicBezTo>
                    <a:pt x="1222" y="40"/>
                    <a:pt x="1213" y="31"/>
                    <a:pt x="1213" y="20"/>
                  </a:cubicBezTo>
                  <a:cubicBezTo>
                    <a:pt x="1213" y="9"/>
                    <a:pt x="1222" y="0"/>
                    <a:pt x="1233" y="0"/>
                  </a:cubicBezTo>
                  <a:lnTo>
                    <a:pt x="1293" y="0"/>
                  </a:lnTo>
                  <a:cubicBezTo>
                    <a:pt x="1303" y="0"/>
                    <a:pt x="1313" y="3"/>
                    <a:pt x="1322" y="9"/>
                  </a:cubicBezTo>
                  <a:cubicBezTo>
                    <a:pt x="1331" y="15"/>
                    <a:pt x="1334" y="27"/>
                    <a:pt x="1328" y="36"/>
                  </a:cubicBezTo>
                  <a:cubicBezTo>
                    <a:pt x="1324" y="42"/>
                    <a:pt x="1317" y="46"/>
                    <a:pt x="1311" y="46"/>
                  </a:cubicBezTo>
                  <a:close/>
                  <a:moveTo>
                    <a:pt x="20" y="99"/>
                  </a:moveTo>
                  <a:lnTo>
                    <a:pt x="20" y="99"/>
                  </a:lnTo>
                  <a:cubicBezTo>
                    <a:pt x="9" y="99"/>
                    <a:pt x="0" y="90"/>
                    <a:pt x="0" y="79"/>
                  </a:cubicBezTo>
                  <a:lnTo>
                    <a:pt x="0" y="54"/>
                  </a:lnTo>
                  <a:cubicBezTo>
                    <a:pt x="0" y="25"/>
                    <a:pt x="25" y="0"/>
                    <a:pt x="54" y="0"/>
                  </a:cubicBezTo>
                  <a:cubicBezTo>
                    <a:pt x="65" y="0"/>
                    <a:pt x="75" y="9"/>
                    <a:pt x="75" y="20"/>
                  </a:cubicBezTo>
                  <a:cubicBezTo>
                    <a:pt x="75" y="31"/>
                    <a:pt x="66" y="40"/>
                    <a:pt x="55" y="40"/>
                  </a:cubicBezTo>
                  <a:lnTo>
                    <a:pt x="54" y="40"/>
                  </a:lnTo>
                  <a:cubicBezTo>
                    <a:pt x="47" y="40"/>
                    <a:pt x="40" y="47"/>
                    <a:pt x="40" y="54"/>
                  </a:cubicBezTo>
                  <a:lnTo>
                    <a:pt x="40" y="79"/>
                  </a:lnTo>
                  <a:cubicBezTo>
                    <a:pt x="40" y="90"/>
                    <a:pt x="32" y="99"/>
                    <a:pt x="20" y="99"/>
                  </a:cubicBezTo>
                  <a:close/>
                  <a:moveTo>
                    <a:pt x="1327" y="197"/>
                  </a:moveTo>
                  <a:lnTo>
                    <a:pt x="1327" y="197"/>
                  </a:lnTo>
                  <a:cubicBezTo>
                    <a:pt x="1316" y="197"/>
                    <a:pt x="1307" y="188"/>
                    <a:pt x="1307" y="177"/>
                  </a:cubicBezTo>
                  <a:lnTo>
                    <a:pt x="1307" y="99"/>
                  </a:lnTo>
                  <a:cubicBezTo>
                    <a:pt x="1307" y="88"/>
                    <a:pt x="1316" y="79"/>
                    <a:pt x="1327" y="79"/>
                  </a:cubicBezTo>
                  <a:cubicBezTo>
                    <a:pt x="1338" y="79"/>
                    <a:pt x="1347" y="88"/>
                    <a:pt x="1347" y="99"/>
                  </a:cubicBezTo>
                  <a:lnTo>
                    <a:pt x="1347" y="177"/>
                  </a:lnTo>
                  <a:cubicBezTo>
                    <a:pt x="1347" y="188"/>
                    <a:pt x="1338" y="197"/>
                    <a:pt x="1327" y="197"/>
                  </a:cubicBezTo>
                  <a:close/>
                  <a:moveTo>
                    <a:pt x="20" y="257"/>
                  </a:moveTo>
                  <a:lnTo>
                    <a:pt x="20" y="257"/>
                  </a:lnTo>
                  <a:cubicBezTo>
                    <a:pt x="9" y="257"/>
                    <a:pt x="0" y="248"/>
                    <a:pt x="0" y="237"/>
                  </a:cubicBezTo>
                  <a:lnTo>
                    <a:pt x="0" y="158"/>
                  </a:lnTo>
                  <a:cubicBezTo>
                    <a:pt x="0" y="147"/>
                    <a:pt x="9" y="138"/>
                    <a:pt x="20" y="138"/>
                  </a:cubicBezTo>
                  <a:cubicBezTo>
                    <a:pt x="32" y="138"/>
                    <a:pt x="40" y="147"/>
                    <a:pt x="40" y="158"/>
                  </a:cubicBezTo>
                  <a:lnTo>
                    <a:pt x="40" y="237"/>
                  </a:lnTo>
                  <a:cubicBezTo>
                    <a:pt x="40" y="248"/>
                    <a:pt x="32" y="257"/>
                    <a:pt x="20" y="257"/>
                  </a:cubicBezTo>
                  <a:close/>
                  <a:moveTo>
                    <a:pt x="1327" y="354"/>
                  </a:moveTo>
                  <a:lnTo>
                    <a:pt x="1327" y="354"/>
                  </a:lnTo>
                  <a:cubicBezTo>
                    <a:pt x="1316" y="354"/>
                    <a:pt x="1307" y="346"/>
                    <a:pt x="1307" y="334"/>
                  </a:cubicBezTo>
                  <a:lnTo>
                    <a:pt x="1307" y="256"/>
                  </a:lnTo>
                  <a:cubicBezTo>
                    <a:pt x="1307" y="245"/>
                    <a:pt x="1316" y="236"/>
                    <a:pt x="1327" y="236"/>
                  </a:cubicBezTo>
                  <a:cubicBezTo>
                    <a:pt x="1338" y="236"/>
                    <a:pt x="1347" y="245"/>
                    <a:pt x="1347" y="256"/>
                  </a:cubicBezTo>
                  <a:lnTo>
                    <a:pt x="1347" y="334"/>
                  </a:lnTo>
                  <a:cubicBezTo>
                    <a:pt x="1347" y="346"/>
                    <a:pt x="1338" y="354"/>
                    <a:pt x="1327" y="354"/>
                  </a:cubicBezTo>
                  <a:close/>
                  <a:moveTo>
                    <a:pt x="20" y="414"/>
                  </a:moveTo>
                  <a:lnTo>
                    <a:pt x="20" y="414"/>
                  </a:lnTo>
                  <a:cubicBezTo>
                    <a:pt x="9" y="414"/>
                    <a:pt x="0" y="405"/>
                    <a:pt x="0" y="394"/>
                  </a:cubicBezTo>
                  <a:lnTo>
                    <a:pt x="0" y="315"/>
                  </a:lnTo>
                  <a:cubicBezTo>
                    <a:pt x="0" y="304"/>
                    <a:pt x="9" y="295"/>
                    <a:pt x="20" y="295"/>
                  </a:cubicBezTo>
                  <a:cubicBezTo>
                    <a:pt x="32" y="295"/>
                    <a:pt x="40" y="304"/>
                    <a:pt x="40" y="315"/>
                  </a:cubicBezTo>
                  <a:lnTo>
                    <a:pt x="40" y="394"/>
                  </a:lnTo>
                  <a:cubicBezTo>
                    <a:pt x="40" y="405"/>
                    <a:pt x="32" y="414"/>
                    <a:pt x="20" y="414"/>
                  </a:cubicBezTo>
                  <a:close/>
                  <a:moveTo>
                    <a:pt x="1327" y="512"/>
                  </a:moveTo>
                  <a:lnTo>
                    <a:pt x="1327" y="512"/>
                  </a:lnTo>
                  <a:cubicBezTo>
                    <a:pt x="1316" y="512"/>
                    <a:pt x="1307" y="503"/>
                    <a:pt x="1307" y="492"/>
                  </a:cubicBezTo>
                  <a:lnTo>
                    <a:pt x="1307" y="413"/>
                  </a:lnTo>
                  <a:cubicBezTo>
                    <a:pt x="1307" y="402"/>
                    <a:pt x="1316" y="393"/>
                    <a:pt x="1327" y="393"/>
                  </a:cubicBezTo>
                  <a:cubicBezTo>
                    <a:pt x="1338" y="393"/>
                    <a:pt x="1347" y="402"/>
                    <a:pt x="1347" y="413"/>
                  </a:cubicBezTo>
                  <a:lnTo>
                    <a:pt x="1347" y="492"/>
                  </a:lnTo>
                  <a:cubicBezTo>
                    <a:pt x="1347" y="503"/>
                    <a:pt x="1338" y="512"/>
                    <a:pt x="1327" y="512"/>
                  </a:cubicBezTo>
                  <a:close/>
                  <a:moveTo>
                    <a:pt x="20" y="571"/>
                  </a:moveTo>
                  <a:lnTo>
                    <a:pt x="20" y="571"/>
                  </a:lnTo>
                  <a:cubicBezTo>
                    <a:pt x="9" y="571"/>
                    <a:pt x="0" y="562"/>
                    <a:pt x="0" y="551"/>
                  </a:cubicBezTo>
                  <a:lnTo>
                    <a:pt x="0" y="472"/>
                  </a:lnTo>
                  <a:cubicBezTo>
                    <a:pt x="0" y="461"/>
                    <a:pt x="9" y="452"/>
                    <a:pt x="20" y="452"/>
                  </a:cubicBezTo>
                  <a:cubicBezTo>
                    <a:pt x="32" y="452"/>
                    <a:pt x="40" y="461"/>
                    <a:pt x="40" y="472"/>
                  </a:cubicBezTo>
                  <a:lnTo>
                    <a:pt x="40" y="551"/>
                  </a:lnTo>
                  <a:cubicBezTo>
                    <a:pt x="40" y="562"/>
                    <a:pt x="32" y="571"/>
                    <a:pt x="20" y="571"/>
                  </a:cubicBezTo>
                  <a:close/>
                  <a:moveTo>
                    <a:pt x="1327" y="669"/>
                  </a:moveTo>
                  <a:lnTo>
                    <a:pt x="1327" y="669"/>
                  </a:lnTo>
                  <a:cubicBezTo>
                    <a:pt x="1316" y="669"/>
                    <a:pt x="1307" y="660"/>
                    <a:pt x="1307" y="649"/>
                  </a:cubicBezTo>
                  <a:lnTo>
                    <a:pt x="1307" y="570"/>
                  </a:lnTo>
                  <a:cubicBezTo>
                    <a:pt x="1307" y="559"/>
                    <a:pt x="1316" y="550"/>
                    <a:pt x="1327" y="550"/>
                  </a:cubicBezTo>
                  <a:cubicBezTo>
                    <a:pt x="1338" y="550"/>
                    <a:pt x="1347" y="559"/>
                    <a:pt x="1347" y="570"/>
                  </a:cubicBezTo>
                  <a:lnTo>
                    <a:pt x="1347" y="649"/>
                  </a:lnTo>
                  <a:cubicBezTo>
                    <a:pt x="1347" y="660"/>
                    <a:pt x="1338" y="669"/>
                    <a:pt x="1327" y="669"/>
                  </a:cubicBezTo>
                  <a:close/>
                  <a:moveTo>
                    <a:pt x="20" y="728"/>
                  </a:moveTo>
                  <a:lnTo>
                    <a:pt x="20" y="728"/>
                  </a:lnTo>
                  <a:cubicBezTo>
                    <a:pt x="9" y="728"/>
                    <a:pt x="0" y="719"/>
                    <a:pt x="0" y="708"/>
                  </a:cubicBezTo>
                  <a:lnTo>
                    <a:pt x="0" y="629"/>
                  </a:lnTo>
                  <a:cubicBezTo>
                    <a:pt x="0" y="618"/>
                    <a:pt x="9" y="609"/>
                    <a:pt x="20" y="609"/>
                  </a:cubicBezTo>
                  <a:cubicBezTo>
                    <a:pt x="32" y="609"/>
                    <a:pt x="40" y="618"/>
                    <a:pt x="40" y="629"/>
                  </a:cubicBezTo>
                  <a:lnTo>
                    <a:pt x="40" y="708"/>
                  </a:lnTo>
                  <a:cubicBezTo>
                    <a:pt x="40" y="719"/>
                    <a:pt x="32" y="728"/>
                    <a:pt x="20" y="728"/>
                  </a:cubicBezTo>
                  <a:close/>
                  <a:moveTo>
                    <a:pt x="1327" y="826"/>
                  </a:moveTo>
                  <a:lnTo>
                    <a:pt x="1327" y="826"/>
                  </a:lnTo>
                  <a:cubicBezTo>
                    <a:pt x="1316" y="826"/>
                    <a:pt x="1307" y="817"/>
                    <a:pt x="1307" y="806"/>
                  </a:cubicBezTo>
                  <a:lnTo>
                    <a:pt x="1307" y="727"/>
                  </a:lnTo>
                  <a:cubicBezTo>
                    <a:pt x="1307" y="716"/>
                    <a:pt x="1316" y="707"/>
                    <a:pt x="1327" y="707"/>
                  </a:cubicBezTo>
                  <a:cubicBezTo>
                    <a:pt x="1338" y="707"/>
                    <a:pt x="1347" y="716"/>
                    <a:pt x="1347" y="727"/>
                  </a:cubicBezTo>
                  <a:lnTo>
                    <a:pt x="1347" y="806"/>
                  </a:lnTo>
                  <a:cubicBezTo>
                    <a:pt x="1347" y="817"/>
                    <a:pt x="1338" y="826"/>
                    <a:pt x="1327" y="826"/>
                  </a:cubicBezTo>
                  <a:close/>
                  <a:moveTo>
                    <a:pt x="20" y="885"/>
                  </a:moveTo>
                  <a:lnTo>
                    <a:pt x="20" y="885"/>
                  </a:lnTo>
                  <a:cubicBezTo>
                    <a:pt x="9" y="885"/>
                    <a:pt x="0" y="876"/>
                    <a:pt x="0" y="865"/>
                  </a:cubicBezTo>
                  <a:lnTo>
                    <a:pt x="0" y="787"/>
                  </a:lnTo>
                  <a:cubicBezTo>
                    <a:pt x="0" y="775"/>
                    <a:pt x="9" y="767"/>
                    <a:pt x="20" y="767"/>
                  </a:cubicBezTo>
                  <a:cubicBezTo>
                    <a:pt x="32" y="767"/>
                    <a:pt x="40" y="775"/>
                    <a:pt x="40" y="787"/>
                  </a:cubicBezTo>
                  <a:lnTo>
                    <a:pt x="40" y="865"/>
                  </a:lnTo>
                  <a:cubicBezTo>
                    <a:pt x="40" y="876"/>
                    <a:pt x="32" y="885"/>
                    <a:pt x="20" y="885"/>
                  </a:cubicBezTo>
                  <a:close/>
                  <a:moveTo>
                    <a:pt x="114" y="964"/>
                  </a:moveTo>
                  <a:lnTo>
                    <a:pt x="114" y="964"/>
                  </a:lnTo>
                  <a:lnTo>
                    <a:pt x="54" y="964"/>
                  </a:lnTo>
                  <a:cubicBezTo>
                    <a:pt x="44" y="964"/>
                    <a:pt x="34" y="961"/>
                    <a:pt x="25" y="955"/>
                  </a:cubicBezTo>
                  <a:cubicBezTo>
                    <a:pt x="16" y="949"/>
                    <a:pt x="13" y="937"/>
                    <a:pt x="19" y="927"/>
                  </a:cubicBezTo>
                  <a:cubicBezTo>
                    <a:pt x="25" y="918"/>
                    <a:pt x="38" y="916"/>
                    <a:pt x="47" y="921"/>
                  </a:cubicBezTo>
                  <a:cubicBezTo>
                    <a:pt x="49" y="923"/>
                    <a:pt x="52" y="924"/>
                    <a:pt x="54" y="924"/>
                  </a:cubicBezTo>
                  <a:lnTo>
                    <a:pt x="114" y="924"/>
                  </a:lnTo>
                  <a:cubicBezTo>
                    <a:pt x="125" y="924"/>
                    <a:pt x="134" y="933"/>
                    <a:pt x="134" y="944"/>
                  </a:cubicBezTo>
                  <a:cubicBezTo>
                    <a:pt x="134" y="955"/>
                    <a:pt x="125" y="964"/>
                    <a:pt x="114" y="964"/>
                  </a:cubicBezTo>
                  <a:close/>
                  <a:moveTo>
                    <a:pt x="271" y="964"/>
                  </a:moveTo>
                  <a:lnTo>
                    <a:pt x="271" y="964"/>
                  </a:lnTo>
                  <a:lnTo>
                    <a:pt x="192" y="964"/>
                  </a:lnTo>
                  <a:cubicBezTo>
                    <a:pt x="181" y="964"/>
                    <a:pt x="172" y="955"/>
                    <a:pt x="172" y="944"/>
                  </a:cubicBezTo>
                  <a:cubicBezTo>
                    <a:pt x="172" y="933"/>
                    <a:pt x="181" y="924"/>
                    <a:pt x="192" y="924"/>
                  </a:cubicBezTo>
                  <a:lnTo>
                    <a:pt x="271" y="924"/>
                  </a:lnTo>
                  <a:cubicBezTo>
                    <a:pt x="282" y="924"/>
                    <a:pt x="291" y="933"/>
                    <a:pt x="291" y="944"/>
                  </a:cubicBezTo>
                  <a:cubicBezTo>
                    <a:pt x="291" y="955"/>
                    <a:pt x="282" y="964"/>
                    <a:pt x="271" y="964"/>
                  </a:cubicBezTo>
                  <a:close/>
                  <a:moveTo>
                    <a:pt x="428" y="964"/>
                  </a:moveTo>
                  <a:lnTo>
                    <a:pt x="428" y="964"/>
                  </a:lnTo>
                  <a:lnTo>
                    <a:pt x="349" y="964"/>
                  </a:lnTo>
                  <a:cubicBezTo>
                    <a:pt x="338" y="964"/>
                    <a:pt x="329" y="955"/>
                    <a:pt x="329" y="944"/>
                  </a:cubicBezTo>
                  <a:cubicBezTo>
                    <a:pt x="329" y="933"/>
                    <a:pt x="338" y="924"/>
                    <a:pt x="349" y="924"/>
                  </a:cubicBezTo>
                  <a:lnTo>
                    <a:pt x="428" y="924"/>
                  </a:lnTo>
                  <a:cubicBezTo>
                    <a:pt x="439" y="924"/>
                    <a:pt x="448" y="933"/>
                    <a:pt x="448" y="944"/>
                  </a:cubicBezTo>
                  <a:cubicBezTo>
                    <a:pt x="448" y="955"/>
                    <a:pt x="439" y="964"/>
                    <a:pt x="428" y="964"/>
                  </a:cubicBezTo>
                  <a:close/>
                  <a:moveTo>
                    <a:pt x="585" y="964"/>
                  </a:moveTo>
                  <a:lnTo>
                    <a:pt x="585" y="964"/>
                  </a:lnTo>
                  <a:lnTo>
                    <a:pt x="507" y="964"/>
                  </a:lnTo>
                  <a:cubicBezTo>
                    <a:pt x="495" y="964"/>
                    <a:pt x="487" y="955"/>
                    <a:pt x="487" y="944"/>
                  </a:cubicBezTo>
                  <a:cubicBezTo>
                    <a:pt x="487" y="933"/>
                    <a:pt x="495" y="924"/>
                    <a:pt x="507" y="924"/>
                  </a:cubicBezTo>
                  <a:lnTo>
                    <a:pt x="585" y="924"/>
                  </a:lnTo>
                  <a:cubicBezTo>
                    <a:pt x="596" y="924"/>
                    <a:pt x="605" y="933"/>
                    <a:pt x="605" y="944"/>
                  </a:cubicBezTo>
                  <a:cubicBezTo>
                    <a:pt x="605" y="955"/>
                    <a:pt x="596" y="964"/>
                    <a:pt x="585" y="964"/>
                  </a:cubicBezTo>
                  <a:close/>
                  <a:moveTo>
                    <a:pt x="742" y="964"/>
                  </a:moveTo>
                  <a:lnTo>
                    <a:pt x="742" y="964"/>
                  </a:lnTo>
                  <a:lnTo>
                    <a:pt x="664" y="964"/>
                  </a:lnTo>
                  <a:cubicBezTo>
                    <a:pt x="653" y="964"/>
                    <a:pt x="644" y="955"/>
                    <a:pt x="644" y="944"/>
                  </a:cubicBezTo>
                  <a:cubicBezTo>
                    <a:pt x="644" y="933"/>
                    <a:pt x="653" y="924"/>
                    <a:pt x="664" y="924"/>
                  </a:cubicBezTo>
                  <a:lnTo>
                    <a:pt x="742" y="924"/>
                  </a:lnTo>
                  <a:cubicBezTo>
                    <a:pt x="753" y="924"/>
                    <a:pt x="762" y="933"/>
                    <a:pt x="762" y="944"/>
                  </a:cubicBezTo>
                  <a:cubicBezTo>
                    <a:pt x="762" y="955"/>
                    <a:pt x="753" y="964"/>
                    <a:pt x="742" y="964"/>
                  </a:cubicBezTo>
                  <a:close/>
                  <a:moveTo>
                    <a:pt x="899" y="964"/>
                  </a:moveTo>
                  <a:lnTo>
                    <a:pt x="899" y="964"/>
                  </a:lnTo>
                  <a:lnTo>
                    <a:pt x="821" y="964"/>
                  </a:lnTo>
                  <a:cubicBezTo>
                    <a:pt x="810" y="964"/>
                    <a:pt x="801" y="955"/>
                    <a:pt x="801" y="944"/>
                  </a:cubicBezTo>
                  <a:cubicBezTo>
                    <a:pt x="801" y="933"/>
                    <a:pt x="810" y="924"/>
                    <a:pt x="821" y="924"/>
                  </a:cubicBezTo>
                  <a:lnTo>
                    <a:pt x="899" y="924"/>
                  </a:lnTo>
                  <a:cubicBezTo>
                    <a:pt x="910" y="924"/>
                    <a:pt x="919" y="933"/>
                    <a:pt x="919" y="944"/>
                  </a:cubicBezTo>
                  <a:cubicBezTo>
                    <a:pt x="919" y="955"/>
                    <a:pt x="910" y="964"/>
                    <a:pt x="899" y="964"/>
                  </a:cubicBezTo>
                  <a:close/>
                  <a:moveTo>
                    <a:pt x="1057" y="964"/>
                  </a:moveTo>
                  <a:lnTo>
                    <a:pt x="1057" y="964"/>
                  </a:lnTo>
                  <a:lnTo>
                    <a:pt x="978" y="964"/>
                  </a:lnTo>
                  <a:cubicBezTo>
                    <a:pt x="967" y="964"/>
                    <a:pt x="958" y="955"/>
                    <a:pt x="958" y="944"/>
                  </a:cubicBezTo>
                  <a:cubicBezTo>
                    <a:pt x="958" y="933"/>
                    <a:pt x="967" y="924"/>
                    <a:pt x="978" y="924"/>
                  </a:cubicBezTo>
                  <a:lnTo>
                    <a:pt x="1057" y="924"/>
                  </a:lnTo>
                  <a:cubicBezTo>
                    <a:pt x="1068" y="924"/>
                    <a:pt x="1077" y="933"/>
                    <a:pt x="1077" y="944"/>
                  </a:cubicBezTo>
                  <a:cubicBezTo>
                    <a:pt x="1077" y="955"/>
                    <a:pt x="1068" y="964"/>
                    <a:pt x="1057" y="964"/>
                  </a:cubicBezTo>
                  <a:close/>
                  <a:moveTo>
                    <a:pt x="1214" y="964"/>
                  </a:moveTo>
                  <a:lnTo>
                    <a:pt x="1214" y="964"/>
                  </a:lnTo>
                  <a:lnTo>
                    <a:pt x="1135" y="964"/>
                  </a:lnTo>
                  <a:cubicBezTo>
                    <a:pt x="1124" y="964"/>
                    <a:pt x="1115" y="955"/>
                    <a:pt x="1115" y="944"/>
                  </a:cubicBezTo>
                  <a:cubicBezTo>
                    <a:pt x="1115" y="933"/>
                    <a:pt x="1124" y="924"/>
                    <a:pt x="1135" y="924"/>
                  </a:cubicBezTo>
                  <a:lnTo>
                    <a:pt x="1214" y="924"/>
                  </a:lnTo>
                  <a:cubicBezTo>
                    <a:pt x="1225" y="924"/>
                    <a:pt x="1234" y="933"/>
                    <a:pt x="1234" y="944"/>
                  </a:cubicBezTo>
                  <a:cubicBezTo>
                    <a:pt x="1234" y="955"/>
                    <a:pt x="1225" y="964"/>
                    <a:pt x="1214" y="964"/>
                  </a:cubicBezTo>
                  <a:close/>
                  <a:moveTo>
                    <a:pt x="1293" y="964"/>
                  </a:moveTo>
                  <a:lnTo>
                    <a:pt x="1293" y="964"/>
                  </a:lnTo>
                  <a:cubicBezTo>
                    <a:pt x="1282" y="964"/>
                    <a:pt x="1272" y="955"/>
                    <a:pt x="1272" y="944"/>
                  </a:cubicBezTo>
                  <a:cubicBezTo>
                    <a:pt x="1272" y="933"/>
                    <a:pt x="1281" y="924"/>
                    <a:pt x="1292" y="924"/>
                  </a:cubicBezTo>
                  <a:lnTo>
                    <a:pt x="1293" y="924"/>
                  </a:lnTo>
                  <a:cubicBezTo>
                    <a:pt x="1300" y="924"/>
                    <a:pt x="1307" y="917"/>
                    <a:pt x="1307" y="910"/>
                  </a:cubicBezTo>
                  <a:lnTo>
                    <a:pt x="1307" y="884"/>
                  </a:lnTo>
                  <a:cubicBezTo>
                    <a:pt x="1307" y="873"/>
                    <a:pt x="1316" y="864"/>
                    <a:pt x="1327" y="864"/>
                  </a:cubicBezTo>
                  <a:cubicBezTo>
                    <a:pt x="1338" y="864"/>
                    <a:pt x="1347" y="873"/>
                    <a:pt x="1347" y="884"/>
                  </a:cubicBezTo>
                  <a:lnTo>
                    <a:pt x="1347" y="910"/>
                  </a:lnTo>
                  <a:cubicBezTo>
                    <a:pt x="1347" y="939"/>
                    <a:pt x="1322" y="964"/>
                    <a:pt x="1293" y="9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5" name="Freeform 47"/>
            <p:cNvSpPr>
              <a:spLocks/>
            </p:cNvSpPr>
            <p:nvPr/>
          </p:nvSpPr>
          <p:spPr bwMode="auto">
            <a:xfrm>
              <a:off x="5807075" y="4360863"/>
              <a:ext cx="57150" cy="58738"/>
            </a:xfrm>
            <a:custGeom>
              <a:avLst/>
              <a:gdLst>
                <a:gd name="T0" fmla="*/ 2147483646 w 139"/>
                <a:gd name="T1" fmla="*/ 2147483646 h 139"/>
                <a:gd name="T2" fmla="*/ 2147483646 w 139"/>
                <a:gd name="T3" fmla="*/ 2147483646 h 139"/>
                <a:gd name="T4" fmla="*/ 0 w 139"/>
                <a:gd name="T5" fmla="*/ 2147483646 h 139"/>
                <a:gd name="T6" fmla="*/ 2147483646 w 139"/>
                <a:gd name="T7" fmla="*/ 0 h 139"/>
                <a:gd name="T8" fmla="*/ 2147483646 w 139"/>
                <a:gd name="T9" fmla="*/ 2147483646 h 139"/>
                <a:gd name="T10" fmla="*/ 2147483646 w 139"/>
                <a:gd name="T11" fmla="*/ 2147483646 h 1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9"/>
                <a:gd name="T19" fmla="*/ 0 h 139"/>
                <a:gd name="T20" fmla="*/ 139 w 139"/>
                <a:gd name="T21" fmla="*/ 139 h 1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9" h="139">
                  <a:moveTo>
                    <a:pt x="70" y="139"/>
                  </a:moveTo>
                  <a:lnTo>
                    <a:pt x="70" y="139"/>
                  </a:lnTo>
                  <a:cubicBezTo>
                    <a:pt x="31" y="139"/>
                    <a:pt x="0" y="108"/>
                    <a:pt x="0" y="70"/>
                  </a:cubicBezTo>
                  <a:cubicBezTo>
                    <a:pt x="0" y="31"/>
                    <a:pt x="31" y="0"/>
                    <a:pt x="70" y="0"/>
                  </a:cubicBezTo>
                  <a:cubicBezTo>
                    <a:pt x="108" y="0"/>
                    <a:pt x="139" y="31"/>
                    <a:pt x="139" y="70"/>
                  </a:cubicBezTo>
                  <a:cubicBezTo>
                    <a:pt x="139" y="108"/>
                    <a:pt x="108" y="139"/>
                    <a:pt x="70" y="1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6" name="Freeform 48"/>
            <p:cNvSpPr>
              <a:spLocks/>
            </p:cNvSpPr>
            <p:nvPr/>
          </p:nvSpPr>
          <p:spPr bwMode="auto">
            <a:xfrm>
              <a:off x="5895975" y="4360863"/>
              <a:ext cx="58738" cy="58738"/>
            </a:xfrm>
            <a:custGeom>
              <a:avLst/>
              <a:gdLst>
                <a:gd name="T0" fmla="*/ 2147483646 w 139"/>
                <a:gd name="T1" fmla="*/ 2147483646 h 139"/>
                <a:gd name="T2" fmla="*/ 2147483646 w 139"/>
                <a:gd name="T3" fmla="*/ 2147483646 h 139"/>
                <a:gd name="T4" fmla="*/ 0 w 139"/>
                <a:gd name="T5" fmla="*/ 2147483646 h 139"/>
                <a:gd name="T6" fmla="*/ 2147483646 w 139"/>
                <a:gd name="T7" fmla="*/ 0 h 139"/>
                <a:gd name="T8" fmla="*/ 2147483646 w 139"/>
                <a:gd name="T9" fmla="*/ 2147483646 h 139"/>
                <a:gd name="T10" fmla="*/ 2147483646 w 139"/>
                <a:gd name="T11" fmla="*/ 2147483646 h 1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9"/>
                <a:gd name="T19" fmla="*/ 0 h 139"/>
                <a:gd name="T20" fmla="*/ 139 w 139"/>
                <a:gd name="T21" fmla="*/ 139 h 1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9" h="139">
                  <a:moveTo>
                    <a:pt x="70" y="139"/>
                  </a:moveTo>
                  <a:lnTo>
                    <a:pt x="70" y="139"/>
                  </a:lnTo>
                  <a:cubicBezTo>
                    <a:pt x="31" y="139"/>
                    <a:pt x="0" y="108"/>
                    <a:pt x="0" y="70"/>
                  </a:cubicBezTo>
                  <a:cubicBezTo>
                    <a:pt x="0" y="31"/>
                    <a:pt x="31" y="0"/>
                    <a:pt x="70" y="0"/>
                  </a:cubicBezTo>
                  <a:cubicBezTo>
                    <a:pt x="108" y="0"/>
                    <a:pt x="139" y="31"/>
                    <a:pt x="139" y="70"/>
                  </a:cubicBezTo>
                  <a:cubicBezTo>
                    <a:pt x="139" y="108"/>
                    <a:pt x="108" y="139"/>
                    <a:pt x="70" y="1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7" name="Freeform 49"/>
            <p:cNvSpPr>
              <a:spLocks/>
            </p:cNvSpPr>
            <p:nvPr/>
          </p:nvSpPr>
          <p:spPr bwMode="auto">
            <a:xfrm>
              <a:off x="5360988" y="3884613"/>
              <a:ext cx="669925" cy="520700"/>
            </a:xfrm>
            <a:custGeom>
              <a:avLst/>
              <a:gdLst>
                <a:gd name="T0" fmla="*/ 2147483646 w 1597"/>
                <a:gd name="T1" fmla="*/ 2147483646 h 1238"/>
                <a:gd name="T2" fmla="*/ 2147483646 w 1597"/>
                <a:gd name="T3" fmla="*/ 2147483646 h 1238"/>
                <a:gd name="T4" fmla="*/ 2147483646 w 1597"/>
                <a:gd name="T5" fmla="*/ 2147483646 h 1238"/>
                <a:gd name="T6" fmla="*/ 2147483646 w 1597"/>
                <a:gd name="T7" fmla="*/ 2147483646 h 1238"/>
                <a:gd name="T8" fmla="*/ 2147483646 w 1597"/>
                <a:gd name="T9" fmla="*/ 2147483646 h 1238"/>
                <a:gd name="T10" fmla="*/ 2147483646 w 1597"/>
                <a:gd name="T11" fmla="*/ 2147483646 h 1238"/>
                <a:gd name="T12" fmla="*/ 2147483646 w 1597"/>
                <a:gd name="T13" fmla="*/ 2147483646 h 1238"/>
                <a:gd name="T14" fmla="*/ 2147483646 w 1597"/>
                <a:gd name="T15" fmla="*/ 2147483646 h 1238"/>
                <a:gd name="T16" fmla="*/ 2147483646 w 1597"/>
                <a:gd name="T17" fmla="*/ 2147483646 h 1238"/>
                <a:gd name="T18" fmla="*/ 2147483646 w 1597"/>
                <a:gd name="T19" fmla="*/ 2147483646 h 1238"/>
                <a:gd name="T20" fmla="*/ 2147483646 w 1597"/>
                <a:gd name="T21" fmla="*/ 2147483646 h 1238"/>
                <a:gd name="T22" fmla="*/ 2147483646 w 1597"/>
                <a:gd name="T23" fmla="*/ 2147483646 h 1238"/>
                <a:gd name="T24" fmla="*/ 2147483646 w 1597"/>
                <a:gd name="T25" fmla="*/ 2147483646 h 1238"/>
                <a:gd name="T26" fmla="*/ 2147483646 w 1597"/>
                <a:gd name="T27" fmla="*/ 2147483646 h 1238"/>
                <a:gd name="T28" fmla="*/ 2147483646 w 1597"/>
                <a:gd name="T29" fmla="*/ 2147483646 h 1238"/>
                <a:gd name="T30" fmla="*/ 2147483646 w 1597"/>
                <a:gd name="T31" fmla="*/ 2147483646 h 1238"/>
                <a:gd name="T32" fmla="*/ 2147483646 w 1597"/>
                <a:gd name="T33" fmla="*/ 2147483646 h 1238"/>
                <a:gd name="T34" fmla="*/ 0 w 1597"/>
                <a:gd name="T35" fmla="*/ 2147483646 h 1238"/>
                <a:gd name="T36" fmla="*/ 0 w 1597"/>
                <a:gd name="T37" fmla="*/ 2147483646 h 1238"/>
                <a:gd name="T38" fmla="*/ 2147483646 w 1597"/>
                <a:gd name="T39" fmla="*/ 0 h 1238"/>
                <a:gd name="T40" fmla="*/ 2147483646 w 1597"/>
                <a:gd name="T41" fmla="*/ 0 h 1238"/>
                <a:gd name="T42" fmla="*/ 2147483646 w 1597"/>
                <a:gd name="T43" fmla="*/ 2147483646 h 1238"/>
                <a:gd name="T44" fmla="*/ 2147483646 w 1597"/>
                <a:gd name="T45" fmla="*/ 2147483646 h 1238"/>
                <a:gd name="T46" fmla="*/ 2147483646 w 1597"/>
                <a:gd name="T47" fmla="*/ 2147483646 h 123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97"/>
                <a:gd name="T73" fmla="*/ 0 h 1238"/>
                <a:gd name="T74" fmla="*/ 1597 w 1597"/>
                <a:gd name="T75" fmla="*/ 1238 h 123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97" h="1238">
                  <a:moveTo>
                    <a:pt x="1484" y="1238"/>
                  </a:moveTo>
                  <a:lnTo>
                    <a:pt x="1484" y="1238"/>
                  </a:lnTo>
                  <a:lnTo>
                    <a:pt x="1341" y="1238"/>
                  </a:lnTo>
                  <a:cubicBezTo>
                    <a:pt x="1323" y="1238"/>
                    <a:pt x="1308" y="1223"/>
                    <a:pt x="1308" y="1205"/>
                  </a:cubicBezTo>
                  <a:cubicBezTo>
                    <a:pt x="1308" y="1186"/>
                    <a:pt x="1323" y="1171"/>
                    <a:pt x="1341" y="1171"/>
                  </a:cubicBezTo>
                  <a:lnTo>
                    <a:pt x="1484" y="1171"/>
                  </a:lnTo>
                  <a:cubicBezTo>
                    <a:pt x="1509" y="1171"/>
                    <a:pt x="1530" y="1150"/>
                    <a:pt x="1530" y="1125"/>
                  </a:cubicBezTo>
                  <a:lnTo>
                    <a:pt x="1530" y="113"/>
                  </a:lnTo>
                  <a:cubicBezTo>
                    <a:pt x="1530" y="88"/>
                    <a:pt x="1509" y="67"/>
                    <a:pt x="1484" y="67"/>
                  </a:cubicBezTo>
                  <a:lnTo>
                    <a:pt x="113" y="67"/>
                  </a:lnTo>
                  <a:cubicBezTo>
                    <a:pt x="88" y="67"/>
                    <a:pt x="67" y="88"/>
                    <a:pt x="67" y="113"/>
                  </a:cubicBezTo>
                  <a:lnTo>
                    <a:pt x="67" y="1125"/>
                  </a:lnTo>
                  <a:cubicBezTo>
                    <a:pt x="67" y="1150"/>
                    <a:pt x="88" y="1171"/>
                    <a:pt x="113" y="1171"/>
                  </a:cubicBezTo>
                  <a:lnTo>
                    <a:pt x="1132" y="1171"/>
                  </a:lnTo>
                  <a:cubicBezTo>
                    <a:pt x="1151" y="1171"/>
                    <a:pt x="1166" y="1186"/>
                    <a:pt x="1166" y="1205"/>
                  </a:cubicBezTo>
                  <a:cubicBezTo>
                    <a:pt x="1166" y="1223"/>
                    <a:pt x="1151" y="1238"/>
                    <a:pt x="1132" y="1238"/>
                  </a:cubicBezTo>
                  <a:lnTo>
                    <a:pt x="113" y="1238"/>
                  </a:lnTo>
                  <a:cubicBezTo>
                    <a:pt x="51" y="1238"/>
                    <a:pt x="0" y="1187"/>
                    <a:pt x="0" y="1125"/>
                  </a:cubicBezTo>
                  <a:lnTo>
                    <a:pt x="0" y="113"/>
                  </a:lnTo>
                  <a:cubicBezTo>
                    <a:pt x="0" y="51"/>
                    <a:pt x="51" y="0"/>
                    <a:pt x="113" y="0"/>
                  </a:cubicBezTo>
                  <a:lnTo>
                    <a:pt x="1484" y="0"/>
                  </a:lnTo>
                  <a:cubicBezTo>
                    <a:pt x="1546" y="0"/>
                    <a:pt x="1597" y="51"/>
                    <a:pt x="1597" y="113"/>
                  </a:cubicBezTo>
                  <a:lnTo>
                    <a:pt x="1597" y="1125"/>
                  </a:lnTo>
                  <a:cubicBezTo>
                    <a:pt x="1597" y="1187"/>
                    <a:pt x="1546" y="1238"/>
                    <a:pt x="1484" y="12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8" name="组合 321"/>
          <p:cNvGrpSpPr>
            <a:grpSpLocks/>
          </p:cNvGrpSpPr>
          <p:nvPr/>
        </p:nvGrpSpPr>
        <p:grpSpPr bwMode="auto">
          <a:xfrm>
            <a:off x="6667792" y="4071516"/>
            <a:ext cx="720859" cy="687053"/>
            <a:chOff x="1806575" y="2351088"/>
            <a:chExt cx="630238" cy="646113"/>
          </a:xfrm>
          <a:solidFill>
            <a:schemeClr val="tx2"/>
          </a:solidFill>
        </p:grpSpPr>
        <p:sp>
          <p:nvSpPr>
            <p:cNvPr id="59" name="Freeform 206"/>
            <p:cNvSpPr>
              <a:spLocks noEditPoints="1"/>
            </p:cNvSpPr>
            <p:nvPr/>
          </p:nvSpPr>
          <p:spPr bwMode="auto">
            <a:xfrm>
              <a:off x="2016125" y="2559051"/>
              <a:ext cx="212725" cy="211138"/>
            </a:xfrm>
            <a:custGeom>
              <a:avLst/>
              <a:gdLst>
                <a:gd name="T0" fmla="*/ 2147483646 w 507"/>
                <a:gd name="T1" fmla="*/ 2147483646 h 506"/>
                <a:gd name="T2" fmla="*/ 2147483646 w 507"/>
                <a:gd name="T3" fmla="*/ 2147483646 h 506"/>
                <a:gd name="T4" fmla="*/ 2147483646 w 507"/>
                <a:gd name="T5" fmla="*/ 2147483646 h 506"/>
                <a:gd name="T6" fmla="*/ 2147483646 w 507"/>
                <a:gd name="T7" fmla="*/ 2147483646 h 506"/>
                <a:gd name="T8" fmla="*/ 2147483646 w 507"/>
                <a:gd name="T9" fmla="*/ 2147483646 h 506"/>
                <a:gd name="T10" fmla="*/ 2147483646 w 507"/>
                <a:gd name="T11" fmla="*/ 2147483646 h 506"/>
                <a:gd name="T12" fmla="*/ 2147483646 w 507"/>
                <a:gd name="T13" fmla="*/ 2147483646 h 506"/>
                <a:gd name="T14" fmla="*/ 2147483646 w 507"/>
                <a:gd name="T15" fmla="*/ 2147483646 h 506"/>
                <a:gd name="T16" fmla="*/ 0 w 507"/>
                <a:gd name="T17" fmla="*/ 2147483646 h 506"/>
                <a:gd name="T18" fmla="*/ 2147483646 w 507"/>
                <a:gd name="T19" fmla="*/ 0 h 506"/>
                <a:gd name="T20" fmla="*/ 2147483646 w 507"/>
                <a:gd name="T21" fmla="*/ 2147483646 h 506"/>
                <a:gd name="T22" fmla="*/ 2147483646 w 507"/>
                <a:gd name="T23" fmla="*/ 2147483646 h 5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7"/>
                <a:gd name="T37" fmla="*/ 0 h 506"/>
                <a:gd name="T38" fmla="*/ 507 w 507"/>
                <a:gd name="T39" fmla="*/ 506 h 50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7" h="506">
                  <a:moveTo>
                    <a:pt x="254" y="67"/>
                  </a:moveTo>
                  <a:lnTo>
                    <a:pt x="254" y="67"/>
                  </a:lnTo>
                  <a:cubicBezTo>
                    <a:pt x="151" y="67"/>
                    <a:pt x="67" y="150"/>
                    <a:pt x="67" y="253"/>
                  </a:cubicBezTo>
                  <a:cubicBezTo>
                    <a:pt x="67" y="356"/>
                    <a:pt x="151" y="440"/>
                    <a:pt x="254" y="440"/>
                  </a:cubicBezTo>
                  <a:cubicBezTo>
                    <a:pt x="357" y="440"/>
                    <a:pt x="440" y="356"/>
                    <a:pt x="440" y="253"/>
                  </a:cubicBezTo>
                  <a:cubicBezTo>
                    <a:pt x="440" y="150"/>
                    <a:pt x="357" y="67"/>
                    <a:pt x="254" y="67"/>
                  </a:cubicBezTo>
                  <a:close/>
                  <a:moveTo>
                    <a:pt x="254" y="506"/>
                  </a:moveTo>
                  <a:lnTo>
                    <a:pt x="254" y="506"/>
                  </a:lnTo>
                  <a:cubicBezTo>
                    <a:pt x="114" y="506"/>
                    <a:pt x="0" y="393"/>
                    <a:pt x="0" y="253"/>
                  </a:cubicBezTo>
                  <a:cubicBezTo>
                    <a:pt x="0" y="114"/>
                    <a:pt x="114" y="0"/>
                    <a:pt x="254" y="0"/>
                  </a:cubicBezTo>
                  <a:cubicBezTo>
                    <a:pt x="393" y="0"/>
                    <a:pt x="507" y="114"/>
                    <a:pt x="507" y="253"/>
                  </a:cubicBezTo>
                  <a:cubicBezTo>
                    <a:pt x="507" y="393"/>
                    <a:pt x="393" y="506"/>
                    <a:pt x="254" y="5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0" name="Freeform 207"/>
            <p:cNvSpPr>
              <a:spLocks/>
            </p:cNvSpPr>
            <p:nvPr/>
          </p:nvSpPr>
          <p:spPr bwMode="auto">
            <a:xfrm>
              <a:off x="2016125" y="2654301"/>
              <a:ext cx="26988" cy="246063"/>
            </a:xfrm>
            <a:custGeom>
              <a:avLst/>
              <a:gdLst>
                <a:gd name="T0" fmla="*/ 2147483646 w 67"/>
                <a:gd name="T1" fmla="*/ 2147483646 h 586"/>
                <a:gd name="T2" fmla="*/ 2147483646 w 67"/>
                <a:gd name="T3" fmla="*/ 2147483646 h 586"/>
                <a:gd name="T4" fmla="*/ 0 w 67"/>
                <a:gd name="T5" fmla="*/ 2147483646 h 586"/>
                <a:gd name="T6" fmla="*/ 0 w 67"/>
                <a:gd name="T7" fmla="*/ 2147483646 h 586"/>
                <a:gd name="T8" fmla="*/ 2147483646 w 67"/>
                <a:gd name="T9" fmla="*/ 0 h 586"/>
                <a:gd name="T10" fmla="*/ 2147483646 w 67"/>
                <a:gd name="T11" fmla="*/ 2147483646 h 586"/>
                <a:gd name="T12" fmla="*/ 2147483646 w 67"/>
                <a:gd name="T13" fmla="*/ 2147483646 h 586"/>
                <a:gd name="T14" fmla="*/ 2147483646 w 67"/>
                <a:gd name="T15" fmla="*/ 2147483646 h 5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586"/>
                <a:gd name="T26" fmla="*/ 67 w 67"/>
                <a:gd name="T27" fmla="*/ 586 h 5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586">
                  <a:moveTo>
                    <a:pt x="34" y="586"/>
                  </a:moveTo>
                  <a:lnTo>
                    <a:pt x="34" y="586"/>
                  </a:lnTo>
                  <a:cubicBezTo>
                    <a:pt x="15" y="586"/>
                    <a:pt x="0" y="572"/>
                    <a:pt x="0" y="553"/>
                  </a:cubicBezTo>
                  <a:lnTo>
                    <a:pt x="0" y="33"/>
                  </a:lnTo>
                  <a:cubicBezTo>
                    <a:pt x="0" y="15"/>
                    <a:pt x="15" y="0"/>
                    <a:pt x="34" y="0"/>
                  </a:cubicBezTo>
                  <a:cubicBezTo>
                    <a:pt x="52" y="0"/>
                    <a:pt x="67" y="15"/>
                    <a:pt x="67" y="33"/>
                  </a:cubicBezTo>
                  <a:lnTo>
                    <a:pt x="67" y="553"/>
                  </a:lnTo>
                  <a:cubicBezTo>
                    <a:pt x="67" y="572"/>
                    <a:pt x="52" y="586"/>
                    <a:pt x="34" y="5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1" name="Freeform 208"/>
            <p:cNvSpPr>
              <a:spLocks/>
            </p:cNvSpPr>
            <p:nvPr/>
          </p:nvSpPr>
          <p:spPr bwMode="auto">
            <a:xfrm>
              <a:off x="1976438" y="2849563"/>
              <a:ext cx="107950" cy="60325"/>
            </a:xfrm>
            <a:custGeom>
              <a:avLst/>
              <a:gdLst>
                <a:gd name="T0" fmla="*/ 0 w 257"/>
                <a:gd name="T1" fmla="*/ 0 h 145"/>
                <a:gd name="T2" fmla="*/ 0 w 257"/>
                <a:gd name="T3" fmla="*/ 0 h 145"/>
                <a:gd name="T4" fmla="*/ 2147483646 w 257"/>
                <a:gd name="T5" fmla="*/ 2147483646 h 145"/>
                <a:gd name="T6" fmla="*/ 2147483646 w 257"/>
                <a:gd name="T7" fmla="*/ 0 h 145"/>
                <a:gd name="T8" fmla="*/ 0 w 257"/>
                <a:gd name="T9" fmla="*/ 0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7"/>
                <a:gd name="T16" fmla="*/ 0 h 145"/>
                <a:gd name="T17" fmla="*/ 257 w 257"/>
                <a:gd name="T18" fmla="*/ 145 h 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7" h="145">
                  <a:moveTo>
                    <a:pt x="0" y="0"/>
                  </a:moveTo>
                  <a:lnTo>
                    <a:pt x="0" y="0"/>
                  </a:lnTo>
                  <a:lnTo>
                    <a:pt x="129" y="145"/>
                  </a:lnTo>
                  <a:lnTo>
                    <a:pt x="25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2" name="Freeform 209"/>
            <p:cNvSpPr>
              <a:spLocks/>
            </p:cNvSpPr>
            <p:nvPr/>
          </p:nvSpPr>
          <p:spPr bwMode="auto">
            <a:xfrm>
              <a:off x="2200275" y="2433638"/>
              <a:ext cx="28575" cy="250825"/>
            </a:xfrm>
            <a:custGeom>
              <a:avLst/>
              <a:gdLst>
                <a:gd name="T0" fmla="*/ 2147483646 w 67"/>
                <a:gd name="T1" fmla="*/ 2147483646 h 597"/>
                <a:gd name="T2" fmla="*/ 2147483646 w 67"/>
                <a:gd name="T3" fmla="*/ 2147483646 h 597"/>
                <a:gd name="T4" fmla="*/ 0 w 67"/>
                <a:gd name="T5" fmla="*/ 2147483646 h 597"/>
                <a:gd name="T6" fmla="*/ 0 w 67"/>
                <a:gd name="T7" fmla="*/ 2147483646 h 597"/>
                <a:gd name="T8" fmla="*/ 2147483646 w 67"/>
                <a:gd name="T9" fmla="*/ 0 h 597"/>
                <a:gd name="T10" fmla="*/ 2147483646 w 67"/>
                <a:gd name="T11" fmla="*/ 2147483646 h 597"/>
                <a:gd name="T12" fmla="*/ 2147483646 w 67"/>
                <a:gd name="T13" fmla="*/ 2147483646 h 597"/>
                <a:gd name="T14" fmla="*/ 2147483646 w 67"/>
                <a:gd name="T15" fmla="*/ 2147483646 h 59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597"/>
                <a:gd name="T26" fmla="*/ 67 w 67"/>
                <a:gd name="T27" fmla="*/ 597 h 59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597">
                  <a:moveTo>
                    <a:pt x="34" y="597"/>
                  </a:moveTo>
                  <a:lnTo>
                    <a:pt x="34" y="597"/>
                  </a:lnTo>
                  <a:cubicBezTo>
                    <a:pt x="15" y="597"/>
                    <a:pt x="0" y="582"/>
                    <a:pt x="0" y="564"/>
                  </a:cubicBezTo>
                  <a:lnTo>
                    <a:pt x="0" y="33"/>
                  </a:lnTo>
                  <a:cubicBezTo>
                    <a:pt x="0" y="15"/>
                    <a:pt x="15" y="0"/>
                    <a:pt x="34" y="0"/>
                  </a:cubicBezTo>
                  <a:cubicBezTo>
                    <a:pt x="52" y="0"/>
                    <a:pt x="67" y="15"/>
                    <a:pt x="67" y="33"/>
                  </a:cubicBezTo>
                  <a:lnTo>
                    <a:pt x="67" y="564"/>
                  </a:lnTo>
                  <a:cubicBezTo>
                    <a:pt x="67" y="582"/>
                    <a:pt x="52" y="597"/>
                    <a:pt x="34" y="5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3" name="Freeform 210"/>
            <p:cNvSpPr>
              <a:spLocks/>
            </p:cNvSpPr>
            <p:nvPr/>
          </p:nvSpPr>
          <p:spPr bwMode="auto">
            <a:xfrm>
              <a:off x="2160588" y="2424113"/>
              <a:ext cx="107950" cy="61913"/>
            </a:xfrm>
            <a:custGeom>
              <a:avLst/>
              <a:gdLst>
                <a:gd name="T0" fmla="*/ 2147483646 w 257"/>
                <a:gd name="T1" fmla="*/ 2147483646 h 146"/>
                <a:gd name="T2" fmla="*/ 2147483646 w 257"/>
                <a:gd name="T3" fmla="*/ 2147483646 h 146"/>
                <a:gd name="T4" fmla="*/ 2147483646 w 257"/>
                <a:gd name="T5" fmla="*/ 0 h 146"/>
                <a:gd name="T6" fmla="*/ 0 w 257"/>
                <a:gd name="T7" fmla="*/ 2147483646 h 146"/>
                <a:gd name="T8" fmla="*/ 2147483646 w 257"/>
                <a:gd name="T9" fmla="*/ 2147483646 h 1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7"/>
                <a:gd name="T16" fmla="*/ 0 h 146"/>
                <a:gd name="T17" fmla="*/ 257 w 257"/>
                <a:gd name="T18" fmla="*/ 146 h 1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7" h="146">
                  <a:moveTo>
                    <a:pt x="257" y="146"/>
                  </a:moveTo>
                  <a:lnTo>
                    <a:pt x="257" y="146"/>
                  </a:lnTo>
                  <a:lnTo>
                    <a:pt x="129" y="0"/>
                  </a:lnTo>
                  <a:lnTo>
                    <a:pt x="0" y="146"/>
                  </a:lnTo>
                  <a:lnTo>
                    <a:pt x="257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4" name="Freeform 211"/>
            <p:cNvSpPr>
              <a:spLocks/>
            </p:cNvSpPr>
            <p:nvPr/>
          </p:nvSpPr>
          <p:spPr bwMode="auto">
            <a:xfrm>
              <a:off x="1806575" y="2351088"/>
              <a:ext cx="630238" cy="630238"/>
            </a:xfrm>
            <a:custGeom>
              <a:avLst/>
              <a:gdLst>
                <a:gd name="T0" fmla="*/ 2147483646 w 1502"/>
                <a:gd name="T1" fmla="*/ 2147483646 h 1503"/>
                <a:gd name="T2" fmla="*/ 2147483646 w 1502"/>
                <a:gd name="T3" fmla="*/ 2147483646 h 1503"/>
                <a:gd name="T4" fmla="*/ 2147483646 w 1502"/>
                <a:gd name="T5" fmla="*/ 2147483646 h 1503"/>
                <a:gd name="T6" fmla="*/ 2147483646 w 1502"/>
                <a:gd name="T7" fmla="*/ 2147483646 h 1503"/>
                <a:gd name="T8" fmla="*/ 2147483646 w 1502"/>
                <a:gd name="T9" fmla="*/ 2147483646 h 1503"/>
                <a:gd name="T10" fmla="*/ 2147483646 w 1502"/>
                <a:gd name="T11" fmla="*/ 2147483646 h 1503"/>
                <a:gd name="T12" fmla="*/ 2147483646 w 1502"/>
                <a:gd name="T13" fmla="*/ 2147483646 h 1503"/>
                <a:gd name="T14" fmla="*/ 2147483646 w 1502"/>
                <a:gd name="T15" fmla="*/ 2147483646 h 1503"/>
                <a:gd name="T16" fmla="*/ 2147483646 w 1502"/>
                <a:gd name="T17" fmla="*/ 2147483646 h 1503"/>
                <a:gd name="T18" fmla="*/ 2147483646 w 1502"/>
                <a:gd name="T19" fmla="*/ 2147483646 h 1503"/>
                <a:gd name="T20" fmla="*/ 2147483646 w 1502"/>
                <a:gd name="T21" fmla="*/ 2147483646 h 1503"/>
                <a:gd name="T22" fmla="*/ 2147483646 w 1502"/>
                <a:gd name="T23" fmla="*/ 2147483646 h 1503"/>
                <a:gd name="T24" fmla="*/ 2147483646 w 1502"/>
                <a:gd name="T25" fmla="*/ 2147483646 h 1503"/>
                <a:gd name="T26" fmla="*/ 2147483646 w 1502"/>
                <a:gd name="T27" fmla="*/ 2147483646 h 1503"/>
                <a:gd name="T28" fmla="*/ 2147483646 w 1502"/>
                <a:gd name="T29" fmla="*/ 2147483646 h 1503"/>
                <a:gd name="T30" fmla="*/ 0 w 1502"/>
                <a:gd name="T31" fmla="*/ 2147483646 h 1503"/>
                <a:gd name="T32" fmla="*/ 0 w 1502"/>
                <a:gd name="T33" fmla="*/ 2147483646 h 1503"/>
                <a:gd name="T34" fmla="*/ 2147483646 w 1502"/>
                <a:gd name="T35" fmla="*/ 0 h 1503"/>
                <a:gd name="T36" fmla="*/ 2147483646 w 1502"/>
                <a:gd name="T37" fmla="*/ 0 h 1503"/>
                <a:gd name="T38" fmla="*/ 2147483646 w 1502"/>
                <a:gd name="T39" fmla="*/ 2147483646 h 1503"/>
                <a:gd name="T40" fmla="*/ 2147483646 w 1502"/>
                <a:gd name="T41" fmla="*/ 2147483646 h 1503"/>
                <a:gd name="T42" fmla="*/ 2147483646 w 1502"/>
                <a:gd name="T43" fmla="*/ 2147483646 h 150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502"/>
                <a:gd name="T67" fmla="*/ 0 h 1503"/>
                <a:gd name="T68" fmla="*/ 1502 w 1502"/>
                <a:gd name="T69" fmla="*/ 1503 h 150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502" h="1503">
                  <a:moveTo>
                    <a:pt x="1385" y="1503"/>
                  </a:moveTo>
                  <a:lnTo>
                    <a:pt x="1385" y="1503"/>
                  </a:lnTo>
                  <a:lnTo>
                    <a:pt x="1211" y="1503"/>
                  </a:lnTo>
                  <a:lnTo>
                    <a:pt x="1211" y="1436"/>
                  </a:lnTo>
                  <a:lnTo>
                    <a:pt x="1385" y="1436"/>
                  </a:lnTo>
                  <a:cubicBezTo>
                    <a:pt x="1413" y="1436"/>
                    <a:pt x="1436" y="1413"/>
                    <a:pt x="1436" y="1385"/>
                  </a:cubicBezTo>
                  <a:lnTo>
                    <a:pt x="1436" y="118"/>
                  </a:lnTo>
                  <a:cubicBezTo>
                    <a:pt x="1436" y="90"/>
                    <a:pt x="1413" y="67"/>
                    <a:pt x="1385" y="67"/>
                  </a:cubicBezTo>
                  <a:lnTo>
                    <a:pt x="117" y="67"/>
                  </a:lnTo>
                  <a:cubicBezTo>
                    <a:pt x="89" y="67"/>
                    <a:pt x="66" y="90"/>
                    <a:pt x="66" y="118"/>
                  </a:cubicBezTo>
                  <a:lnTo>
                    <a:pt x="66" y="1385"/>
                  </a:lnTo>
                  <a:cubicBezTo>
                    <a:pt x="66" y="1413"/>
                    <a:pt x="89" y="1436"/>
                    <a:pt x="117" y="1436"/>
                  </a:cubicBezTo>
                  <a:lnTo>
                    <a:pt x="1045" y="1436"/>
                  </a:lnTo>
                  <a:lnTo>
                    <a:pt x="1045" y="1503"/>
                  </a:lnTo>
                  <a:lnTo>
                    <a:pt x="117" y="1503"/>
                  </a:lnTo>
                  <a:cubicBezTo>
                    <a:pt x="52" y="1503"/>
                    <a:pt x="0" y="1450"/>
                    <a:pt x="0" y="1385"/>
                  </a:cubicBezTo>
                  <a:lnTo>
                    <a:pt x="0" y="118"/>
                  </a:lnTo>
                  <a:cubicBezTo>
                    <a:pt x="0" y="53"/>
                    <a:pt x="52" y="0"/>
                    <a:pt x="117" y="0"/>
                  </a:cubicBezTo>
                  <a:lnTo>
                    <a:pt x="1385" y="0"/>
                  </a:lnTo>
                  <a:cubicBezTo>
                    <a:pt x="1450" y="0"/>
                    <a:pt x="1502" y="53"/>
                    <a:pt x="1502" y="118"/>
                  </a:cubicBezTo>
                  <a:lnTo>
                    <a:pt x="1502" y="1385"/>
                  </a:lnTo>
                  <a:cubicBezTo>
                    <a:pt x="1502" y="1450"/>
                    <a:pt x="1450" y="1503"/>
                    <a:pt x="1385" y="15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5" name="Freeform 212"/>
            <p:cNvSpPr>
              <a:spLocks/>
            </p:cNvSpPr>
            <p:nvPr/>
          </p:nvSpPr>
          <p:spPr bwMode="auto">
            <a:xfrm>
              <a:off x="2100263" y="2743201"/>
              <a:ext cx="246063" cy="26988"/>
            </a:xfrm>
            <a:custGeom>
              <a:avLst/>
              <a:gdLst>
                <a:gd name="T0" fmla="*/ 2147483646 w 586"/>
                <a:gd name="T1" fmla="*/ 2147483646 h 66"/>
                <a:gd name="T2" fmla="*/ 2147483646 w 586"/>
                <a:gd name="T3" fmla="*/ 2147483646 h 66"/>
                <a:gd name="T4" fmla="*/ 2147483646 w 586"/>
                <a:gd name="T5" fmla="*/ 2147483646 h 66"/>
                <a:gd name="T6" fmla="*/ 0 w 586"/>
                <a:gd name="T7" fmla="*/ 2147483646 h 66"/>
                <a:gd name="T8" fmla="*/ 2147483646 w 586"/>
                <a:gd name="T9" fmla="*/ 0 h 66"/>
                <a:gd name="T10" fmla="*/ 2147483646 w 586"/>
                <a:gd name="T11" fmla="*/ 0 h 66"/>
                <a:gd name="T12" fmla="*/ 2147483646 w 586"/>
                <a:gd name="T13" fmla="*/ 2147483646 h 66"/>
                <a:gd name="T14" fmla="*/ 2147483646 w 586"/>
                <a:gd name="T15" fmla="*/ 2147483646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86"/>
                <a:gd name="T25" fmla="*/ 0 h 66"/>
                <a:gd name="T26" fmla="*/ 586 w 586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86" h="66">
                  <a:moveTo>
                    <a:pt x="553" y="66"/>
                  </a:moveTo>
                  <a:lnTo>
                    <a:pt x="553" y="66"/>
                  </a:lnTo>
                  <a:lnTo>
                    <a:pt x="33" y="66"/>
                  </a:lnTo>
                  <a:cubicBezTo>
                    <a:pt x="14" y="66"/>
                    <a:pt x="0" y="52"/>
                    <a:pt x="0" y="33"/>
                  </a:cubicBezTo>
                  <a:cubicBezTo>
                    <a:pt x="0" y="15"/>
                    <a:pt x="14" y="0"/>
                    <a:pt x="33" y="0"/>
                  </a:cubicBezTo>
                  <a:lnTo>
                    <a:pt x="553" y="0"/>
                  </a:lnTo>
                  <a:cubicBezTo>
                    <a:pt x="571" y="0"/>
                    <a:pt x="586" y="15"/>
                    <a:pt x="586" y="33"/>
                  </a:cubicBezTo>
                  <a:cubicBezTo>
                    <a:pt x="586" y="52"/>
                    <a:pt x="571" y="66"/>
                    <a:pt x="553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6" name="Freeform 213"/>
            <p:cNvSpPr>
              <a:spLocks/>
            </p:cNvSpPr>
            <p:nvPr/>
          </p:nvSpPr>
          <p:spPr bwMode="auto">
            <a:xfrm>
              <a:off x="2293938" y="2703513"/>
              <a:ext cx="60325" cy="107950"/>
            </a:xfrm>
            <a:custGeom>
              <a:avLst/>
              <a:gdLst>
                <a:gd name="T0" fmla="*/ 0 w 146"/>
                <a:gd name="T1" fmla="*/ 2147483646 h 257"/>
                <a:gd name="T2" fmla="*/ 0 w 146"/>
                <a:gd name="T3" fmla="*/ 2147483646 h 257"/>
                <a:gd name="T4" fmla="*/ 2147483646 w 146"/>
                <a:gd name="T5" fmla="*/ 2147483646 h 257"/>
                <a:gd name="T6" fmla="*/ 0 w 146"/>
                <a:gd name="T7" fmla="*/ 0 h 257"/>
                <a:gd name="T8" fmla="*/ 0 w 146"/>
                <a:gd name="T9" fmla="*/ 2147483646 h 2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6"/>
                <a:gd name="T16" fmla="*/ 0 h 257"/>
                <a:gd name="T17" fmla="*/ 146 w 146"/>
                <a:gd name="T18" fmla="*/ 257 h 2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6" h="257">
                  <a:moveTo>
                    <a:pt x="0" y="257"/>
                  </a:moveTo>
                  <a:lnTo>
                    <a:pt x="0" y="257"/>
                  </a:lnTo>
                  <a:lnTo>
                    <a:pt x="146" y="128"/>
                  </a:lnTo>
                  <a:lnTo>
                    <a:pt x="0" y="0"/>
                  </a:lnTo>
                  <a:lnTo>
                    <a:pt x="0" y="2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7" name="Freeform 214"/>
            <p:cNvSpPr>
              <a:spLocks/>
            </p:cNvSpPr>
            <p:nvPr/>
          </p:nvSpPr>
          <p:spPr bwMode="auto">
            <a:xfrm>
              <a:off x="1889125" y="2559051"/>
              <a:ext cx="247650" cy="26988"/>
            </a:xfrm>
            <a:custGeom>
              <a:avLst/>
              <a:gdLst>
                <a:gd name="T0" fmla="*/ 2147483646 w 587"/>
                <a:gd name="T1" fmla="*/ 2147483646 h 67"/>
                <a:gd name="T2" fmla="*/ 2147483646 w 587"/>
                <a:gd name="T3" fmla="*/ 2147483646 h 67"/>
                <a:gd name="T4" fmla="*/ 2147483646 w 587"/>
                <a:gd name="T5" fmla="*/ 2147483646 h 67"/>
                <a:gd name="T6" fmla="*/ 0 w 587"/>
                <a:gd name="T7" fmla="*/ 2147483646 h 67"/>
                <a:gd name="T8" fmla="*/ 2147483646 w 587"/>
                <a:gd name="T9" fmla="*/ 0 h 67"/>
                <a:gd name="T10" fmla="*/ 2147483646 w 587"/>
                <a:gd name="T11" fmla="*/ 0 h 67"/>
                <a:gd name="T12" fmla="*/ 2147483646 w 587"/>
                <a:gd name="T13" fmla="*/ 2147483646 h 67"/>
                <a:gd name="T14" fmla="*/ 2147483646 w 587"/>
                <a:gd name="T15" fmla="*/ 2147483646 h 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87"/>
                <a:gd name="T25" fmla="*/ 0 h 67"/>
                <a:gd name="T26" fmla="*/ 587 w 587"/>
                <a:gd name="T27" fmla="*/ 67 h 6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87" h="67">
                  <a:moveTo>
                    <a:pt x="554" y="67"/>
                  </a:moveTo>
                  <a:lnTo>
                    <a:pt x="554" y="67"/>
                  </a:lnTo>
                  <a:lnTo>
                    <a:pt x="34" y="67"/>
                  </a:lnTo>
                  <a:cubicBezTo>
                    <a:pt x="15" y="67"/>
                    <a:pt x="0" y="52"/>
                    <a:pt x="0" y="33"/>
                  </a:cubicBezTo>
                  <a:cubicBezTo>
                    <a:pt x="0" y="15"/>
                    <a:pt x="15" y="0"/>
                    <a:pt x="34" y="0"/>
                  </a:cubicBezTo>
                  <a:lnTo>
                    <a:pt x="554" y="0"/>
                  </a:lnTo>
                  <a:cubicBezTo>
                    <a:pt x="572" y="0"/>
                    <a:pt x="587" y="15"/>
                    <a:pt x="587" y="33"/>
                  </a:cubicBezTo>
                  <a:cubicBezTo>
                    <a:pt x="587" y="52"/>
                    <a:pt x="572" y="67"/>
                    <a:pt x="554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8" name="Freeform 215"/>
            <p:cNvSpPr>
              <a:spLocks/>
            </p:cNvSpPr>
            <p:nvPr/>
          </p:nvSpPr>
          <p:spPr bwMode="auto">
            <a:xfrm>
              <a:off x="1881188" y="2519363"/>
              <a:ext cx="60325" cy="106363"/>
            </a:xfrm>
            <a:custGeom>
              <a:avLst/>
              <a:gdLst>
                <a:gd name="T0" fmla="*/ 2147483646 w 145"/>
                <a:gd name="T1" fmla="*/ 0 h 257"/>
                <a:gd name="T2" fmla="*/ 2147483646 w 145"/>
                <a:gd name="T3" fmla="*/ 0 h 257"/>
                <a:gd name="T4" fmla="*/ 0 w 145"/>
                <a:gd name="T5" fmla="*/ 2147483646 h 257"/>
                <a:gd name="T6" fmla="*/ 2147483646 w 145"/>
                <a:gd name="T7" fmla="*/ 2147483646 h 257"/>
                <a:gd name="T8" fmla="*/ 2147483646 w 145"/>
                <a:gd name="T9" fmla="*/ 0 h 2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5"/>
                <a:gd name="T16" fmla="*/ 0 h 257"/>
                <a:gd name="T17" fmla="*/ 145 w 145"/>
                <a:gd name="T18" fmla="*/ 257 h 2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5" h="257">
                  <a:moveTo>
                    <a:pt x="145" y="0"/>
                  </a:moveTo>
                  <a:lnTo>
                    <a:pt x="145" y="0"/>
                  </a:lnTo>
                  <a:lnTo>
                    <a:pt x="0" y="128"/>
                  </a:lnTo>
                  <a:lnTo>
                    <a:pt x="145" y="257"/>
                  </a:lnTo>
                  <a:lnTo>
                    <a:pt x="1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9" name="Freeform 216"/>
            <p:cNvSpPr>
              <a:spLocks/>
            </p:cNvSpPr>
            <p:nvPr/>
          </p:nvSpPr>
          <p:spPr bwMode="auto">
            <a:xfrm>
              <a:off x="2205038" y="2940051"/>
              <a:ext cx="57150" cy="57150"/>
            </a:xfrm>
            <a:custGeom>
              <a:avLst/>
              <a:gdLst>
                <a:gd name="T0" fmla="*/ 2147483646 w 139"/>
                <a:gd name="T1" fmla="*/ 2147483646 h 139"/>
                <a:gd name="T2" fmla="*/ 2147483646 w 139"/>
                <a:gd name="T3" fmla="*/ 2147483646 h 139"/>
                <a:gd name="T4" fmla="*/ 0 w 139"/>
                <a:gd name="T5" fmla="*/ 2147483646 h 139"/>
                <a:gd name="T6" fmla="*/ 2147483646 w 139"/>
                <a:gd name="T7" fmla="*/ 0 h 139"/>
                <a:gd name="T8" fmla="*/ 2147483646 w 139"/>
                <a:gd name="T9" fmla="*/ 2147483646 h 139"/>
                <a:gd name="T10" fmla="*/ 2147483646 w 139"/>
                <a:gd name="T11" fmla="*/ 2147483646 h 1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9"/>
                <a:gd name="T19" fmla="*/ 0 h 139"/>
                <a:gd name="T20" fmla="*/ 139 w 139"/>
                <a:gd name="T21" fmla="*/ 139 h 1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9" h="139">
                  <a:moveTo>
                    <a:pt x="70" y="139"/>
                  </a:moveTo>
                  <a:lnTo>
                    <a:pt x="70" y="139"/>
                  </a:lnTo>
                  <a:cubicBezTo>
                    <a:pt x="31" y="139"/>
                    <a:pt x="0" y="107"/>
                    <a:pt x="0" y="69"/>
                  </a:cubicBezTo>
                  <a:cubicBezTo>
                    <a:pt x="0" y="31"/>
                    <a:pt x="31" y="0"/>
                    <a:pt x="70" y="0"/>
                  </a:cubicBezTo>
                  <a:cubicBezTo>
                    <a:pt x="108" y="0"/>
                    <a:pt x="139" y="31"/>
                    <a:pt x="139" y="69"/>
                  </a:cubicBezTo>
                  <a:cubicBezTo>
                    <a:pt x="139" y="107"/>
                    <a:pt x="108" y="139"/>
                    <a:pt x="70" y="1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0" name="Freeform 217"/>
            <p:cNvSpPr>
              <a:spLocks/>
            </p:cNvSpPr>
            <p:nvPr/>
          </p:nvSpPr>
          <p:spPr bwMode="auto">
            <a:xfrm>
              <a:off x="2293938" y="2940051"/>
              <a:ext cx="58738" cy="57150"/>
            </a:xfrm>
            <a:custGeom>
              <a:avLst/>
              <a:gdLst>
                <a:gd name="T0" fmla="*/ 2147483646 w 139"/>
                <a:gd name="T1" fmla="*/ 2147483646 h 139"/>
                <a:gd name="T2" fmla="*/ 2147483646 w 139"/>
                <a:gd name="T3" fmla="*/ 2147483646 h 139"/>
                <a:gd name="T4" fmla="*/ 0 w 139"/>
                <a:gd name="T5" fmla="*/ 2147483646 h 139"/>
                <a:gd name="T6" fmla="*/ 2147483646 w 139"/>
                <a:gd name="T7" fmla="*/ 0 h 139"/>
                <a:gd name="T8" fmla="*/ 2147483646 w 139"/>
                <a:gd name="T9" fmla="*/ 2147483646 h 139"/>
                <a:gd name="T10" fmla="*/ 2147483646 w 139"/>
                <a:gd name="T11" fmla="*/ 2147483646 h 1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9"/>
                <a:gd name="T19" fmla="*/ 0 h 139"/>
                <a:gd name="T20" fmla="*/ 139 w 139"/>
                <a:gd name="T21" fmla="*/ 139 h 1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9" h="139">
                  <a:moveTo>
                    <a:pt x="70" y="139"/>
                  </a:moveTo>
                  <a:lnTo>
                    <a:pt x="70" y="139"/>
                  </a:lnTo>
                  <a:cubicBezTo>
                    <a:pt x="31" y="139"/>
                    <a:pt x="0" y="107"/>
                    <a:pt x="0" y="69"/>
                  </a:cubicBezTo>
                  <a:cubicBezTo>
                    <a:pt x="0" y="31"/>
                    <a:pt x="31" y="0"/>
                    <a:pt x="70" y="0"/>
                  </a:cubicBezTo>
                  <a:cubicBezTo>
                    <a:pt x="108" y="0"/>
                    <a:pt x="139" y="31"/>
                    <a:pt x="139" y="69"/>
                  </a:cubicBezTo>
                  <a:cubicBezTo>
                    <a:pt x="139" y="107"/>
                    <a:pt x="108" y="139"/>
                    <a:pt x="70" y="1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1" name="组合 286"/>
          <p:cNvGrpSpPr/>
          <p:nvPr/>
        </p:nvGrpSpPr>
        <p:grpSpPr>
          <a:xfrm>
            <a:off x="4861006" y="4071516"/>
            <a:ext cx="806908" cy="652563"/>
            <a:chOff x="2970213" y="1130300"/>
            <a:chExt cx="796925" cy="641351"/>
          </a:xfrm>
          <a:solidFill>
            <a:schemeClr val="tx2"/>
          </a:solidFill>
        </p:grpSpPr>
        <p:sp>
          <p:nvSpPr>
            <p:cNvPr id="72" name="Freeform 267"/>
            <p:cNvSpPr>
              <a:spLocks noEditPoints="1"/>
            </p:cNvSpPr>
            <p:nvPr/>
          </p:nvSpPr>
          <p:spPr bwMode="auto">
            <a:xfrm>
              <a:off x="3067050" y="1457325"/>
              <a:ext cx="198438" cy="149225"/>
            </a:xfrm>
            <a:custGeom>
              <a:avLst/>
              <a:gdLst/>
              <a:ahLst/>
              <a:cxnLst>
                <a:cxn ang="0">
                  <a:pos x="108" y="74"/>
                </a:cxn>
                <a:cxn ang="0">
                  <a:pos x="166" y="91"/>
                </a:cxn>
                <a:cxn ang="0">
                  <a:pos x="70" y="219"/>
                </a:cxn>
                <a:cxn ang="0">
                  <a:pos x="31" y="209"/>
                </a:cxn>
                <a:cxn ang="0">
                  <a:pos x="237" y="29"/>
                </a:cxn>
                <a:cxn ang="0">
                  <a:pos x="293" y="37"/>
                </a:cxn>
                <a:cxn ang="0">
                  <a:pos x="189" y="67"/>
                </a:cxn>
                <a:cxn ang="0">
                  <a:pos x="128" y="60"/>
                </a:cxn>
                <a:cxn ang="0">
                  <a:pos x="381" y="88"/>
                </a:cxn>
                <a:cxn ang="0">
                  <a:pos x="331" y="131"/>
                </a:cxn>
                <a:cxn ang="0">
                  <a:pos x="278" y="137"/>
                </a:cxn>
                <a:cxn ang="0">
                  <a:pos x="213" y="91"/>
                </a:cxn>
                <a:cxn ang="0">
                  <a:pos x="323" y="48"/>
                </a:cxn>
                <a:cxn ang="0">
                  <a:pos x="431" y="165"/>
                </a:cxn>
                <a:cxn ang="0">
                  <a:pos x="361" y="165"/>
                </a:cxn>
                <a:cxn ang="0">
                  <a:pos x="393" y="101"/>
                </a:cxn>
                <a:cxn ang="0">
                  <a:pos x="255" y="181"/>
                </a:cxn>
                <a:cxn ang="0">
                  <a:pos x="256" y="188"/>
                </a:cxn>
                <a:cxn ang="0">
                  <a:pos x="94" y="246"/>
                </a:cxn>
                <a:cxn ang="0">
                  <a:pos x="86" y="225"/>
                </a:cxn>
                <a:cxn ang="0">
                  <a:pos x="189" y="115"/>
                </a:cxn>
                <a:cxn ang="0">
                  <a:pos x="266" y="149"/>
                </a:cxn>
                <a:cxn ang="0">
                  <a:pos x="34" y="327"/>
                </a:cxn>
                <a:cxn ang="0">
                  <a:pos x="42" y="307"/>
                </a:cxn>
                <a:cxn ang="0">
                  <a:pos x="30" y="228"/>
                </a:cxn>
                <a:cxn ang="0">
                  <a:pos x="83" y="261"/>
                </a:cxn>
                <a:cxn ang="0">
                  <a:pos x="138" y="284"/>
                </a:cxn>
                <a:cxn ang="0">
                  <a:pos x="273" y="221"/>
                </a:cxn>
                <a:cxn ang="0">
                  <a:pos x="309" y="235"/>
                </a:cxn>
                <a:cxn ang="0">
                  <a:pos x="356" y="297"/>
                </a:cxn>
                <a:cxn ang="0">
                  <a:pos x="346" y="221"/>
                </a:cxn>
                <a:cxn ang="0">
                  <a:pos x="437" y="183"/>
                </a:cxn>
                <a:cxn ang="0">
                  <a:pos x="431" y="307"/>
                </a:cxn>
                <a:cxn ang="0">
                  <a:pos x="439" y="358"/>
                </a:cxn>
                <a:cxn ang="0">
                  <a:pos x="237" y="0"/>
                </a:cxn>
                <a:cxn ang="0">
                  <a:pos x="34" y="358"/>
                </a:cxn>
              </a:cxnLst>
              <a:rect l="0" t="0" r="r" b="b"/>
              <a:pathLst>
                <a:path w="473" h="358">
                  <a:moveTo>
                    <a:pt x="108" y="74"/>
                  </a:moveTo>
                  <a:lnTo>
                    <a:pt x="108" y="74"/>
                  </a:lnTo>
                  <a:cubicBezTo>
                    <a:pt x="120" y="77"/>
                    <a:pt x="141" y="82"/>
                    <a:pt x="166" y="91"/>
                  </a:cubicBezTo>
                  <a:lnTo>
                    <a:pt x="166" y="91"/>
                  </a:lnTo>
                  <a:cubicBezTo>
                    <a:pt x="166" y="93"/>
                    <a:pt x="166" y="95"/>
                    <a:pt x="166" y="96"/>
                  </a:cubicBezTo>
                  <a:cubicBezTo>
                    <a:pt x="130" y="123"/>
                    <a:pt x="92" y="163"/>
                    <a:pt x="70" y="219"/>
                  </a:cubicBezTo>
                  <a:cubicBezTo>
                    <a:pt x="68" y="225"/>
                    <a:pt x="66" y="229"/>
                    <a:pt x="66" y="229"/>
                  </a:cubicBezTo>
                  <a:cubicBezTo>
                    <a:pt x="56" y="221"/>
                    <a:pt x="38" y="213"/>
                    <a:pt x="31" y="209"/>
                  </a:cubicBezTo>
                  <a:cubicBezTo>
                    <a:pt x="38" y="155"/>
                    <a:pt x="67" y="107"/>
                    <a:pt x="108" y="74"/>
                  </a:cubicBezTo>
                  <a:close/>
                  <a:moveTo>
                    <a:pt x="237" y="29"/>
                  </a:moveTo>
                  <a:lnTo>
                    <a:pt x="237" y="29"/>
                  </a:lnTo>
                  <a:cubicBezTo>
                    <a:pt x="256" y="29"/>
                    <a:pt x="275" y="32"/>
                    <a:pt x="293" y="37"/>
                  </a:cubicBezTo>
                  <a:cubicBezTo>
                    <a:pt x="269" y="44"/>
                    <a:pt x="237" y="54"/>
                    <a:pt x="204" y="73"/>
                  </a:cubicBezTo>
                  <a:cubicBezTo>
                    <a:pt x="200" y="69"/>
                    <a:pt x="195" y="67"/>
                    <a:pt x="189" y="67"/>
                  </a:cubicBezTo>
                  <a:cubicBezTo>
                    <a:pt x="183" y="67"/>
                    <a:pt x="177" y="70"/>
                    <a:pt x="173" y="75"/>
                  </a:cubicBezTo>
                  <a:cubicBezTo>
                    <a:pt x="155" y="68"/>
                    <a:pt x="140" y="63"/>
                    <a:pt x="128" y="60"/>
                  </a:cubicBezTo>
                  <a:cubicBezTo>
                    <a:pt x="159" y="41"/>
                    <a:pt x="197" y="29"/>
                    <a:pt x="237" y="29"/>
                  </a:cubicBezTo>
                  <a:close/>
                  <a:moveTo>
                    <a:pt x="381" y="88"/>
                  </a:moveTo>
                  <a:lnTo>
                    <a:pt x="381" y="88"/>
                  </a:lnTo>
                  <a:cubicBezTo>
                    <a:pt x="363" y="100"/>
                    <a:pt x="346" y="115"/>
                    <a:pt x="331" y="131"/>
                  </a:cubicBezTo>
                  <a:cubicBezTo>
                    <a:pt x="324" y="129"/>
                    <a:pt x="317" y="127"/>
                    <a:pt x="309" y="127"/>
                  </a:cubicBezTo>
                  <a:cubicBezTo>
                    <a:pt x="298" y="127"/>
                    <a:pt x="287" y="130"/>
                    <a:pt x="278" y="137"/>
                  </a:cubicBezTo>
                  <a:cubicBezTo>
                    <a:pt x="257" y="118"/>
                    <a:pt x="235" y="104"/>
                    <a:pt x="213" y="93"/>
                  </a:cubicBezTo>
                  <a:cubicBezTo>
                    <a:pt x="213" y="92"/>
                    <a:pt x="213" y="92"/>
                    <a:pt x="213" y="91"/>
                  </a:cubicBezTo>
                  <a:cubicBezTo>
                    <a:pt x="213" y="90"/>
                    <a:pt x="213" y="89"/>
                    <a:pt x="213" y="88"/>
                  </a:cubicBezTo>
                  <a:cubicBezTo>
                    <a:pt x="258" y="63"/>
                    <a:pt x="303" y="52"/>
                    <a:pt x="323" y="48"/>
                  </a:cubicBezTo>
                  <a:cubicBezTo>
                    <a:pt x="345" y="58"/>
                    <a:pt x="364" y="72"/>
                    <a:pt x="381" y="88"/>
                  </a:cubicBezTo>
                  <a:close/>
                  <a:moveTo>
                    <a:pt x="431" y="165"/>
                  </a:moveTo>
                  <a:lnTo>
                    <a:pt x="431" y="165"/>
                  </a:lnTo>
                  <a:cubicBezTo>
                    <a:pt x="407" y="163"/>
                    <a:pt x="384" y="163"/>
                    <a:pt x="361" y="165"/>
                  </a:cubicBezTo>
                  <a:cubicBezTo>
                    <a:pt x="358" y="155"/>
                    <a:pt x="353" y="148"/>
                    <a:pt x="346" y="141"/>
                  </a:cubicBezTo>
                  <a:cubicBezTo>
                    <a:pt x="360" y="126"/>
                    <a:pt x="376" y="112"/>
                    <a:pt x="393" y="101"/>
                  </a:cubicBezTo>
                  <a:cubicBezTo>
                    <a:pt x="410" y="120"/>
                    <a:pt x="422" y="142"/>
                    <a:pt x="431" y="165"/>
                  </a:cubicBezTo>
                  <a:close/>
                  <a:moveTo>
                    <a:pt x="255" y="181"/>
                  </a:moveTo>
                  <a:lnTo>
                    <a:pt x="255" y="181"/>
                  </a:lnTo>
                  <a:cubicBezTo>
                    <a:pt x="255" y="183"/>
                    <a:pt x="255" y="186"/>
                    <a:pt x="256" y="188"/>
                  </a:cubicBezTo>
                  <a:cubicBezTo>
                    <a:pt x="200" y="209"/>
                    <a:pt x="157" y="241"/>
                    <a:pt x="125" y="272"/>
                  </a:cubicBezTo>
                  <a:cubicBezTo>
                    <a:pt x="114" y="262"/>
                    <a:pt x="104" y="254"/>
                    <a:pt x="94" y="246"/>
                  </a:cubicBezTo>
                  <a:cubicBezTo>
                    <a:pt x="88" y="242"/>
                    <a:pt x="82" y="237"/>
                    <a:pt x="82" y="237"/>
                  </a:cubicBezTo>
                  <a:cubicBezTo>
                    <a:pt x="82" y="237"/>
                    <a:pt x="83" y="232"/>
                    <a:pt x="86" y="225"/>
                  </a:cubicBezTo>
                  <a:cubicBezTo>
                    <a:pt x="104" y="180"/>
                    <a:pt x="134" y="142"/>
                    <a:pt x="176" y="111"/>
                  </a:cubicBezTo>
                  <a:cubicBezTo>
                    <a:pt x="180" y="113"/>
                    <a:pt x="185" y="115"/>
                    <a:pt x="189" y="115"/>
                  </a:cubicBezTo>
                  <a:cubicBezTo>
                    <a:pt x="196" y="115"/>
                    <a:pt x="201" y="113"/>
                    <a:pt x="205" y="109"/>
                  </a:cubicBezTo>
                  <a:cubicBezTo>
                    <a:pt x="225" y="119"/>
                    <a:pt x="246" y="132"/>
                    <a:pt x="266" y="149"/>
                  </a:cubicBezTo>
                  <a:cubicBezTo>
                    <a:pt x="259" y="158"/>
                    <a:pt x="255" y="169"/>
                    <a:pt x="255" y="181"/>
                  </a:cubicBezTo>
                  <a:close/>
                  <a:moveTo>
                    <a:pt x="34" y="327"/>
                  </a:moveTo>
                  <a:lnTo>
                    <a:pt x="34" y="327"/>
                  </a:lnTo>
                  <a:cubicBezTo>
                    <a:pt x="34" y="319"/>
                    <a:pt x="37" y="313"/>
                    <a:pt x="42" y="307"/>
                  </a:cubicBezTo>
                  <a:cubicBezTo>
                    <a:pt x="34" y="285"/>
                    <a:pt x="30" y="261"/>
                    <a:pt x="30" y="236"/>
                  </a:cubicBezTo>
                  <a:cubicBezTo>
                    <a:pt x="30" y="234"/>
                    <a:pt x="30" y="231"/>
                    <a:pt x="30" y="228"/>
                  </a:cubicBezTo>
                  <a:cubicBezTo>
                    <a:pt x="35" y="231"/>
                    <a:pt x="42" y="234"/>
                    <a:pt x="49" y="239"/>
                  </a:cubicBezTo>
                  <a:cubicBezTo>
                    <a:pt x="59" y="244"/>
                    <a:pt x="74" y="254"/>
                    <a:pt x="83" y="261"/>
                  </a:cubicBezTo>
                  <a:cubicBezTo>
                    <a:pt x="93" y="268"/>
                    <a:pt x="103" y="276"/>
                    <a:pt x="113" y="285"/>
                  </a:cubicBezTo>
                  <a:lnTo>
                    <a:pt x="138" y="284"/>
                  </a:lnTo>
                  <a:cubicBezTo>
                    <a:pt x="169" y="255"/>
                    <a:pt x="209" y="225"/>
                    <a:pt x="261" y="205"/>
                  </a:cubicBezTo>
                  <a:cubicBezTo>
                    <a:pt x="264" y="211"/>
                    <a:pt x="268" y="216"/>
                    <a:pt x="273" y="221"/>
                  </a:cubicBezTo>
                  <a:cubicBezTo>
                    <a:pt x="273" y="221"/>
                    <a:pt x="281" y="228"/>
                    <a:pt x="287" y="230"/>
                  </a:cubicBezTo>
                  <a:cubicBezTo>
                    <a:pt x="294" y="233"/>
                    <a:pt x="302" y="235"/>
                    <a:pt x="309" y="235"/>
                  </a:cubicBezTo>
                  <a:cubicBezTo>
                    <a:pt x="317" y="235"/>
                    <a:pt x="325" y="233"/>
                    <a:pt x="331" y="230"/>
                  </a:cubicBezTo>
                  <a:cubicBezTo>
                    <a:pt x="342" y="251"/>
                    <a:pt x="350" y="273"/>
                    <a:pt x="356" y="297"/>
                  </a:cubicBezTo>
                  <a:lnTo>
                    <a:pt x="374" y="297"/>
                  </a:lnTo>
                  <a:cubicBezTo>
                    <a:pt x="368" y="270"/>
                    <a:pt x="358" y="244"/>
                    <a:pt x="346" y="221"/>
                  </a:cubicBezTo>
                  <a:cubicBezTo>
                    <a:pt x="356" y="211"/>
                    <a:pt x="363" y="197"/>
                    <a:pt x="363" y="182"/>
                  </a:cubicBezTo>
                  <a:cubicBezTo>
                    <a:pt x="387" y="180"/>
                    <a:pt x="412" y="181"/>
                    <a:pt x="437" y="183"/>
                  </a:cubicBezTo>
                  <a:cubicBezTo>
                    <a:pt x="441" y="200"/>
                    <a:pt x="444" y="218"/>
                    <a:pt x="444" y="236"/>
                  </a:cubicBezTo>
                  <a:cubicBezTo>
                    <a:pt x="444" y="261"/>
                    <a:pt x="439" y="285"/>
                    <a:pt x="431" y="307"/>
                  </a:cubicBezTo>
                  <a:cubicBezTo>
                    <a:pt x="436" y="313"/>
                    <a:pt x="439" y="320"/>
                    <a:pt x="439" y="327"/>
                  </a:cubicBezTo>
                  <a:lnTo>
                    <a:pt x="439" y="358"/>
                  </a:lnTo>
                  <a:cubicBezTo>
                    <a:pt x="461" y="323"/>
                    <a:pt x="473" y="281"/>
                    <a:pt x="473" y="236"/>
                  </a:cubicBezTo>
                  <a:cubicBezTo>
                    <a:pt x="473" y="106"/>
                    <a:pt x="367" y="0"/>
                    <a:pt x="237" y="0"/>
                  </a:cubicBezTo>
                  <a:cubicBezTo>
                    <a:pt x="106" y="0"/>
                    <a:pt x="0" y="106"/>
                    <a:pt x="0" y="236"/>
                  </a:cubicBezTo>
                  <a:cubicBezTo>
                    <a:pt x="0" y="281"/>
                    <a:pt x="13" y="323"/>
                    <a:pt x="34" y="358"/>
                  </a:cubicBezTo>
                  <a:lnTo>
                    <a:pt x="34" y="32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6512" eaLnBrk="1" hangingPunct="1"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3" name="Freeform 268"/>
            <p:cNvSpPr>
              <a:spLocks/>
            </p:cNvSpPr>
            <p:nvPr/>
          </p:nvSpPr>
          <p:spPr bwMode="auto">
            <a:xfrm>
              <a:off x="3144838" y="1573213"/>
              <a:ext cx="42863" cy="101600"/>
            </a:xfrm>
            <a:custGeom>
              <a:avLst/>
              <a:gdLst/>
              <a:ahLst/>
              <a:cxnLst>
                <a:cxn ang="0">
                  <a:pos x="91" y="242"/>
                </a:cxn>
                <a:cxn ang="0">
                  <a:pos x="91" y="242"/>
                </a:cxn>
                <a:cxn ang="0">
                  <a:pos x="103" y="231"/>
                </a:cxn>
                <a:cxn ang="0">
                  <a:pos x="103" y="11"/>
                </a:cxn>
                <a:cxn ang="0">
                  <a:pos x="91" y="0"/>
                </a:cxn>
                <a:cxn ang="0">
                  <a:pos x="12" y="0"/>
                </a:cxn>
                <a:cxn ang="0">
                  <a:pos x="0" y="11"/>
                </a:cxn>
                <a:cxn ang="0">
                  <a:pos x="0" y="231"/>
                </a:cxn>
                <a:cxn ang="0">
                  <a:pos x="12" y="242"/>
                </a:cxn>
                <a:cxn ang="0">
                  <a:pos x="91" y="242"/>
                </a:cxn>
              </a:cxnLst>
              <a:rect l="0" t="0" r="r" b="b"/>
              <a:pathLst>
                <a:path w="103" h="242">
                  <a:moveTo>
                    <a:pt x="91" y="242"/>
                  </a:moveTo>
                  <a:lnTo>
                    <a:pt x="91" y="242"/>
                  </a:lnTo>
                  <a:cubicBezTo>
                    <a:pt x="98" y="242"/>
                    <a:pt x="103" y="237"/>
                    <a:pt x="103" y="231"/>
                  </a:cubicBezTo>
                  <a:lnTo>
                    <a:pt x="103" y="11"/>
                  </a:lnTo>
                  <a:cubicBezTo>
                    <a:pt x="103" y="5"/>
                    <a:pt x="98" y="0"/>
                    <a:pt x="91" y="0"/>
                  </a:cubicBezTo>
                  <a:lnTo>
                    <a:pt x="12" y="0"/>
                  </a:lnTo>
                  <a:cubicBezTo>
                    <a:pt x="6" y="0"/>
                    <a:pt x="0" y="5"/>
                    <a:pt x="0" y="11"/>
                  </a:cubicBezTo>
                  <a:lnTo>
                    <a:pt x="0" y="231"/>
                  </a:lnTo>
                  <a:cubicBezTo>
                    <a:pt x="0" y="237"/>
                    <a:pt x="6" y="242"/>
                    <a:pt x="12" y="242"/>
                  </a:cubicBezTo>
                  <a:lnTo>
                    <a:pt x="91" y="24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6512" eaLnBrk="1" hangingPunct="1"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4" name="Freeform 269"/>
            <p:cNvSpPr>
              <a:spLocks/>
            </p:cNvSpPr>
            <p:nvPr/>
          </p:nvSpPr>
          <p:spPr bwMode="auto">
            <a:xfrm>
              <a:off x="3094038" y="1592263"/>
              <a:ext cx="39688" cy="82550"/>
            </a:xfrm>
            <a:custGeom>
              <a:avLst/>
              <a:gdLst/>
              <a:ahLst/>
              <a:cxnLst>
                <a:cxn ang="0">
                  <a:pos x="83" y="199"/>
                </a:cxn>
                <a:cxn ang="0">
                  <a:pos x="83" y="199"/>
                </a:cxn>
                <a:cxn ang="0">
                  <a:pos x="93" y="190"/>
                </a:cxn>
                <a:cxn ang="0">
                  <a:pos x="93" y="10"/>
                </a:cxn>
                <a:cxn ang="0">
                  <a:pos x="83" y="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190"/>
                </a:cxn>
                <a:cxn ang="0">
                  <a:pos x="10" y="199"/>
                </a:cxn>
                <a:cxn ang="0">
                  <a:pos x="83" y="199"/>
                </a:cxn>
              </a:cxnLst>
              <a:rect l="0" t="0" r="r" b="b"/>
              <a:pathLst>
                <a:path w="93" h="199">
                  <a:moveTo>
                    <a:pt x="83" y="199"/>
                  </a:moveTo>
                  <a:lnTo>
                    <a:pt x="83" y="199"/>
                  </a:lnTo>
                  <a:cubicBezTo>
                    <a:pt x="89" y="199"/>
                    <a:pt x="93" y="195"/>
                    <a:pt x="93" y="190"/>
                  </a:cubicBezTo>
                  <a:lnTo>
                    <a:pt x="93" y="10"/>
                  </a:lnTo>
                  <a:cubicBezTo>
                    <a:pt x="93" y="5"/>
                    <a:pt x="89" y="0"/>
                    <a:pt x="83" y="0"/>
                  </a:cubicBezTo>
                  <a:lnTo>
                    <a:pt x="10" y="0"/>
                  </a:lnTo>
                  <a:cubicBezTo>
                    <a:pt x="5" y="0"/>
                    <a:pt x="0" y="5"/>
                    <a:pt x="0" y="10"/>
                  </a:cubicBezTo>
                  <a:lnTo>
                    <a:pt x="0" y="190"/>
                  </a:lnTo>
                  <a:cubicBezTo>
                    <a:pt x="0" y="195"/>
                    <a:pt x="5" y="199"/>
                    <a:pt x="10" y="199"/>
                  </a:cubicBezTo>
                  <a:lnTo>
                    <a:pt x="83" y="19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6512" eaLnBrk="1" hangingPunct="1"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5" name="Freeform 270"/>
            <p:cNvSpPr>
              <a:spLocks/>
            </p:cNvSpPr>
            <p:nvPr/>
          </p:nvSpPr>
          <p:spPr bwMode="auto">
            <a:xfrm>
              <a:off x="3198813" y="1592263"/>
              <a:ext cx="38100" cy="82550"/>
            </a:xfrm>
            <a:custGeom>
              <a:avLst/>
              <a:gdLst/>
              <a:ahLst/>
              <a:cxnLst>
                <a:cxn ang="0">
                  <a:pos x="83" y="199"/>
                </a:cxn>
                <a:cxn ang="0">
                  <a:pos x="83" y="199"/>
                </a:cxn>
                <a:cxn ang="0">
                  <a:pos x="92" y="190"/>
                </a:cxn>
                <a:cxn ang="0">
                  <a:pos x="92" y="10"/>
                </a:cxn>
                <a:cxn ang="0">
                  <a:pos x="83" y="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190"/>
                </a:cxn>
                <a:cxn ang="0">
                  <a:pos x="9" y="199"/>
                </a:cxn>
                <a:cxn ang="0">
                  <a:pos x="83" y="199"/>
                </a:cxn>
              </a:cxnLst>
              <a:rect l="0" t="0" r="r" b="b"/>
              <a:pathLst>
                <a:path w="92" h="199">
                  <a:moveTo>
                    <a:pt x="83" y="199"/>
                  </a:moveTo>
                  <a:lnTo>
                    <a:pt x="83" y="199"/>
                  </a:lnTo>
                  <a:cubicBezTo>
                    <a:pt x="88" y="199"/>
                    <a:pt x="92" y="195"/>
                    <a:pt x="92" y="190"/>
                  </a:cubicBezTo>
                  <a:lnTo>
                    <a:pt x="92" y="10"/>
                  </a:lnTo>
                  <a:cubicBezTo>
                    <a:pt x="92" y="5"/>
                    <a:pt x="88" y="0"/>
                    <a:pt x="83" y="0"/>
                  </a:cubicBezTo>
                  <a:lnTo>
                    <a:pt x="9" y="0"/>
                  </a:lnTo>
                  <a:cubicBezTo>
                    <a:pt x="4" y="0"/>
                    <a:pt x="0" y="5"/>
                    <a:pt x="0" y="10"/>
                  </a:cubicBezTo>
                  <a:lnTo>
                    <a:pt x="0" y="190"/>
                  </a:lnTo>
                  <a:cubicBezTo>
                    <a:pt x="0" y="195"/>
                    <a:pt x="4" y="199"/>
                    <a:pt x="9" y="199"/>
                  </a:cubicBezTo>
                  <a:lnTo>
                    <a:pt x="83" y="19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6512" eaLnBrk="1" hangingPunct="1"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6" name="Freeform 271"/>
            <p:cNvSpPr>
              <a:spLocks/>
            </p:cNvSpPr>
            <p:nvPr/>
          </p:nvSpPr>
          <p:spPr bwMode="auto">
            <a:xfrm>
              <a:off x="3395663" y="1270000"/>
              <a:ext cx="33338" cy="33338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0" y="39"/>
                </a:cxn>
                <a:cxn ang="0">
                  <a:pos x="39" y="78"/>
                </a:cxn>
                <a:cxn ang="0">
                  <a:pos x="78" y="39"/>
                </a:cxn>
                <a:cxn ang="0">
                  <a:pos x="39" y="0"/>
                </a:cxn>
              </a:cxnLst>
              <a:rect l="0" t="0" r="r" b="b"/>
              <a:pathLst>
                <a:path w="78" h="78">
                  <a:moveTo>
                    <a:pt x="39" y="0"/>
                  </a:moveTo>
                  <a:lnTo>
                    <a:pt x="39" y="0"/>
                  </a:lnTo>
                  <a:cubicBezTo>
                    <a:pt x="18" y="0"/>
                    <a:pt x="0" y="18"/>
                    <a:pt x="0" y="39"/>
                  </a:cubicBezTo>
                  <a:cubicBezTo>
                    <a:pt x="0" y="61"/>
                    <a:pt x="18" y="78"/>
                    <a:pt x="39" y="78"/>
                  </a:cubicBezTo>
                  <a:cubicBezTo>
                    <a:pt x="61" y="78"/>
                    <a:pt x="78" y="61"/>
                    <a:pt x="78" y="39"/>
                  </a:cubicBezTo>
                  <a:cubicBezTo>
                    <a:pt x="78" y="18"/>
                    <a:pt x="61" y="0"/>
                    <a:pt x="3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6512" eaLnBrk="1" hangingPunct="1"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7" name="Freeform 272"/>
            <p:cNvSpPr>
              <a:spLocks noEditPoints="1"/>
            </p:cNvSpPr>
            <p:nvPr/>
          </p:nvSpPr>
          <p:spPr bwMode="auto">
            <a:xfrm>
              <a:off x="3225800" y="1176338"/>
              <a:ext cx="285750" cy="269875"/>
            </a:xfrm>
            <a:custGeom>
              <a:avLst/>
              <a:gdLst/>
              <a:ahLst/>
              <a:cxnLst>
                <a:cxn ang="0">
                  <a:pos x="552" y="553"/>
                </a:cxn>
                <a:cxn ang="0">
                  <a:pos x="524" y="262"/>
                </a:cxn>
                <a:cxn ang="0">
                  <a:pos x="640" y="341"/>
                </a:cxn>
                <a:cxn ang="0">
                  <a:pos x="499" y="204"/>
                </a:cxn>
                <a:cxn ang="0">
                  <a:pos x="567" y="146"/>
                </a:cxn>
                <a:cxn ang="0">
                  <a:pos x="521" y="237"/>
                </a:cxn>
                <a:cxn ang="0">
                  <a:pos x="477" y="190"/>
                </a:cxn>
                <a:cxn ang="0">
                  <a:pos x="446" y="183"/>
                </a:cxn>
                <a:cxn ang="0">
                  <a:pos x="307" y="134"/>
                </a:cxn>
                <a:cxn ang="0">
                  <a:pos x="307" y="126"/>
                </a:cxn>
                <a:cxn ang="0">
                  <a:pos x="550" y="127"/>
                </a:cxn>
                <a:cxn ang="0">
                  <a:pos x="294" y="104"/>
                </a:cxn>
                <a:cxn ang="0">
                  <a:pos x="273" y="97"/>
                </a:cxn>
                <a:cxn ang="0">
                  <a:pos x="184" y="87"/>
                </a:cxn>
                <a:cxn ang="0">
                  <a:pos x="423" y="53"/>
                </a:cxn>
                <a:cxn ang="0">
                  <a:pos x="101" y="316"/>
                </a:cxn>
                <a:cxn ang="0">
                  <a:pos x="84" y="322"/>
                </a:cxn>
                <a:cxn ang="0">
                  <a:pos x="156" y="107"/>
                </a:cxn>
                <a:cxn ang="0">
                  <a:pos x="239" y="131"/>
                </a:cxn>
                <a:cxn ang="0">
                  <a:pos x="101" y="316"/>
                </a:cxn>
                <a:cxn ang="0">
                  <a:pos x="162" y="411"/>
                </a:cxn>
                <a:cxn ang="0">
                  <a:pos x="107" y="381"/>
                </a:cxn>
                <a:cxn ang="0">
                  <a:pos x="162" y="411"/>
                </a:cxn>
                <a:cxn ang="0">
                  <a:pos x="72" y="470"/>
                </a:cxn>
                <a:cxn ang="0">
                  <a:pos x="43" y="329"/>
                </a:cxn>
                <a:cxn ang="0">
                  <a:pos x="70" y="349"/>
                </a:cxn>
                <a:cxn ang="0">
                  <a:pos x="72" y="470"/>
                </a:cxn>
                <a:cxn ang="0">
                  <a:pos x="341" y="0"/>
                </a:cxn>
                <a:cxn ang="0">
                  <a:pos x="182" y="642"/>
                </a:cxn>
                <a:cxn ang="0">
                  <a:pos x="107" y="526"/>
                </a:cxn>
                <a:cxn ang="0">
                  <a:pos x="182" y="430"/>
                </a:cxn>
                <a:cxn ang="0">
                  <a:pos x="181" y="393"/>
                </a:cxn>
                <a:cxn ang="0">
                  <a:pos x="135" y="349"/>
                </a:cxn>
                <a:cxn ang="0">
                  <a:pos x="254" y="160"/>
                </a:cxn>
                <a:cxn ang="0">
                  <a:pos x="296" y="157"/>
                </a:cxn>
                <a:cxn ang="0">
                  <a:pos x="368" y="261"/>
                </a:cxn>
                <a:cxn ang="0">
                  <a:pos x="305" y="301"/>
                </a:cxn>
                <a:cxn ang="0">
                  <a:pos x="393" y="261"/>
                </a:cxn>
                <a:cxn ang="0">
                  <a:pos x="499" y="261"/>
                </a:cxn>
                <a:cxn ang="0">
                  <a:pos x="501" y="357"/>
                </a:cxn>
                <a:cxn ang="0">
                  <a:pos x="526" y="576"/>
                </a:cxn>
                <a:cxn ang="0">
                  <a:pos x="501" y="642"/>
                </a:cxn>
                <a:cxn ang="0">
                  <a:pos x="341" y="0"/>
                </a:cxn>
              </a:cxnLst>
              <a:rect l="0" t="0" r="r" b="b"/>
              <a:pathLst>
                <a:path w="682" h="642">
                  <a:moveTo>
                    <a:pt x="552" y="553"/>
                  </a:moveTo>
                  <a:lnTo>
                    <a:pt x="552" y="553"/>
                  </a:lnTo>
                  <a:cubicBezTo>
                    <a:pt x="553" y="465"/>
                    <a:pt x="535" y="386"/>
                    <a:pt x="499" y="318"/>
                  </a:cubicBezTo>
                  <a:cubicBezTo>
                    <a:pt x="514" y="304"/>
                    <a:pt x="524" y="285"/>
                    <a:pt x="524" y="262"/>
                  </a:cubicBezTo>
                  <a:cubicBezTo>
                    <a:pt x="559" y="260"/>
                    <a:pt x="594" y="261"/>
                    <a:pt x="630" y="265"/>
                  </a:cubicBezTo>
                  <a:cubicBezTo>
                    <a:pt x="637" y="289"/>
                    <a:pt x="640" y="315"/>
                    <a:pt x="640" y="341"/>
                  </a:cubicBezTo>
                  <a:cubicBezTo>
                    <a:pt x="640" y="424"/>
                    <a:pt x="606" y="499"/>
                    <a:pt x="552" y="553"/>
                  </a:cubicBezTo>
                  <a:close/>
                  <a:moveTo>
                    <a:pt x="499" y="204"/>
                  </a:moveTo>
                  <a:lnTo>
                    <a:pt x="499" y="204"/>
                  </a:lnTo>
                  <a:cubicBezTo>
                    <a:pt x="520" y="182"/>
                    <a:pt x="543" y="162"/>
                    <a:pt x="567" y="146"/>
                  </a:cubicBezTo>
                  <a:cubicBezTo>
                    <a:pt x="591" y="173"/>
                    <a:pt x="610" y="204"/>
                    <a:pt x="622" y="238"/>
                  </a:cubicBezTo>
                  <a:cubicBezTo>
                    <a:pt x="588" y="235"/>
                    <a:pt x="554" y="235"/>
                    <a:pt x="521" y="237"/>
                  </a:cubicBezTo>
                  <a:cubicBezTo>
                    <a:pt x="516" y="224"/>
                    <a:pt x="509" y="213"/>
                    <a:pt x="499" y="204"/>
                  </a:cubicBezTo>
                  <a:close/>
                  <a:moveTo>
                    <a:pt x="477" y="190"/>
                  </a:moveTo>
                  <a:lnTo>
                    <a:pt x="477" y="190"/>
                  </a:lnTo>
                  <a:cubicBezTo>
                    <a:pt x="468" y="185"/>
                    <a:pt x="457" y="183"/>
                    <a:pt x="446" y="183"/>
                  </a:cubicBezTo>
                  <a:cubicBezTo>
                    <a:pt x="430" y="183"/>
                    <a:pt x="414" y="188"/>
                    <a:pt x="401" y="197"/>
                  </a:cubicBezTo>
                  <a:cubicBezTo>
                    <a:pt x="371" y="171"/>
                    <a:pt x="338" y="150"/>
                    <a:pt x="307" y="134"/>
                  </a:cubicBezTo>
                  <a:cubicBezTo>
                    <a:pt x="307" y="133"/>
                    <a:pt x="307" y="132"/>
                    <a:pt x="307" y="131"/>
                  </a:cubicBezTo>
                  <a:cubicBezTo>
                    <a:pt x="307" y="130"/>
                    <a:pt x="307" y="128"/>
                    <a:pt x="307" y="126"/>
                  </a:cubicBezTo>
                  <a:cubicBezTo>
                    <a:pt x="373" y="91"/>
                    <a:pt x="436" y="75"/>
                    <a:pt x="467" y="70"/>
                  </a:cubicBezTo>
                  <a:cubicBezTo>
                    <a:pt x="498" y="84"/>
                    <a:pt x="526" y="103"/>
                    <a:pt x="550" y="127"/>
                  </a:cubicBezTo>
                  <a:cubicBezTo>
                    <a:pt x="524" y="145"/>
                    <a:pt x="499" y="166"/>
                    <a:pt x="477" y="190"/>
                  </a:cubicBezTo>
                  <a:close/>
                  <a:moveTo>
                    <a:pt x="294" y="104"/>
                  </a:moveTo>
                  <a:lnTo>
                    <a:pt x="294" y="104"/>
                  </a:lnTo>
                  <a:cubicBezTo>
                    <a:pt x="288" y="100"/>
                    <a:pt x="281" y="97"/>
                    <a:pt x="273" y="97"/>
                  </a:cubicBezTo>
                  <a:cubicBezTo>
                    <a:pt x="264" y="97"/>
                    <a:pt x="255" y="101"/>
                    <a:pt x="249" y="107"/>
                  </a:cubicBezTo>
                  <a:cubicBezTo>
                    <a:pt x="224" y="98"/>
                    <a:pt x="202" y="91"/>
                    <a:pt x="184" y="87"/>
                  </a:cubicBezTo>
                  <a:cubicBezTo>
                    <a:pt x="230" y="59"/>
                    <a:pt x="284" y="42"/>
                    <a:pt x="341" y="42"/>
                  </a:cubicBezTo>
                  <a:cubicBezTo>
                    <a:pt x="370" y="42"/>
                    <a:pt x="397" y="46"/>
                    <a:pt x="423" y="53"/>
                  </a:cubicBezTo>
                  <a:cubicBezTo>
                    <a:pt x="388" y="63"/>
                    <a:pt x="342" y="78"/>
                    <a:pt x="294" y="104"/>
                  </a:cubicBezTo>
                  <a:close/>
                  <a:moveTo>
                    <a:pt x="101" y="316"/>
                  </a:moveTo>
                  <a:lnTo>
                    <a:pt x="101" y="316"/>
                  </a:lnTo>
                  <a:cubicBezTo>
                    <a:pt x="95" y="317"/>
                    <a:pt x="89" y="319"/>
                    <a:pt x="84" y="322"/>
                  </a:cubicBezTo>
                  <a:cubicBezTo>
                    <a:pt x="68" y="313"/>
                    <a:pt x="55" y="307"/>
                    <a:pt x="45" y="302"/>
                  </a:cubicBezTo>
                  <a:cubicBezTo>
                    <a:pt x="55" y="223"/>
                    <a:pt x="96" y="154"/>
                    <a:pt x="156" y="107"/>
                  </a:cubicBezTo>
                  <a:cubicBezTo>
                    <a:pt x="173" y="110"/>
                    <a:pt x="203" y="118"/>
                    <a:pt x="239" y="131"/>
                  </a:cubicBezTo>
                  <a:cubicBezTo>
                    <a:pt x="239" y="131"/>
                    <a:pt x="239" y="131"/>
                    <a:pt x="239" y="131"/>
                  </a:cubicBezTo>
                  <a:cubicBezTo>
                    <a:pt x="239" y="134"/>
                    <a:pt x="239" y="136"/>
                    <a:pt x="240" y="139"/>
                  </a:cubicBezTo>
                  <a:cubicBezTo>
                    <a:pt x="187" y="177"/>
                    <a:pt x="133" y="234"/>
                    <a:pt x="101" y="316"/>
                  </a:cubicBezTo>
                  <a:close/>
                  <a:moveTo>
                    <a:pt x="162" y="411"/>
                  </a:moveTo>
                  <a:lnTo>
                    <a:pt x="162" y="411"/>
                  </a:lnTo>
                  <a:cubicBezTo>
                    <a:pt x="133" y="442"/>
                    <a:pt x="112" y="472"/>
                    <a:pt x="97" y="493"/>
                  </a:cubicBezTo>
                  <a:cubicBezTo>
                    <a:pt x="96" y="453"/>
                    <a:pt x="100" y="416"/>
                    <a:pt x="107" y="381"/>
                  </a:cubicBezTo>
                  <a:cubicBezTo>
                    <a:pt x="112" y="380"/>
                    <a:pt x="116" y="379"/>
                    <a:pt x="120" y="376"/>
                  </a:cubicBezTo>
                  <a:cubicBezTo>
                    <a:pt x="133" y="386"/>
                    <a:pt x="148" y="398"/>
                    <a:pt x="162" y="411"/>
                  </a:cubicBezTo>
                  <a:close/>
                  <a:moveTo>
                    <a:pt x="72" y="470"/>
                  </a:moveTo>
                  <a:lnTo>
                    <a:pt x="72" y="470"/>
                  </a:lnTo>
                  <a:cubicBezTo>
                    <a:pt x="53" y="431"/>
                    <a:pt x="42" y="387"/>
                    <a:pt x="42" y="341"/>
                  </a:cubicBezTo>
                  <a:cubicBezTo>
                    <a:pt x="42" y="337"/>
                    <a:pt x="43" y="333"/>
                    <a:pt x="43" y="329"/>
                  </a:cubicBezTo>
                  <a:cubicBezTo>
                    <a:pt x="50" y="333"/>
                    <a:pt x="60" y="338"/>
                    <a:pt x="71" y="344"/>
                  </a:cubicBezTo>
                  <a:cubicBezTo>
                    <a:pt x="70" y="346"/>
                    <a:pt x="70" y="347"/>
                    <a:pt x="70" y="349"/>
                  </a:cubicBezTo>
                  <a:cubicBezTo>
                    <a:pt x="70" y="359"/>
                    <a:pt x="75" y="369"/>
                    <a:pt x="83" y="375"/>
                  </a:cubicBezTo>
                  <a:cubicBezTo>
                    <a:pt x="76" y="404"/>
                    <a:pt x="72" y="436"/>
                    <a:pt x="72" y="470"/>
                  </a:cubicBezTo>
                  <a:close/>
                  <a:moveTo>
                    <a:pt x="341" y="0"/>
                  </a:moveTo>
                  <a:lnTo>
                    <a:pt x="341" y="0"/>
                  </a:lnTo>
                  <a:cubicBezTo>
                    <a:pt x="153" y="0"/>
                    <a:pt x="0" y="153"/>
                    <a:pt x="0" y="341"/>
                  </a:cubicBezTo>
                  <a:cubicBezTo>
                    <a:pt x="0" y="471"/>
                    <a:pt x="74" y="585"/>
                    <a:pt x="182" y="642"/>
                  </a:cubicBezTo>
                  <a:lnTo>
                    <a:pt x="182" y="594"/>
                  </a:lnTo>
                  <a:cubicBezTo>
                    <a:pt x="153" y="575"/>
                    <a:pt x="128" y="552"/>
                    <a:pt x="107" y="526"/>
                  </a:cubicBezTo>
                  <a:cubicBezTo>
                    <a:pt x="119" y="506"/>
                    <a:pt x="143" y="469"/>
                    <a:pt x="181" y="429"/>
                  </a:cubicBezTo>
                  <a:cubicBezTo>
                    <a:pt x="181" y="429"/>
                    <a:pt x="182" y="429"/>
                    <a:pt x="182" y="430"/>
                  </a:cubicBezTo>
                  <a:lnTo>
                    <a:pt x="182" y="392"/>
                  </a:lnTo>
                  <a:cubicBezTo>
                    <a:pt x="182" y="392"/>
                    <a:pt x="181" y="392"/>
                    <a:pt x="181" y="393"/>
                  </a:cubicBezTo>
                  <a:cubicBezTo>
                    <a:pt x="165" y="378"/>
                    <a:pt x="149" y="366"/>
                    <a:pt x="135" y="355"/>
                  </a:cubicBezTo>
                  <a:cubicBezTo>
                    <a:pt x="135" y="353"/>
                    <a:pt x="135" y="351"/>
                    <a:pt x="135" y="349"/>
                  </a:cubicBezTo>
                  <a:cubicBezTo>
                    <a:pt x="135" y="339"/>
                    <a:pt x="131" y="330"/>
                    <a:pt x="124" y="325"/>
                  </a:cubicBezTo>
                  <a:cubicBezTo>
                    <a:pt x="150" y="259"/>
                    <a:pt x="193" y="204"/>
                    <a:pt x="254" y="160"/>
                  </a:cubicBezTo>
                  <a:cubicBezTo>
                    <a:pt x="259" y="164"/>
                    <a:pt x="266" y="166"/>
                    <a:pt x="273" y="166"/>
                  </a:cubicBezTo>
                  <a:cubicBezTo>
                    <a:pt x="282" y="166"/>
                    <a:pt x="290" y="162"/>
                    <a:pt x="296" y="157"/>
                  </a:cubicBezTo>
                  <a:cubicBezTo>
                    <a:pt x="325" y="172"/>
                    <a:pt x="355" y="191"/>
                    <a:pt x="383" y="215"/>
                  </a:cubicBezTo>
                  <a:cubicBezTo>
                    <a:pt x="374" y="228"/>
                    <a:pt x="368" y="244"/>
                    <a:pt x="368" y="261"/>
                  </a:cubicBezTo>
                  <a:cubicBezTo>
                    <a:pt x="368" y="265"/>
                    <a:pt x="368" y="268"/>
                    <a:pt x="369" y="271"/>
                  </a:cubicBezTo>
                  <a:cubicBezTo>
                    <a:pt x="346" y="280"/>
                    <a:pt x="325" y="290"/>
                    <a:pt x="305" y="301"/>
                  </a:cubicBezTo>
                  <a:lnTo>
                    <a:pt x="411" y="301"/>
                  </a:lnTo>
                  <a:cubicBezTo>
                    <a:pt x="400" y="291"/>
                    <a:pt x="393" y="277"/>
                    <a:pt x="393" y="261"/>
                  </a:cubicBezTo>
                  <a:cubicBezTo>
                    <a:pt x="393" y="232"/>
                    <a:pt x="417" y="208"/>
                    <a:pt x="446" y="208"/>
                  </a:cubicBezTo>
                  <a:cubicBezTo>
                    <a:pt x="475" y="208"/>
                    <a:pt x="499" y="232"/>
                    <a:pt x="499" y="261"/>
                  </a:cubicBezTo>
                  <a:cubicBezTo>
                    <a:pt x="499" y="281"/>
                    <a:pt x="488" y="299"/>
                    <a:pt x="471" y="308"/>
                  </a:cubicBezTo>
                  <a:cubicBezTo>
                    <a:pt x="489" y="317"/>
                    <a:pt x="501" y="336"/>
                    <a:pt x="501" y="357"/>
                  </a:cubicBezTo>
                  <a:lnTo>
                    <a:pt x="501" y="386"/>
                  </a:lnTo>
                  <a:cubicBezTo>
                    <a:pt x="521" y="442"/>
                    <a:pt x="529" y="506"/>
                    <a:pt x="526" y="576"/>
                  </a:cubicBezTo>
                  <a:cubicBezTo>
                    <a:pt x="518" y="582"/>
                    <a:pt x="509" y="588"/>
                    <a:pt x="501" y="594"/>
                  </a:cubicBezTo>
                  <a:lnTo>
                    <a:pt x="501" y="642"/>
                  </a:lnTo>
                  <a:cubicBezTo>
                    <a:pt x="609" y="585"/>
                    <a:pt x="682" y="471"/>
                    <a:pt x="682" y="341"/>
                  </a:cubicBezTo>
                  <a:cubicBezTo>
                    <a:pt x="682" y="153"/>
                    <a:pt x="529" y="0"/>
                    <a:pt x="3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6512" eaLnBrk="1" hangingPunct="1"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8" name="Freeform 273"/>
            <p:cNvSpPr>
              <a:spLocks noEditPoints="1"/>
            </p:cNvSpPr>
            <p:nvPr/>
          </p:nvSpPr>
          <p:spPr bwMode="auto">
            <a:xfrm>
              <a:off x="3309938" y="1312863"/>
              <a:ext cx="115888" cy="204788"/>
            </a:xfrm>
            <a:custGeom>
              <a:avLst/>
              <a:gdLst/>
              <a:ahLst/>
              <a:cxnLst>
                <a:cxn ang="0">
                  <a:pos x="38" y="34"/>
                </a:cxn>
                <a:cxn ang="0">
                  <a:pos x="38" y="34"/>
                </a:cxn>
                <a:cxn ang="0">
                  <a:pos x="34" y="38"/>
                </a:cxn>
                <a:cxn ang="0">
                  <a:pos x="34" y="448"/>
                </a:cxn>
                <a:cxn ang="0">
                  <a:pos x="38" y="453"/>
                </a:cxn>
                <a:cxn ang="0">
                  <a:pos x="236" y="453"/>
                </a:cxn>
                <a:cxn ang="0">
                  <a:pos x="241" y="448"/>
                </a:cxn>
                <a:cxn ang="0">
                  <a:pos x="241" y="38"/>
                </a:cxn>
                <a:cxn ang="0">
                  <a:pos x="236" y="34"/>
                </a:cxn>
                <a:cxn ang="0">
                  <a:pos x="38" y="34"/>
                </a:cxn>
                <a:cxn ang="0">
                  <a:pos x="236" y="486"/>
                </a:cxn>
                <a:cxn ang="0">
                  <a:pos x="236" y="486"/>
                </a:cxn>
                <a:cxn ang="0">
                  <a:pos x="38" y="486"/>
                </a:cxn>
                <a:cxn ang="0">
                  <a:pos x="0" y="448"/>
                </a:cxn>
                <a:cxn ang="0">
                  <a:pos x="0" y="38"/>
                </a:cxn>
                <a:cxn ang="0">
                  <a:pos x="38" y="0"/>
                </a:cxn>
                <a:cxn ang="0">
                  <a:pos x="236" y="0"/>
                </a:cxn>
                <a:cxn ang="0">
                  <a:pos x="274" y="38"/>
                </a:cxn>
                <a:cxn ang="0">
                  <a:pos x="274" y="448"/>
                </a:cxn>
                <a:cxn ang="0">
                  <a:pos x="236" y="486"/>
                </a:cxn>
              </a:cxnLst>
              <a:rect l="0" t="0" r="r" b="b"/>
              <a:pathLst>
                <a:path w="274" h="486">
                  <a:moveTo>
                    <a:pt x="38" y="34"/>
                  </a:moveTo>
                  <a:lnTo>
                    <a:pt x="38" y="34"/>
                  </a:lnTo>
                  <a:cubicBezTo>
                    <a:pt x="36" y="34"/>
                    <a:pt x="34" y="36"/>
                    <a:pt x="34" y="38"/>
                  </a:cubicBezTo>
                  <a:lnTo>
                    <a:pt x="34" y="448"/>
                  </a:lnTo>
                  <a:cubicBezTo>
                    <a:pt x="34" y="451"/>
                    <a:pt x="36" y="453"/>
                    <a:pt x="38" y="453"/>
                  </a:cubicBezTo>
                  <a:lnTo>
                    <a:pt x="236" y="453"/>
                  </a:lnTo>
                  <a:cubicBezTo>
                    <a:pt x="239" y="453"/>
                    <a:pt x="241" y="451"/>
                    <a:pt x="241" y="448"/>
                  </a:cubicBezTo>
                  <a:lnTo>
                    <a:pt x="241" y="38"/>
                  </a:lnTo>
                  <a:cubicBezTo>
                    <a:pt x="241" y="36"/>
                    <a:pt x="239" y="34"/>
                    <a:pt x="236" y="34"/>
                  </a:cubicBezTo>
                  <a:lnTo>
                    <a:pt x="38" y="34"/>
                  </a:lnTo>
                  <a:close/>
                  <a:moveTo>
                    <a:pt x="236" y="486"/>
                  </a:moveTo>
                  <a:lnTo>
                    <a:pt x="236" y="486"/>
                  </a:lnTo>
                  <a:lnTo>
                    <a:pt x="38" y="486"/>
                  </a:lnTo>
                  <a:cubicBezTo>
                    <a:pt x="17" y="486"/>
                    <a:pt x="0" y="469"/>
                    <a:pt x="0" y="448"/>
                  </a:cubicBezTo>
                  <a:lnTo>
                    <a:pt x="0" y="38"/>
                  </a:lnTo>
                  <a:cubicBezTo>
                    <a:pt x="0" y="17"/>
                    <a:pt x="17" y="0"/>
                    <a:pt x="38" y="0"/>
                  </a:cubicBezTo>
                  <a:lnTo>
                    <a:pt x="236" y="0"/>
                  </a:lnTo>
                  <a:cubicBezTo>
                    <a:pt x="257" y="0"/>
                    <a:pt x="274" y="17"/>
                    <a:pt x="274" y="38"/>
                  </a:cubicBezTo>
                  <a:lnTo>
                    <a:pt x="274" y="448"/>
                  </a:lnTo>
                  <a:cubicBezTo>
                    <a:pt x="274" y="469"/>
                    <a:pt x="257" y="486"/>
                    <a:pt x="236" y="48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6512" eaLnBrk="1" hangingPunct="1"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9" name="Freeform 274"/>
            <p:cNvSpPr>
              <a:spLocks/>
            </p:cNvSpPr>
            <p:nvPr/>
          </p:nvSpPr>
          <p:spPr bwMode="auto">
            <a:xfrm>
              <a:off x="3343275" y="1347788"/>
              <a:ext cx="50800" cy="28575"/>
            </a:xfrm>
            <a:custGeom>
              <a:avLst/>
              <a:gdLst/>
              <a:ahLst/>
              <a:cxnLst>
                <a:cxn ang="0">
                  <a:pos x="123" y="67"/>
                </a:cxn>
                <a:cxn ang="0">
                  <a:pos x="123" y="67"/>
                </a:cxn>
                <a:cxn ang="0">
                  <a:pos x="0" y="67"/>
                </a:cxn>
                <a:cxn ang="0">
                  <a:pos x="0" y="0"/>
                </a:cxn>
                <a:cxn ang="0">
                  <a:pos x="123" y="0"/>
                </a:cxn>
                <a:cxn ang="0">
                  <a:pos x="123" y="67"/>
                </a:cxn>
              </a:cxnLst>
              <a:rect l="0" t="0" r="r" b="b"/>
              <a:pathLst>
                <a:path w="123" h="67">
                  <a:moveTo>
                    <a:pt x="123" y="67"/>
                  </a:moveTo>
                  <a:lnTo>
                    <a:pt x="123" y="67"/>
                  </a:lnTo>
                  <a:lnTo>
                    <a:pt x="0" y="67"/>
                  </a:lnTo>
                  <a:lnTo>
                    <a:pt x="0" y="0"/>
                  </a:lnTo>
                  <a:lnTo>
                    <a:pt x="123" y="0"/>
                  </a:lnTo>
                  <a:lnTo>
                    <a:pt x="123" y="6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6512" eaLnBrk="1" hangingPunct="1"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0" name="Freeform 275"/>
            <p:cNvSpPr>
              <a:spLocks/>
            </p:cNvSpPr>
            <p:nvPr/>
          </p:nvSpPr>
          <p:spPr bwMode="auto">
            <a:xfrm>
              <a:off x="3343275" y="1390650"/>
              <a:ext cx="50800" cy="26988"/>
            </a:xfrm>
            <a:custGeom>
              <a:avLst/>
              <a:gdLst/>
              <a:ahLst/>
              <a:cxnLst>
                <a:cxn ang="0">
                  <a:pos x="123" y="66"/>
                </a:cxn>
                <a:cxn ang="0">
                  <a:pos x="123" y="66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123" y="0"/>
                </a:cxn>
                <a:cxn ang="0">
                  <a:pos x="123" y="66"/>
                </a:cxn>
              </a:cxnLst>
              <a:rect l="0" t="0" r="r" b="b"/>
              <a:pathLst>
                <a:path w="123" h="66">
                  <a:moveTo>
                    <a:pt x="123" y="66"/>
                  </a:moveTo>
                  <a:lnTo>
                    <a:pt x="123" y="66"/>
                  </a:lnTo>
                  <a:lnTo>
                    <a:pt x="0" y="66"/>
                  </a:lnTo>
                  <a:lnTo>
                    <a:pt x="0" y="0"/>
                  </a:lnTo>
                  <a:lnTo>
                    <a:pt x="123" y="0"/>
                  </a:lnTo>
                  <a:lnTo>
                    <a:pt x="123" y="6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6512" eaLnBrk="1" hangingPunct="1"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1" name="Freeform 276"/>
            <p:cNvSpPr>
              <a:spLocks/>
            </p:cNvSpPr>
            <p:nvPr/>
          </p:nvSpPr>
          <p:spPr bwMode="auto">
            <a:xfrm>
              <a:off x="3217863" y="1417638"/>
              <a:ext cx="63500" cy="65088"/>
            </a:xfrm>
            <a:custGeom>
              <a:avLst/>
              <a:gdLst/>
              <a:ahLst/>
              <a:cxnLst>
                <a:cxn ang="0">
                  <a:pos x="19" y="152"/>
                </a:cxn>
                <a:cxn ang="0">
                  <a:pos x="19" y="152"/>
                </a:cxn>
                <a:cxn ang="0">
                  <a:pos x="0" y="133"/>
                </a:cxn>
                <a:cxn ang="0">
                  <a:pos x="133" y="0"/>
                </a:cxn>
                <a:cxn ang="0">
                  <a:pos x="152" y="19"/>
                </a:cxn>
                <a:cxn ang="0">
                  <a:pos x="19" y="152"/>
                </a:cxn>
              </a:cxnLst>
              <a:rect l="0" t="0" r="r" b="b"/>
              <a:pathLst>
                <a:path w="152" h="152">
                  <a:moveTo>
                    <a:pt x="19" y="152"/>
                  </a:moveTo>
                  <a:lnTo>
                    <a:pt x="19" y="152"/>
                  </a:lnTo>
                  <a:lnTo>
                    <a:pt x="0" y="133"/>
                  </a:lnTo>
                  <a:lnTo>
                    <a:pt x="133" y="0"/>
                  </a:lnTo>
                  <a:lnTo>
                    <a:pt x="152" y="19"/>
                  </a:lnTo>
                  <a:lnTo>
                    <a:pt x="19" y="15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6512" eaLnBrk="1" hangingPunct="1"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2" name="Freeform 277"/>
            <p:cNvSpPr>
              <a:spLocks/>
            </p:cNvSpPr>
            <p:nvPr/>
          </p:nvSpPr>
          <p:spPr bwMode="auto">
            <a:xfrm>
              <a:off x="3454400" y="1417638"/>
              <a:ext cx="63500" cy="65088"/>
            </a:xfrm>
            <a:custGeom>
              <a:avLst/>
              <a:gdLst/>
              <a:ahLst/>
              <a:cxnLst>
                <a:cxn ang="0">
                  <a:pos x="134" y="152"/>
                </a:cxn>
                <a:cxn ang="0">
                  <a:pos x="134" y="152"/>
                </a:cxn>
                <a:cxn ang="0">
                  <a:pos x="0" y="19"/>
                </a:cxn>
                <a:cxn ang="0">
                  <a:pos x="19" y="0"/>
                </a:cxn>
                <a:cxn ang="0">
                  <a:pos x="152" y="133"/>
                </a:cxn>
                <a:cxn ang="0">
                  <a:pos x="134" y="152"/>
                </a:cxn>
              </a:cxnLst>
              <a:rect l="0" t="0" r="r" b="b"/>
              <a:pathLst>
                <a:path w="152" h="152">
                  <a:moveTo>
                    <a:pt x="134" y="152"/>
                  </a:moveTo>
                  <a:lnTo>
                    <a:pt x="134" y="152"/>
                  </a:lnTo>
                  <a:lnTo>
                    <a:pt x="0" y="19"/>
                  </a:lnTo>
                  <a:lnTo>
                    <a:pt x="19" y="0"/>
                  </a:lnTo>
                  <a:lnTo>
                    <a:pt x="152" y="133"/>
                  </a:lnTo>
                  <a:lnTo>
                    <a:pt x="134" y="15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6512" eaLnBrk="1" hangingPunct="1"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3" name="Freeform 278"/>
            <p:cNvSpPr>
              <a:spLocks/>
            </p:cNvSpPr>
            <p:nvPr/>
          </p:nvSpPr>
          <p:spPr bwMode="auto">
            <a:xfrm>
              <a:off x="3541713" y="1712913"/>
              <a:ext cx="58738" cy="58738"/>
            </a:xfrm>
            <a:custGeom>
              <a:avLst/>
              <a:gdLst/>
              <a:ahLst/>
              <a:cxnLst>
                <a:cxn ang="0">
                  <a:pos x="70" y="139"/>
                </a:cxn>
                <a:cxn ang="0">
                  <a:pos x="70" y="139"/>
                </a:cxn>
                <a:cxn ang="0">
                  <a:pos x="0" y="69"/>
                </a:cxn>
                <a:cxn ang="0">
                  <a:pos x="70" y="0"/>
                </a:cxn>
                <a:cxn ang="0">
                  <a:pos x="139" y="69"/>
                </a:cxn>
                <a:cxn ang="0">
                  <a:pos x="70" y="139"/>
                </a:cxn>
              </a:cxnLst>
              <a:rect l="0" t="0" r="r" b="b"/>
              <a:pathLst>
                <a:path w="139" h="139">
                  <a:moveTo>
                    <a:pt x="70" y="139"/>
                  </a:moveTo>
                  <a:lnTo>
                    <a:pt x="70" y="139"/>
                  </a:lnTo>
                  <a:cubicBezTo>
                    <a:pt x="31" y="139"/>
                    <a:pt x="0" y="107"/>
                    <a:pt x="0" y="69"/>
                  </a:cubicBezTo>
                  <a:cubicBezTo>
                    <a:pt x="0" y="31"/>
                    <a:pt x="31" y="0"/>
                    <a:pt x="70" y="0"/>
                  </a:cubicBezTo>
                  <a:cubicBezTo>
                    <a:pt x="108" y="0"/>
                    <a:pt x="139" y="31"/>
                    <a:pt x="139" y="69"/>
                  </a:cubicBezTo>
                  <a:cubicBezTo>
                    <a:pt x="139" y="107"/>
                    <a:pt x="108" y="139"/>
                    <a:pt x="70" y="13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6512" eaLnBrk="1" hangingPunct="1"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4" name="Freeform 279"/>
            <p:cNvSpPr>
              <a:spLocks/>
            </p:cNvSpPr>
            <p:nvPr/>
          </p:nvSpPr>
          <p:spPr bwMode="auto">
            <a:xfrm>
              <a:off x="3630613" y="1712913"/>
              <a:ext cx="58738" cy="58738"/>
            </a:xfrm>
            <a:custGeom>
              <a:avLst/>
              <a:gdLst/>
              <a:ahLst/>
              <a:cxnLst>
                <a:cxn ang="0">
                  <a:pos x="70" y="139"/>
                </a:cxn>
                <a:cxn ang="0">
                  <a:pos x="70" y="139"/>
                </a:cxn>
                <a:cxn ang="0">
                  <a:pos x="0" y="69"/>
                </a:cxn>
                <a:cxn ang="0">
                  <a:pos x="70" y="0"/>
                </a:cxn>
                <a:cxn ang="0">
                  <a:pos x="139" y="69"/>
                </a:cxn>
                <a:cxn ang="0">
                  <a:pos x="70" y="139"/>
                </a:cxn>
              </a:cxnLst>
              <a:rect l="0" t="0" r="r" b="b"/>
              <a:pathLst>
                <a:path w="139" h="139">
                  <a:moveTo>
                    <a:pt x="70" y="139"/>
                  </a:moveTo>
                  <a:lnTo>
                    <a:pt x="70" y="139"/>
                  </a:lnTo>
                  <a:cubicBezTo>
                    <a:pt x="31" y="139"/>
                    <a:pt x="0" y="107"/>
                    <a:pt x="0" y="69"/>
                  </a:cubicBezTo>
                  <a:cubicBezTo>
                    <a:pt x="0" y="31"/>
                    <a:pt x="31" y="0"/>
                    <a:pt x="70" y="0"/>
                  </a:cubicBezTo>
                  <a:cubicBezTo>
                    <a:pt x="108" y="0"/>
                    <a:pt x="139" y="31"/>
                    <a:pt x="139" y="69"/>
                  </a:cubicBezTo>
                  <a:cubicBezTo>
                    <a:pt x="139" y="107"/>
                    <a:pt x="108" y="139"/>
                    <a:pt x="70" y="13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6512" eaLnBrk="1" hangingPunct="1"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5" name="Freeform 280"/>
            <p:cNvSpPr>
              <a:spLocks/>
            </p:cNvSpPr>
            <p:nvPr/>
          </p:nvSpPr>
          <p:spPr bwMode="auto">
            <a:xfrm>
              <a:off x="2970213" y="1130300"/>
              <a:ext cx="796925" cy="625475"/>
            </a:xfrm>
            <a:custGeom>
              <a:avLst/>
              <a:gdLst/>
              <a:ahLst/>
              <a:cxnLst>
                <a:cxn ang="0">
                  <a:pos x="1785" y="1492"/>
                </a:cxn>
                <a:cxn ang="0">
                  <a:pos x="1785" y="1492"/>
                </a:cxn>
                <a:cxn ang="0">
                  <a:pos x="1643" y="1492"/>
                </a:cxn>
                <a:cxn ang="0">
                  <a:pos x="1609" y="1459"/>
                </a:cxn>
                <a:cxn ang="0">
                  <a:pos x="1643" y="1426"/>
                </a:cxn>
                <a:cxn ang="0">
                  <a:pos x="1785" y="1426"/>
                </a:cxn>
                <a:cxn ang="0">
                  <a:pos x="1832" y="1379"/>
                </a:cxn>
                <a:cxn ang="0">
                  <a:pos x="1832" y="113"/>
                </a:cxn>
                <a:cxn ang="0">
                  <a:pos x="1785" y="66"/>
                </a:cxn>
                <a:cxn ang="0">
                  <a:pos x="113" y="66"/>
                </a:cxn>
                <a:cxn ang="0">
                  <a:pos x="67" y="113"/>
                </a:cxn>
                <a:cxn ang="0">
                  <a:pos x="67" y="1379"/>
                </a:cxn>
                <a:cxn ang="0">
                  <a:pos x="113" y="1426"/>
                </a:cxn>
                <a:cxn ang="0">
                  <a:pos x="1434" y="1426"/>
                </a:cxn>
                <a:cxn ang="0">
                  <a:pos x="1467" y="1459"/>
                </a:cxn>
                <a:cxn ang="0">
                  <a:pos x="1434" y="1492"/>
                </a:cxn>
                <a:cxn ang="0">
                  <a:pos x="113" y="1492"/>
                </a:cxn>
                <a:cxn ang="0">
                  <a:pos x="0" y="1379"/>
                </a:cxn>
                <a:cxn ang="0">
                  <a:pos x="0" y="113"/>
                </a:cxn>
                <a:cxn ang="0">
                  <a:pos x="113" y="0"/>
                </a:cxn>
                <a:cxn ang="0">
                  <a:pos x="1785" y="0"/>
                </a:cxn>
                <a:cxn ang="0">
                  <a:pos x="1899" y="113"/>
                </a:cxn>
                <a:cxn ang="0">
                  <a:pos x="1899" y="1379"/>
                </a:cxn>
                <a:cxn ang="0">
                  <a:pos x="1785" y="1492"/>
                </a:cxn>
              </a:cxnLst>
              <a:rect l="0" t="0" r="r" b="b"/>
              <a:pathLst>
                <a:path w="1899" h="1492">
                  <a:moveTo>
                    <a:pt x="1785" y="1492"/>
                  </a:moveTo>
                  <a:lnTo>
                    <a:pt x="1785" y="1492"/>
                  </a:lnTo>
                  <a:lnTo>
                    <a:pt x="1643" y="1492"/>
                  </a:lnTo>
                  <a:cubicBezTo>
                    <a:pt x="1624" y="1492"/>
                    <a:pt x="1609" y="1478"/>
                    <a:pt x="1609" y="1459"/>
                  </a:cubicBezTo>
                  <a:cubicBezTo>
                    <a:pt x="1609" y="1441"/>
                    <a:pt x="1624" y="1426"/>
                    <a:pt x="1643" y="1426"/>
                  </a:cubicBezTo>
                  <a:lnTo>
                    <a:pt x="1785" y="1426"/>
                  </a:lnTo>
                  <a:cubicBezTo>
                    <a:pt x="1811" y="1426"/>
                    <a:pt x="1832" y="1405"/>
                    <a:pt x="1832" y="1379"/>
                  </a:cubicBezTo>
                  <a:lnTo>
                    <a:pt x="1832" y="113"/>
                  </a:lnTo>
                  <a:cubicBezTo>
                    <a:pt x="1832" y="87"/>
                    <a:pt x="1811" y="66"/>
                    <a:pt x="1785" y="66"/>
                  </a:cubicBezTo>
                  <a:lnTo>
                    <a:pt x="113" y="66"/>
                  </a:lnTo>
                  <a:cubicBezTo>
                    <a:pt x="88" y="66"/>
                    <a:pt x="67" y="87"/>
                    <a:pt x="67" y="113"/>
                  </a:cubicBezTo>
                  <a:lnTo>
                    <a:pt x="67" y="1379"/>
                  </a:lnTo>
                  <a:cubicBezTo>
                    <a:pt x="67" y="1405"/>
                    <a:pt x="88" y="1426"/>
                    <a:pt x="113" y="1426"/>
                  </a:cubicBezTo>
                  <a:lnTo>
                    <a:pt x="1434" y="1426"/>
                  </a:lnTo>
                  <a:cubicBezTo>
                    <a:pt x="1452" y="1426"/>
                    <a:pt x="1467" y="1441"/>
                    <a:pt x="1467" y="1459"/>
                  </a:cubicBezTo>
                  <a:cubicBezTo>
                    <a:pt x="1467" y="1478"/>
                    <a:pt x="1452" y="1492"/>
                    <a:pt x="1434" y="1492"/>
                  </a:cubicBezTo>
                  <a:lnTo>
                    <a:pt x="113" y="1492"/>
                  </a:lnTo>
                  <a:cubicBezTo>
                    <a:pt x="51" y="1492"/>
                    <a:pt x="0" y="1442"/>
                    <a:pt x="0" y="1379"/>
                  </a:cubicBezTo>
                  <a:lnTo>
                    <a:pt x="0" y="113"/>
                  </a:lnTo>
                  <a:cubicBezTo>
                    <a:pt x="0" y="51"/>
                    <a:pt x="51" y="0"/>
                    <a:pt x="113" y="0"/>
                  </a:cubicBezTo>
                  <a:lnTo>
                    <a:pt x="1785" y="0"/>
                  </a:lnTo>
                  <a:cubicBezTo>
                    <a:pt x="1848" y="0"/>
                    <a:pt x="1899" y="51"/>
                    <a:pt x="1899" y="113"/>
                  </a:cubicBezTo>
                  <a:lnTo>
                    <a:pt x="1899" y="1379"/>
                  </a:lnTo>
                  <a:cubicBezTo>
                    <a:pt x="1899" y="1442"/>
                    <a:pt x="1848" y="1492"/>
                    <a:pt x="1785" y="149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6512" eaLnBrk="1" hangingPunct="1"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6" name="Freeform 281"/>
            <p:cNvSpPr>
              <a:spLocks noEditPoints="1"/>
            </p:cNvSpPr>
            <p:nvPr/>
          </p:nvSpPr>
          <p:spPr bwMode="auto">
            <a:xfrm>
              <a:off x="3471863" y="1457325"/>
              <a:ext cx="198438" cy="149225"/>
            </a:xfrm>
            <a:custGeom>
              <a:avLst/>
              <a:gdLst/>
              <a:ahLst/>
              <a:cxnLst>
                <a:cxn ang="0">
                  <a:pos x="108" y="74"/>
                </a:cxn>
                <a:cxn ang="0">
                  <a:pos x="166" y="91"/>
                </a:cxn>
                <a:cxn ang="0">
                  <a:pos x="70" y="219"/>
                </a:cxn>
                <a:cxn ang="0">
                  <a:pos x="31" y="209"/>
                </a:cxn>
                <a:cxn ang="0">
                  <a:pos x="237" y="29"/>
                </a:cxn>
                <a:cxn ang="0">
                  <a:pos x="293" y="37"/>
                </a:cxn>
                <a:cxn ang="0">
                  <a:pos x="189" y="67"/>
                </a:cxn>
                <a:cxn ang="0">
                  <a:pos x="128" y="60"/>
                </a:cxn>
                <a:cxn ang="0">
                  <a:pos x="381" y="88"/>
                </a:cxn>
                <a:cxn ang="0">
                  <a:pos x="331" y="131"/>
                </a:cxn>
                <a:cxn ang="0">
                  <a:pos x="278" y="137"/>
                </a:cxn>
                <a:cxn ang="0">
                  <a:pos x="213" y="91"/>
                </a:cxn>
                <a:cxn ang="0">
                  <a:pos x="323" y="48"/>
                </a:cxn>
                <a:cxn ang="0">
                  <a:pos x="431" y="165"/>
                </a:cxn>
                <a:cxn ang="0">
                  <a:pos x="361" y="165"/>
                </a:cxn>
                <a:cxn ang="0">
                  <a:pos x="393" y="101"/>
                </a:cxn>
                <a:cxn ang="0">
                  <a:pos x="255" y="181"/>
                </a:cxn>
                <a:cxn ang="0">
                  <a:pos x="256" y="188"/>
                </a:cxn>
                <a:cxn ang="0">
                  <a:pos x="93" y="246"/>
                </a:cxn>
                <a:cxn ang="0">
                  <a:pos x="86" y="225"/>
                </a:cxn>
                <a:cxn ang="0">
                  <a:pos x="189" y="115"/>
                </a:cxn>
                <a:cxn ang="0">
                  <a:pos x="266" y="149"/>
                </a:cxn>
                <a:cxn ang="0">
                  <a:pos x="34" y="327"/>
                </a:cxn>
                <a:cxn ang="0">
                  <a:pos x="42" y="307"/>
                </a:cxn>
                <a:cxn ang="0">
                  <a:pos x="30" y="228"/>
                </a:cxn>
                <a:cxn ang="0">
                  <a:pos x="83" y="261"/>
                </a:cxn>
                <a:cxn ang="0">
                  <a:pos x="138" y="284"/>
                </a:cxn>
                <a:cxn ang="0">
                  <a:pos x="273" y="221"/>
                </a:cxn>
                <a:cxn ang="0">
                  <a:pos x="309" y="235"/>
                </a:cxn>
                <a:cxn ang="0">
                  <a:pos x="355" y="297"/>
                </a:cxn>
                <a:cxn ang="0">
                  <a:pos x="346" y="221"/>
                </a:cxn>
                <a:cxn ang="0">
                  <a:pos x="437" y="183"/>
                </a:cxn>
                <a:cxn ang="0">
                  <a:pos x="431" y="307"/>
                </a:cxn>
                <a:cxn ang="0">
                  <a:pos x="439" y="358"/>
                </a:cxn>
                <a:cxn ang="0">
                  <a:pos x="237" y="0"/>
                </a:cxn>
                <a:cxn ang="0">
                  <a:pos x="34" y="358"/>
                </a:cxn>
              </a:cxnLst>
              <a:rect l="0" t="0" r="r" b="b"/>
              <a:pathLst>
                <a:path w="473" h="358">
                  <a:moveTo>
                    <a:pt x="108" y="74"/>
                  </a:moveTo>
                  <a:lnTo>
                    <a:pt x="108" y="74"/>
                  </a:lnTo>
                  <a:cubicBezTo>
                    <a:pt x="120" y="77"/>
                    <a:pt x="141" y="82"/>
                    <a:pt x="166" y="91"/>
                  </a:cubicBezTo>
                  <a:lnTo>
                    <a:pt x="166" y="91"/>
                  </a:lnTo>
                  <a:cubicBezTo>
                    <a:pt x="166" y="93"/>
                    <a:pt x="166" y="95"/>
                    <a:pt x="166" y="96"/>
                  </a:cubicBezTo>
                  <a:cubicBezTo>
                    <a:pt x="129" y="123"/>
                    <a:pt x="92" y="163"/>
                    <a:pt x="70" y="219"/>
                  </a:cubicBezTo>
                  <a:cubicBezTo>
                    <a:pt x="68" y="225"/>
                    <a:pt x="66" y="229"/>
                    <a:pt x="66" y="229"/>
                  </a:cubicBezTo>
                  <a:cubicBezTo>
                    <a:pt x="56" y="221"/>
                    <a:pt x="38" y="213"/>
                    <a:pt x="31" y="209"/>
                  </a:cubicBezTo>
                  <a:cubicBezTo>
                    <a:pt x="38" y="155"/>
                    <a:pt x="67" y="107"/>
                    <a:pt x="108" y="74"/>
                  </a:cubicBezTo>
                  <a:close/>
                  <a:moveTo>
                    <a:pt x="237" y="29"/>
                  </a:moveTo>
                  <a:lnTo>
                    <a:pt x="237" y="29"/>
                  </a:lnTo>
                  <a:cubicBezTo>
                    <a:pt x="256" y="29"/>
                    <a:pt x="275" y="32"/>
                    <a:pt x="293" y="37"/>
                  </a:cubicBezTo>
                  <a:cubicBezTo>
                    <a:pt x="269" y="44"/>
                    <a:pt x="237" y="54"/>
                    <a:pt x="204" y="73"/>
                  </a:cubicBezTo>
                  <a:cubicBezTo>
                    <a:pt x="200" y="69"/>
                    <a:pt x="195" y="67"/>
                    <a:pt x="189" y="67"/>
                  </a:cubicBezTo>
                  <a:cubicBezTo>
                    <a:pt x="183" y="67"/>
                    <a:pt x="177" y="70"/>
                    <a:pt x="172" y="75"/>
                  </a:cubicBezTo>
                  <a:cubicBezTo>
                    <a:pt x="155" y="68"/>
                    <a:pt x="140" y="63"/>
                    <a:pt x="128" y="60"/>
                  </a:cubicBezTo>
                  <a:cubicBezTo>
                    <a:pt x="159" y="41"/>
                    <a:pt x="197" y="29"/>
                    <a:pt x="237" y="29"/>
                  </a:cubicBezTo>
                  <a:close/>
                  <a:moveTo>
                    <a:pt x="381" y="88"/>
                  </a:moveTo>
                  <a:lnTo>
                    <a:pt x="381" y="88"/>
                  </a:lnTo>
                  <a:cubicBezTo>
                    <a:pt x="363" y="100"/>
                    <a:pt x="346" y="115"/>
                    <a:pt x="331" y="131"/>
                  </a:cubicBezTo>
                  <a:cubicBezTo>
                    <a:pt x="324" y="129"/>
                    <a:pt x="317" y="127"/>
                    <a:pt x="309" y="127"/>
                  </a:cubicBezTo>
                  <a:cubicBezTo>
                    <a:pt x="298" y="127"/>
                    <a:pt x="287" y="130"/>
                    <a:pt x="278" y="137"/>
                  </a:cubicBezTo>
                  <a:cubicBezTo>
                    <a:pt x="257" y="118"/>
                    <a:pt x="235" y="104"/>
                    <a:pt x="213" y="93"/>
                  </a:cubicBezTo>
                  <a:cubicBezTo>
                    <a:pt x="213" y="92"/>
                    <a:pt x="213" y="92"/>
                    <a:pt x="213" y="91"/>
                  </a:cubicBezTo>
                  <a:cubicBezTo>
                    <a:pt x="213" y="90"/>
                    <a:pt x="213" y="89"/>
                    <a:pt x="213" y="88"/>
                  </a:cubicBezTo>
                  <a:cubicBezTo>
                    <a:pt x="258" y="63"/>
                    <a:pt x="302" y="52"/>
                    <a:pt x="323" y="48"/>
                  </a:cubicBezTo>
                  <a:cubicBezTo>
                    <a:pt x="345" y="58"/>
                    <a:pt x="364" y="72"/>
                    <a:pt x="381" y="88"/>
                  </a:cubicBezTo>
                  <a:close/>
                  <a:moveTo>
                    <a:pt x="431" y="165"/>
                  </a:moveTo>
                  <a:lnTo>
                    <a:pt x="431" y="165"/>
                  </a:lnTo>
                  <a:cubicBezTo>
                    <a:pt x="407" y="163"/>
                    <a:pt x="384" y="163"/>
                    <a:pt x="361" y="165"/>
                  </a:cubicBezTo>
                  <a:cubicBezTo>
                    <a:pt x="358" y="155"/>
                    <a:pt x="353" y="148"/>
                    <a:pt x="346" y="141"/>
                  </a:cubicBezTo>
                  <a:cubicBezTo>
                    <a:pt x="360" y="126"/>
                    <a:pt x="376" y="112"/>
                    <a:pt x="393" y="101"/>
                  </a:cubicBezTo>
                  <a:cubicBezTo>
                    <a:pt x="409" y="120"/>
                    <a:pt x="422" y="142"/>
                    <a:pt x="431" y="165"/>
                  </a:cubicBezTo>
                  <a:close/>
                  <a:moveTo>
                    <a:pt x="255" y="181"/>
                  </a:moveTo>
                  <a:lnTo>
                    <a:pt x="255" y="181"/>
                  </a:lnTo>
                  <a:cubicBezTo>
                    <a:pt x="255" y="183"/>
                    <a:pt x="255" y="186"/>
                    <a:pt x="256" y="188"/>
                  </a:cubicBezTo>
                  <a:cubicBezTo>
                    <a:pt x="200" y="209"/>
                    <a:pt x="157" y="241"/>
                    <a:pt x="125" y="272"/>
                  </a:cubicBezTo>
                  <a:cubicBezTo>
                    <a:pt x="114" y="262"/>
                    <a:pt x="104" y="254"/>
                    <a:pt x="93" y="246"/>
                  </a:cubicBezTo>
                  <a:cubicBezTo>
                    <a:pt x="88" y="242"/>
                    <a:pt x="82" y="237"/>
                    <a:pt x="82" y="237"/>
                  </a:cubicBezTo>
                  <a:cubicBezTo>
                    <a:pt x="82" y="237"/>
                    <a:pt x="83" y="232"/>
                    <a:pt x="86" y="225"/>
                  </a:cubicBezTo>
                  <a:cubicBezTo>
                    <a:pt x="104" y="180"/>
                    <a:pt x="134" y="142"/>
                    <a:pt x="176" y="111"/>
                  </a:cubicBezTo>
                  <a:cubicBezTo>
                    <a:pt x="180" y="113"/>
                    <a:pt x="184" y="115"/>
                    <a:pt x="189" y="115"/>
                  </a:cubicBezTo>
                  <a:cubicBezTo>
                    <a:pt x="196" y="115"/>
                    <a:pt x="201" y="113"/>
                    <a:pt x="205" y="109"/>
                  </a:cubicBezTo>
                  <a:cubicBezTo>
                    <a:pt x="225" y="119"/>
                    <a:pt x="246" y="132"/>
                    <a:pt x="266" y="149"/>
                  </a:cubicBezTo>
                  <a:cubicBezTo>
                    <a:pt x="259" y="158"/>
                    <a:pt x="255" y="169"/>
                    <a:pt x="255" y="181"/>
                  </a:cubicBezTo>
                  <a:close/>
                  <a:moveTo>
                    <a:pt x="34" y="327"/>
                  </a:moveTo>
                  <a:lnTo>
                    <a:pt x="34" y="327"/>
                  </a:lnTo>
                  <a:cubicBezTo>
                    <a:pt x="34" y="319"/>
                    <a:pt x="37" y="313"/>
                    <a:pt x="42" y="307"/>
                  </a:cubicBezTo>
                  <a:cubicBezTo>
                    <a:pt x="34" y="285"/>
                    <a:pt x="29" y="261"/>
                    <a:pt x="29" y="236"/>
                  </a:cubicBezTo>
                  <a:cubicBezTo>
                    <a:pt x="29" y="234"/>
                    <a:pt x="30" y="231"/>
                    <a:pt x="30" y="228"/>
                  </a:cubicBezTo>
                  <a:cubicBezTo>
                    <a:pt x="35" y="231"/>
                    <a:pt x="42" y="234"/>
                    <a:pt x="49" y="239"/>
                  </a:cubicBezTo>
                  <a:cubicBezTo>
                    <a:pt x="59" y="244"/>
                    <a:pt x="74" y="254"/>
                    <a:pt x="83" y="261"/>
                  </a:cubicBezTo>
                  <a:cubicBezTo>
                    <a:pt x="93" y="268"/>
                    <a:pt x="102" y="276"/>
                    <a:pt x="113" y="285"/>
                  </a:cubicBezTo>
                  <a:lnTo>
                    <a:pt x="138" y="284"/>
                  </a:lnTo>
                  <a:cubicBezTo>
                    <a:pt x="169" y="255"/>
                    <a:pt x="209" y="225"/>
                    <a:pt x="261" y="205"/>
                  </a:cubicBezTo>
                  <a:cubicBezTo>
                    <a:pt x="264" y="211"/>
                    <a:pt x="268" y="216"/>
                    <a:pt x="273" y="221"/>
                  </a:cubicBezTo>
                  <a:cubicBezTo>
                    <a:pt x="273" y="221"/>
                    <a:pt x="281" y="228"/>
                    <a:pt x="287" y="230"/>
                  </a:cubicBezTo>
                  <a:cubicBezTo>
                    <a:pt x="294" y="233"/>
                    <a:pt x="301" y="235"/>
                    <a:pt x="309" y="235"/>
                  </a:cubicBezTo>
                  <a:cubicBezTo>
                    <a:pt x="317" y="235"/>
                    <a:pt x="324" y="233"/>
                    <a:pt x="331" y="230"/>
                  </a:cubicBezTo>
                  <a:cubicBezTo>
                    <a:pt x="342" y="251"/>
                    <a:pt x="350" y="273"/>
                    <a:pt x="355" y="297"/>
                  </a:cubicBezTo>
                  <a:lnTo>
                    <a:pt x="374" y="297"/>
                  </a:lnTo>
                  <a:cubicBezTo>
                    <a:pt x="368" y="270"/>
                    <a:pt x="358" y="244"/>
                    <a:pt x="346" y="221"/>
                  </a:cubicBezTo>
                  <a:cubicBezTo>
                    <a:pt x="356" y="211"/>
                    <a:pt x="363" y="197"/>
                    <a:pt x="363" y="182"/>
                  </a:cubicBezTo>
                  <a:cubicBezTo>
                    <a:pt x="387" y="180"/>
                    <a:pt x="412" y="181"/>
                    <a:pt x="437" y="183"/>
                  </a:cubicBezTo>
                  <a:cubicBezTo>
                    <a:pt x="441" y="200"/>
                    <a:pt x="444" y="218"/>
                    <a:pt x="444" y="236"/>
                  </a:cubicBezTo>
                  <a:cubicBezTo>
                    <a:pt x="444" y="261"/>
                    <a:pt x="439" y="285"/>
                    <a:pt x="431" y="307"/>
                  </a:cubicBezTo>
                  <a:cubicBezTo>
                    <a:pt x="436" y="313"/>
                    <a:pt x="439" y="320"/>
                    <a:pt x="439" y="327"/>
                  </a:cubicBezTo>
                  <a:lnTo>
                    <a:pt x="439" y="358"/>
                  </a:lnTo>
                  <a:cubicBezTo>
                    <a:pt x="460" y="323"/>
                    <a:pt x="473" y="281"/>
                    <a:pt x="473" y="236"/>
                  </a:cubicBezTo>
                  <a:cubicBezTo>
                    <a:pt x="473" y="106"/>
                    <a:pt x="367" y="0"/>
                    <a:pt x="237" y="0"/>
                  </a:cubicBezTo>
                  <a:cubicBezTo>
                    <a:pt x="106" y="0"/>
                    <a:pt x="0" y="106"/>
                    <a:pt x="0" y="236"/>
                  </a:cubicBezTo>
                  <a:cubicBezTo>
                    <a:pt x="0" y="281"/>
                    <a:pt x="13" y="323"/>
                    <a:pt x="34" y="358"/>
                  </a:cubicBezTo>
                  <a:lnTo>
                    <a:pt x="34" y="32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6512" eaLnBrk="1" hangingPunct="1"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7" name="Freeform 282"/>
            <p:cNvSpPr>
              <a:spLocks/>
            </p:cNvSpPr>
            <p:nvPr/>
          </p:nvSpPr>
          <p:spPr bwMode="auto">
            <a:xfrm>
              <a:off x="3549650" y="1573213"/>
              <a:ext cx="42863" cy="101600"/>
            </a:xfrm>
            <a:custGeom>
              <a:avLst/>
              <a:gdLst/>
              <a:ahLst/>
              <a:cxnLst>
                <a:cxn ang="0">
                  <a:pos x="91" y="242"/>
                </a:cxn>
                <a:cxn ang="0">
                  <a:pos x="91" y="242"/>
                </a:cxn>
                <a:cxn ang="0">
                  <a:pos x="103" y="231"/>
                </a:cxn>
                <a:cxn ang="0">
                  <a:pos x="103" y="11"/>
                </a:cxn>
                <a:cxn ang="0">
                  <a:pos x="91" y="0"/>
                </a:cxn>
                <a:cxn ang="0">
                  <a:pos x="12" y="0"/>
                </a:cxn>
                <a:cxn ang="0">
                  <a:pos x="0" y="11"/>
                </a:cxn>
                <a:cxn ang="0">
                  <a:pos x="0" y="231"/>
                </a:cxn>
                <a:cxn ang="0">
                  <a:pos x="12" y="242"/>
                </a:cxn>
                <a:cxn ang="0">
                  <a:pos x="91" y="242"/>
                </a:cxn>
              </a:cxnLst>
              <a:rect l="0" t="0" r="r" b="b"/>
              <a:pathLst>
                <a:path w="103" h="242">
                  <a:moveTo>
                    <a:pt x="91" y="242"/>
                  </a:moveTo>
                  <a:lnTo>
                    <a:pt x="91" y="242"/>
                  </a:lnTo>
                  <a:cubicBezTo>
                    <a:pt x="98" y="242"/>
                    <a:pt x="103" y="237"/>
                    <a:pt x="103" y="231"/>
                  </a:cubicBezTo>
                  <a:lnTo>
                    <a:pt x="103" y="11"/>
                  </a:lnTo>
                  <a:cubicBezTo>
                    <a:pt x="103" y="5"/>
                    <a:pt x="98" y="0"/>
                    <a:pt x="91" y="0"/>
                  </a:cubicBezTo>
                  <a:lnTo>
                    <a:pt x="12" y="0"/>
                  </a:lnTo>
                  <a:cubicBezTo>
                    <a:pt x="6" y="0"/>
                    <a:pt x="0" y="5"/>
                    <a:pt x="0" y="11"/>
                  </a:cubicBezTo>
                  <a:lnTo>
                    <a:pt x="0" y="231"/>
                  </a:lnTo>
                  <a:cubicBezTo>
                    <a:pt x="0" y="237"/>
                    <a:pt x="6" y="242"/>
                    <a:pt x="12" y="242"/>
                  </a:cubicBezTo>
                  <a:lnTo>
                    <a:pt x="91" y="24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6512" eaLnBrk="1" hangingPunct="1"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8" name="Freeform 283"/>
            <p:cNvSpPr>
              <a:spLocks/>
            </p:cNvSpPr>
            <p:nvPr/>
          </p:nvSpPr>
          <p:spPr bwMode="auto">
            <a:xfrm>
              <a:off x="3498850" y="1592263"/>
              <a:ext cx="39688" cy="82550"/>
            </a:xfrm>
            <a:custGeom>
              <a:avLst/>
              <a:gdLst/>
              <a:ahLst/>
              <a:cxnLst>
                <a:cxn ang="0">
                  <a:pos x="83" y="199"/>
                </a:cxn>
                <a:cxn ang="0">
                  <a:pos x="83" y="199"/>
                </a:cxn>
                <a:cxn ang="0">
                  <a:pos x="93" y="190"/>
                </a:cxn>
                <a:cxn ang="0">
                  <a:pos x="93" y="10"/>
                </a:cxn>
                <a:cxn ang="0">
                  <a:pos x="83" y="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190"/>
                </a:cxn>
                <a:cxn ang="0">
                  <a:pos x="10" y="199"/>
                </a:cxn>
                <a:cxn ang="0">
                  <a:pos x="83" y="199"/>
                </a:cxn>
              </a:cxnLst>
              <a:rect l="0" t="0" r="r" b="b"/>
              <a:pathLst>
                <a:path w="93" h="199">
                  <a:moveTo>
                    <a:pt x="83" y="199"/>
                  </a:moveTo>
                  <a:lnTo>
                    <a:pt x="83" y="199"/>
                  </a:lnTo>
                  <a:cubicBezTo>
                    <a:pt x="89" y="199"/>
                    <a:pt x="93" y="195"/>
                    <a:pt x="93" y="190"/>
                  </a:cubicBezTo>
                  <a:lnTo>
                    <a:pt x="93" y="10"/>
                  </a:lnTo>
                  <a:cubicBezTo>
                    <a:pt x="93" y="5"/>
                    <a:pt x="89" y="0"/>
                    <a:pt x="83" y="0"/>
                  </a:cubicBezTo>
                  <a:lnTo>
                    <a:pt x="10" y="0"/>
                  </a:lnTo>
                  <a:cubicBezTo>
                    <a:pt x="4" y="0"/>
                    <a:pt x="0" y="5"/>
                    <a:pt x="0" y="10"/>
                  </a:cubicBezTo>
                  <a:lnTo>
                    <a:pt x="0" y="190"/>
                  </a:lnTo>
                  <a:cubicBezTo>
                    <a:pt x="0" y="195"/>
                    <a:pt x="4" y="199"/>
                    <a:pt x="10" y="199"/>
                  </a:cubicBezTo>
                  <a:lnTo>
                    <a:pt x="83" y="19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6512" eaLnBrk="1" hangingPunct="1"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9" name="Freeform 284"/>
            <p:cNvSpPr>
              <a:spLocks/>
            </p:cNvSpPr>
            <p:nvPr/>
          </p:nvSpPr>
          <p:spPr bwMode="auto">
            <a:xfrm>
              <a:off x="3603625" y="1592263"/>
              <a:ext cx="38100" cy="82550"/>
            </a:xfrm>
            <a:custGeom>
              <a:avLst/>
              <a:gdLst/>
              <a:ahLst/>
              <a:cxnLst>
                <a:cxn ang="0">
                  <a:pos x="84" y="199"/>
                </a:cxn>
                <a:cxn ang="0">
                  <a:pos x="84" y="199"/>
                </a:cxn>
                <a:cxn ang="0">
                  <a:pos x="93" y="190"/>
                </a:cxn>
                <a:cxn ang="0">
                  <a:pos x="93" y="10"/>
                </a:cxn>
                <a:cxn ang="0">
                  <a:pos x="84" y="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190"/>
                </a:cxn>
                <a:cxn ang="0">
                  <a:pos x="10" y="199"/>
                </a:cxn>
                <a:cxn ang="0">
                  <a:pos x="84" y="199"/>
                </a:cxn>
              </a:cxnLst>
              <a:rect l="0" t="0" r="r" b="b"/>
              <a:pathLst>
                <a:path w="93" h="199">
                  <a:moveTo>
                    <a:pt x="84" y="199"/>
                  </a:moveTo>
                  <a:lnTo>
                    <a:pt x="84" y="199"/>
                  </a:lnTo>
                  <a:cubicBezTo>
                    <a:pt x="89" y="199"/>
                    <a:pt x="93" y="195"/>
                    <a:pt x="93" y="190"/>
                  </a:cubicBezTo>
                  <a:lnTo>
                    <a:pt x="93" y="10"/>
                  </a:lnTo>
                  <a:cubicBezTo>
                    <a:pt x="93" y="5"/>
                    <a:pt x="89" y="0"/>
                    <a:pt x="84" y="0"/>
                  </a:cubicBezTo>
                  <a:lnTo>
                    <a:pt x="10" y="0"/>
                  </a:lnTo>
                  <a:cubicBezTo>
                    <a:pt x="5" y="0"/>
                    <a:pt x="0" y="5"/>
                    <a:pt x="0" y="10"/>
                  </a:cubicBezTo>
                  <a:lnTo>
                    <a:pt x="0" y="190"/>
                  </a:lnTo>
                  <a:cubicBezTo>
                    <a:pt x="0" y="195"/>
                    <a:pt x="5" y="199"/>
                    <a:pt x="10" y="199"/>
                  </a:cubicBezTo>
                  <a:lnTo>
                    <a:pt x="84" y="19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6512" eaLnBrk="1" hangingPunct="1"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478155" y="3214599"/>
            <a:ext cx="974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开放   </a:t>
            </a:r>
            <a:endParaRPr lang="zh-CN" altLang="en-US" sz="24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5741459" y="3217819"/>
            <a:ext cx="974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合作  </a:t>
            </a:r>
            <a:endParaRPr lang="zh-CN" altLang="en-US" sz="24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7052530" y="3214599"/>
            <a:ext cx="974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共赢  </a:t>
            </a:r>
            <a:endParaRPr lang="zh-CN" altLang="en-US" sz="24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39406" y="1407683"/>
            <a:ext cx="3201929" cy="172189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1714800" y="5842556"/>
            <a:ext cx="8930228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63804"/>
            <a:r>
              <a:rPr lang="zh-CN" altLang="en-US" sz="2000" b="1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更好地赋能小客户、创客、高校学生、科研院所</a:t>
            </a:r>
            <a:endParaRPr lang="en-US" altLang="zh-CN" sz="2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23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6317" y="2783385"/>
            <a:ext cx="524040" cy="132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858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kern="0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微软雅黑" panose="020B0503020204020204" pitchFamily="34" charset="-122"/>
                <a:cs typeface="Microsoft YaHei" charset="-122"/>
                <a:sym typeface="Arial" panose="020B0604020202020204" pitchFamily="34" charset="0"/>
              </a:rPr>
              <a:t>开发者套件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771023" y="4789312"/>
            <a:ext cx="11331316" cy="0"/>
          </a:xfrm>
          <a:prstGeom prst="line">
            <a:avLst/>
          </a:prstGeom>
          <a:noFill/>
          <a:ln w="6350" cap="flat" cmpd="sng" algn="ctr">
            <a:solidFill>
              <a:srgbClr val="1D1D1A"/>
            </a:solidFill>
            <a:prstDash val="dash"/>
            <a:miter lim="800000"/>
          </a:ln>
          <a:effectLst/>
        </p:spPr>
      </p:cxnSp>
      <p:sp>
        <p:nvSpPr>
          <p:cNvPr id="6" name="文本框 5"/>
          <p:cNvSpPr txBox="1"/>
          <p:nvPr/>
        </p:nvSpPr>
        <p:spPr>
          <a:xfrm>
            <a:off x="765518" y="4968165"/>
            <a:ext cx="2381648" cy="874979"/>
          </a:xfrm>
          <a:prstGeom prst="rect">
            <a:avLst/>
          </a:prstGeom>
          <a:solidFill>
            <a:schemeClr val="tx2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5974" rIns="35974" rtlCol="0" anchor="ctr">
            <a:noAutofit/>
          </a:bodyPr>
          <a:lstStyle>
            <a:defPPr>
              <a:defRPr lang="en-US"/>
            </a:defPPr>
            <a:lvl1pPr defTabSz="914286">
              <a:defRPr sz="750">
                <a:solidFill>
                  <a:schemeClr val="tx2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pPr algn="ctr" defTabSz="914012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传播</a:t>
            </a:r>
            <a:r>
              <a:rPr lang="zh-CN" altLang="en-US" sz="2000" b="1" kern="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平台</a:t>
            </a:r>
            <a:endParaRPr lang="en-US" altLang="zh-CN" sz="2000" b="1" kern="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0644" y="4586418"/>
            <a:ext cx="537749" cy="1569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858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kern="0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微软雅黑" panose="020B0503020204020204" pitchFamily="34" charset="-122"/>
                <a:cs typeface="Microsoft YaHei" charset="-122"/>
                <a:sym typeface="Arial" panose="020B0604020202020204" pitchFamily="34" charset="0"/>
              </a:rPr>
              <a:t>平台支撑生态</a:t>
            </a:r>
          </a:p>
        </p:txBody>
      </p:sp>
      <p:sp>
        <p:nvSpPr>
          <p:cNvPr id="11" name="五边形 10"/>
          <p:cNvSpPr/>
          <p:nvPr/>
        </p:nvSpPr>
        <p:spPr>
          <a:xfrm>
            <a:off x="5736580" y="1721067"/>
            <a:ext cx="2584564" cy="479836"/>
          </a:xfrm>
          <a:prstGeom prst="homePlate">
            <a:avLst/>
          </a:prstGeom>
          <a:solidFill>
            <a:srgbClr val="F08500"/>
          </a:solidFill>
          <a:ln w="25400" cap="flat">
            <a:noFill/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146191" tIns="146191" rIns="146191" bIns="146191" numCol="1" spcCol="38100" rtlCol="0" anchor="ctr">
            <a:spAutoFit/>
          </a:bodyPr>
          <a:lstStyle/>
          <a:p>
            <a:pPr algn="ctr" defTabSz="913623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200" b="1" kern="0" dirty="0">
              <a:solidFill>
                <a:srgbClr val="87ADDB">
                  <a:lumMod val="75000"/>
                </a:srgbClr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五边形 12"/>
          <p:cNvSpPr/>
          <p:nvPr/>
        </p:nvSpPr>
        <p:spPr>
          <a:xfrm>
            <a:off x="10685737" y="1735888"/>
            <a:ext cx="1493496" cy="479836"/>
          </a:xfrm>
          <a:prstGeom prst="homePlate">
            <a:avLst/>
          </a:prstGeom>
          <a:solidFill>
            <a:srgbClr val="F08500"/>
          </a:solidFill>
          <a:ln w="25400" cap="flat">
            <a:noFill/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146191" tIns="146191" rIns="146191" bIns="146191" numCol="1" spcCol="38100" rtlCol="0" anchor="ctr">
            <a:spAutoFit/>
          </a:bodyPr>
          <a:lstStyle/>
          <a:p>
            <a:pPr algn="ctr" defTabSz="913623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200" b="1" kern="0" dirty="0">
              <a:solidFill>
                <a:srgbClr val="87ADDB">
                  <a:lumMod val="75000"/>
                </a:srgbClr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五边形 14"/>
          <p:cNvSpPr/>
          <p:nvPr/>
        </p:nvSpPr>
        <p:spPr>
          <a:xfrm>
            <a:off x="3292307" y="1731351"/>
            <a:ext cx="2281824" cy="479836"/>
          </a:xfrm>
          <a:prstGeom prst="homePlate">
            <a:avLst/>
          </a:prstGeom>
          <a:solidFill>
            <a:srgbClr val="F08500"/>
          </a:solidFill>
          <a:ln w="25400" cap="flat">
            <a:noFill/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146191" tIns="146191" rIns="146191" bIns="146191" numCol="1" spcCol="38100" rtlCol="0" anchor="ctr">
            <a:spAutoFit/>
          </a:bodyPr>
          <a:lstStyle/>
          <a:p>
            <a:pPr algn="ctr" defTabSz="913623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200" b="1" kern="0" dirty="0">
              <a:solidFill>
                <a:srgbClr val="87ADDB">
                  <a:lumMod val="75000"/>
                </a:srgbClr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938557" y="1735888"/>
            <a:ext cx="1321539" cy="479836"/>
            <a:chOff x="1197160" y="252539"/>
            <a:chExt cx="1796291" cy="2620386"/>
          </a:xfrm>
          <a:solidFill>
            <a:srgbClr val="F08500"/>
          </a:solidFill>
        </p:grpSpPr>
        <p:sp>
          <p:nvSpPr>
            <p:cNvPr id="17" name="五边形 16"/>
            <p:cNvSpPr/>
            <p:nvPr/>
          </p:nvSpPr>
          <p:spPr>
            <a:xfrm>
              <a:off x="1197160" y="252539"/>
              <a:ext cx="1796291" cy="2620386"/>
            </a:xfrm>
            <a:prstGeom prst="homePlate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txBody>
            <a:bodyPr rot="0" spcFirstLastPara="1" vertOverflow="overflow" horzOverflow="overflow" vert="horz" wrap="square" lIns="146191" tIns="146191" rIns="146191" bIns="146191" numCol="1" spcCol="38100" rtlCol="0" anchor="ctr">
              <a:spAutoFit/>
            </a:bodyPr>
            <a:lstStyle/>
            <a:p>
              <a:pPr algn="ctr" defTabSz="913623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200" b="1" kern="0" dirty="0">
                <a:solidFill>
                  <a:srgbClr val="87ADDB">
                    <a:lumMod val="75000"/>
                  </a:srgbClr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616400" y="886086"/>
              <a:ext cx="721321" cy="168038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456858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00" kern="0" dirty="0">
                  <a:solidFill>
                    <a:prstClr val="white"/>
                  </a:solidFill>
                  <a:uFill>
                    <a:solidFill>
                      <a:srgbClr val="000000"/>
                    </a:solidFill>
                  </a:u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了解</a:t>
              </a:r>
            </a:p>
          </p:txBody>
        </p:sp>
      </p:grpSp>
      <p:sp>
        <p:nvSpPr>
          <p:cNvPr id="20" name="矩形 19"/>
          <p:cNvSpPr/>
          <p:nvPr/>
        </p:nvSpPr>
        <p:spPr>
          <a:xfrm>
            <a:off x="6575379" y="1841735"/>
            <a:ext cx="902602" cy="3075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6858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399" kern="0" dirty="0">
                <a:solidFill>
                  <a:prstClr val="white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原型开发</a:t>
            </a:r>
          </a:p>
        </p:txBody>
      </p:sp>
      <p:sp>
        <p:nvSpPr>
          <p:cNvPr id="22" name="矩形 21"/>
          <p:cNvSpPr/>
          <p:nvPr/>
        </p:nvSpPr>
        <p:spPr>
          <a:xfrm>
            <a:off x="10699546" y="1823127"/>
            <a:ext cx="1338519" cy="3075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6858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399" kern="0" dirty="0">
                <a:solidFill>
                  <a:prstClr val="white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产品发布</a:t>
            </a:r>
            <a:r>
              <a:rPr lang="en-US" altLang="zh-CN" sz="1399" kern="0" dirty="0">
                <a:solidFill>
                  <a:prstClr val="white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/</a:t>
            </a:r>
            <a:r>
              <a:rPr lang="zh-CN" altLang="en-US" sz="1399" kern="0" dirty="0">
                <a:solidFill>
                  <a:prstClr val="white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运营</a:t>
            </a:r>
          </a:p>
        </p:txBody>
      </p:sp>
      <p:sp>
        <p:nvSpPr>
          <p:cNvPr id="45" name="矩形 44"/>
          <p:cNvSpPr/>
          <p:nvPr/>
        </p:nvSpPr>
        <p:spPr>
          <a:xfrm>
            <a:off x="3835244" y="1838405"/>
            <a:ext cx="1082098" cy="3075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6858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399" kern="0" dirty="0">
                <a:solidFill>
                  <a:prstClr val="white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学习和培训</a:t>
            </a:r>
          </a:p>
        </p:txBody>
      </p:sp>
      <p:sp>
        <p:nvSpPr>
          <p:cNvPr id="95" name="矩形 94"/>
          <p:cNvSpPr/>
          <p:nvPr/>
        </p:nvSpPr>
        <p:spPr>
          <a:xfrm>
            <a:off x="2387364" y="1204670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2789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连接</a:t>
            </a:r>
          </a:p>
        </p:txBody>
      </p:sp>
      <p:sp>
        <p:nvSpPr>
          <p:cNvPr id="97" name="矩形 96"/>
          <p:cNvSpPr/>
          <p:nvPr/>
        </p:nvSpPr>
        <p:spPr>
          <a:xfrm>
            <a:off x="4225582" y="1204670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2789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赋能</a:t>
            </a:r>
          </a:p>
        </p:txBody>
      </p:sp>
      <p:sp>
        <p:nvSpPr>
          <p:cNvPr id="99" name="矩形 98"/>
          <p:cNvSpPr/>
          <p:nvPr/>
        </p:nvSpPr>
        <p:spPr>
          <a:xfrm>
            <a:off x="8108339" y="1200972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2789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开发</a:t>
            </a:r>
          </a:p>
        </p:txBody>
      </p:sp>
      <p:sp>
        <p:nvSpPr>
          <p:cNvPr id="101" name="矩形 100"/>
          <p:cNvSpPr/>
          <p:nvPr/>
        </p:nvSpPr>
        <p:spPr>
          <a:xfrm>
            <a:off x="11142447" y="1196892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2789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运营</a:t>
            </a:r>
          </a:p>
        </p:txBody>
      </p:sp>
      <p:sp>
        <p:nvSpPr>
          <p:cNvPr id="105" name="文本框 104"/>
          <p:cNvSpPr txBox="1"/>
          <p:nvPr/>
        </p:nvSpPr>
        <p:spPr>
          <a:xfrm>
            <a:off x="2100453" y="2871596"/>
            <a:ext cx="968448" cy="340280"/>
          </a:xfrm>
          <a:prstGeom prst="rect">
            <a:avLst/>
          </a:prstGeom>
          <a:solidFill>
            <a:srgbClr val="FFFFFF">
              <a:lumMod val="95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5974" rIns="35974" rtlCol="0" anchor="ctr">
            <a:noAutofit/>
          </a:bodyPr>
          <a:lstStyle>
            <a:defPPr>
              <a:defRPr lang="en-US"/>
            </a:defPPr>
            <a:lvl1pPr algn="ctr" defTabSz="914012" fontAlgn="base" hangingPunct="0">
              <a:spcBef>
                <a:spcPct val="0"/>
              </a:spcBef>
              <a:spcAft>
                <a:spcPct val="0"/>
              </a:spcAft>
              <a:defRPr sz="1000" kern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Microsoft YaHei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海思开发者</a:t>
            </a:r>
            <a:r>
              <a:rPr lang="zh-CN" altLang="en-US" dirty="0">
                <a:sym typeface="Arial" panose="020B0604020202020204" pitchFamily="34" charset="0"/>
              </a:rPr>
              <a:t>大会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106" name="文本框 105"/>
          <p:cNvSpPr txBox="1"/>
          <p:nvPr/>
        </p:nvSpPr>
        <p:spPr>
          <a:xfrm>
            <a:off x="3582990" y="2871597"/>
            <a:ext cx="1545832" cy="340280"/>
          </a:xfrm>
          <a:prstGeom prst="rect">
            <a:avLst/>
          </a:prstGeom>
          <a:solidFill>
            <a:srgbClr val="FFFFFF">
              <a:lumMod val="95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5974" rIns="35974" rtlCol="0" anchor="ctr">
            <a:noAutofit/>
          </a:bodyPr>
          <a:lstStyle>
            <a:defPPr>
              <a:defRPr lang="en-US"/>
            </a:defPPr>
            <a:lvl1pPr defTabSz="914286">
              <a:defRPr sz="75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pPr algn="ctr" defTabSz="914012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0" kern="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培训视频</a:t>
            </a:r>
            <a:r>
              <a:rPr lang="en-US" altLang="zh-CN" sz="1000" kern="0" dirty="0" smtClean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&amp;</a:t>
            </a:r>
            <a:r>
              <a:rPr lang="zh-CN" altLang="en-US" sz="1000" kern="0" dirty="0" smtClean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线下沙龙</a:t>
            </a:r>
            <a:endParaRPr lang="en-US" sz="1000" kern="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2089237" y="3430968"/>
            <a:ext cx="968448" cy="362441"/>
          </a:xfrm>
          <a:prstGeom prst="rect">
            <a:avLst/>
          </a:prstGeom>
          <a:solidFill>
            <a:srgbClr val="FFFFFF">
              <a:lumMod val="95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5974" rIns="35974" rtlCol="0" anchor="ctr">
            <a:noAutofit/>
          </a:bodyPr>
          <a:lstStyle>
            <a:defPPr>
              <a:defRPr lang="en-US"/>
            </a:defPPr>
            <a:lvl1pPr defTabSz="914286">
              <a:defRPr sz="75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pPr algn="ctr" defTabSz="914012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0" kern="0" dirty="0" smtClean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海思开发者社区</a:t>
            </a:r>
            <a:endParaRPr lang="en-US" altLang="zh-CN" sz="1000" kern="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3" name="圆角矩形 112"/>
          <p:cNvSpPr/>
          <p:nvPr/>
        </p:nvSpPr>
        <p:spPr>
          <a:xfrm>
            <a:off x="1994876" y="2695949"/>
            <a:ext cx="1211840" cy="1793533"/>
          </a:xfrm>
          <a:prstGeom prst="roundRect">
            <a:avLst>
              <a:gd name="adj" fmla="val 6320"/>
            </a:avLst>
          </a:prstGeom>
          <a:noFill/>
          <a:ln w="12700" cap="flat" cmpd="sng" algn="ctr">
            <a:solidFill>
              <a:schemeClr val="tx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408989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932" kern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4" name="文本框 113"/>
          <p:cNvSpPr txBox="1"/>
          <p:nvPr/>
        </p:nvSpPr>
        <p:spPr>
          <a:xfrm>
            <a:off x="2106974" y="2527713"/>
            <a:ext cx="961928" cy="29734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defTabSz="342755">
              <a:defRPr sz="1200" b="1" kern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pPr algn="ctr" defTabSz="342652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333" b="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连接套件</a:t>
            </a:r>
          </a:p>
        </p:txBody>
      </p:sp>
      <p:sp>
        <p:nvSpPr>
          <p:cNvPr id="115" name="圆角矩形 114"/>
          <p:cNvSpPr/>
          <p:nvPr/>
        </p:nvSpPr>
        <p:spPr>
          <a:xfrm>
            <a:off x="3307997" y="2661775"/>
            <a:ext cx="2115662" cy="1827707"/>
          </a:xfrm>
          <a:prstGeom prst="roundRect">
            <a:avLst>
              <a:gd name="adj" fmla="val 6320"/>
            </a:avLst>
          </a:prstGeom>
          <a:noFill/>
          <a:ln w="12700" cap="flat" cmpd="sng" algn="ctr">
            <a:solidFill>
              <a:schemeClr val="tx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408989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932" kern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3812897" y="2493035"/>
            <a:ext cx="1167003" cy="29734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defTabSz="342755">
              <a:defRPr sz="1200" b="1" kern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pPr algn="ctr" defTabSz="342652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333" b="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赋能套件</a:t>
            </a:r>
          </a:p>
        </p:txBody>
      </p:sp>
      <p:grpSp>
        <p:nvGrpSpPr>
          <p:cNvPr id="117" name="组合 116"/>
          <p:cNvGrpSpPr/>
          <p:nvPr/>
        </p:nvGrpSpPr>
        <p:grpSpPr>
          <a:xfrm>
            <a:off x="10831381" y="2515584"/>
            <a:ext cx="1156977" cy="1951250"/>
            <a:chOff x="8862085" y="3015937"/>
            <a:chExt cx="3197589" cy="1951956"/>
          </a:xfrm>
        </p:grpSpPr>
        <p:sp>
          <p:nvSpPr>
            <p:cNvPr id="118" name="文本框 117"/>
            <p:cNvSpPr txBox="1"/>
            <p:nvPr/>
          </p:nvSpPr>
          <p:spPr>
            <a:xfrm>
              <a:off x="9105377" y="3421664"/>
              <a:ext cx="2731597" cy="566598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5974" rIns="35974" rtlCol="0" anchor="ctr">
              <a:noAutofit/>
            </a:bodyPr>
            <a:lstStyle>
              <a:defPPr>
                <a:defRPr lang="en-US"/>
              </a:defPPr>
              <a:lvl1pPr defTabSz="914286">
                <a:defRPr sz="750">
                  <a:solidFill>
                    <a:schemeClr val="tx1"/>
                  </a:solidFill>
                  <a:latin typeface="Microsoft YaHei" charset="-122"/>
                  <a:ea typeface="Microsoft YaHei" charset="-122"/>
                  <a:cs typeface="Microsoft YaHei" charset="-122"/>
                </a:defRPr>
              </a:lvl1pPr>
            </a:lstStyle>
            <a:p>
              <a:pPr algn="ctr" defTabSz="914012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000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华</a:t>
              </a:r>
              <a:r>
                <a:rPr lang="zh-CN" altLang="en-US" sz="1000" kern="0" dirty="0" smtClean="0">
                  <a:solidFill>
                    <a:srgbClr val="1D1D1A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为生态</a:t>
              </a:r>
              <a:endParaRPr lang="en-US" altLang="zh-CN" sz="1000" kern="0" dirty="0" smtClean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ctr" defTabSz="914012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000" kern="0" dirty="0" smtClean="0">
                  <a:solidFill>
                    <a:srgbClr val="1D1D1A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智能硬件推荐</a:t>
              </a:r>
              <a:endParaRPr lang="en-US" altLang="zh-CN" sz="1000" kern="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9" name="圆角矩形 118"/>
            <p:cNvSpPr/>
            <p:nvPr/>
          </p:nvSpPr>
          <p:spPr>
            <a:xfrm>
              <a:off x="8862085" y="3166381"/>
              <a:ext cx="3197589" cy="1801512"/>
            </a:xfrm>
            <a:prstGeom prst="roundRect">
              <a:avLst>
                <a:gd name="adj" fmla="val 6320"/>
              </a:avLst>
            </a:prstGeom>
            <a:noFill/>
            <a:ln w="12700" cap="flat" cmpd="sng" algn="ctr">
              <a:solidFill>
                <a:srgbClr val="151515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408989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932" kern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0" name="文本框 119"/>
            <p:cNvSpPr txBox="1"/>
            <p:nvPr/>
          </p:nvSpPr>
          <p:spPr>
            <a:xfrm>
              <a:off x="9206738" y="3015937"/>
              <a:ext cx="2508835" cy="29749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 defTabSz="342755">
                <a:defRPr sz="1200" b="1" kern="0">
                  <a:solidFill>
                    <a:schemeClr val="tx1"/>
                  </a:solidFill>
                  <a:uFill>
                    <a:solidFill>
                      <a:srgbClr val="000000"/>
                    </a:solidFill>
                  </a:uFill>
                  <a:latin typeface="Microsoft YaHei" charset="-122"/>
                  <a:ea typeface="Microsoft YaHei" charset="-122"/>
                  <a:cs typeface="Microsoft YaHei" charset="-122"/>
                </a:defRPr>
              </a:lvl1pPr>
            </a:lstStyle>
            <a:p>
              <a:pPr algn="ctr" defTabSz="342652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333" b="0" dirty="0">
                  <a:solidFill>
                    <a:srgbClr val="1D1D1A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上市套件</a:t>
              </a:r>
            </a:p>
          </p:txBody>
        </p:sp>
      </p:grpSp>
      <p:sp>
        <p:nvSpPr>
          <p:cNvPr id="122" name="文本框 121"/>
          <p:cNvSpPr txBox="1"/>
          <p:nvPr/>
        </p:nvSpPr>
        <p:spPr>
          <a:xfrm>
            <a:off x="8791451" y="2921165"/>
            <a:ext cx="1535731" cy="677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5974" rIns="35974" rtlCol="0" anchor="ctr">
            <a:noAutofit/>
          </a:bodyPr>
          <a:lstStyle>
            <a:defPPr>
              <a:defRPr lang="zh-CN"/>
            </a:defPPr>
            <a:lvl1pPr algn="ctr" defTabSz="914195" fontAlgn="base" hangingPunct="0">
              <a:spcBef>
                <a:spcPct val="0"/>
              </a:spcBef>
              <a:spcAft>
                <a:spcPct val="0"/>
              </a:spcAft>
              <a:defRPr sz="900" kern="0">
                <a:solidFill>
                  <a:srgbClr val="1D1D1A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lang="en-US" altLang="zh-CN" sz="10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IDH</a:t>
            </a:r>
            <a:r>
              <a:rPr lang="zh-CN" altLang="en-US" sz="10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解决</a:t>
            </a:r>
            <a:r>
              <a: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方案</a:t>
            </a:r>
            <a:r>
              <a:rPr lang="zh-CN" altLang="en-US" sz="10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开发套件</a:t>
            </a:r>
            <a:endParaRPr lang="en-US" sz="1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6142472" y="2921166"/>
            <a:ext cx="1678296" cy="677439"/>
          </a:xfrm>
          <a:prstGeom prst="rect">
            <a:avLst/>
          </a:prstGeom>
          <a:solidFill>
            <a:srgbClr val="FFFFFF">
              <a:lumMod val="95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5974" rIns="35974" rtlCol="0" anchor="ctr">
            <a:noAutofit/>
          </a:bodyPr>
          <a:lstStyle>
            <a:defPPr>
              <a:defRPr lang="en-US"/>
            </a:defPPr>
            <a:lvl1pPr defTabSz="914286">
              <a:defRPr sz="75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pPr lvl="0" algn="ctr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0" kern="0" dirty="0" smtClean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海思芯片</a:t>
            </a:r>
            <a:r>
              <a:rPr lang="en-US" altLang="zh-CN" sz="1000" kern="0" dirty="0" smtClean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/</a:t>
            </a:r>
            <a:r>
              <a:rPr lang="zh-CN" altLang="en-US" sz="1000" kern="0" dirty="0" smtClean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解决方案开发套件</a:t>
            </a:r>
            <a:endParaRPr lang="en-US" sz="1000" kern="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6142472" y="3733219"/>
            <a:ext cx="1678295" cy="59339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5974" rIns="35974" rtlCol="0" anchor="ctr">
            <a:noAutofit/>
          </a:bodyPr>
          <a:lstStyle>
            <a:defPPr>
              <a:defRPr lang="en-US"/>
            </a:defPPr>
            <a:lvl1pPr algn="ctr" defTabSz="914012" fontAlgn="base" hangingPunct="0">
              <a:spcBef>
                <a:spcPct val="0"/>
              </a:spcBef>
              <a:spcAft>
                <a:spcPct val="0"/>
              </a:spcAft>
              <a:defRPr sz="1000" kern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Microsoft YaHei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华</a:t>
            </a:r>
            <a:r>
              <a:rPr lang="zh-CN" altLang="en-US" dirty="0" smtClean="0">
                <a:sym typeface="Arial" panose="020B0604020202020204" pitchFamily="34" charset="0"/>
              </a:rPr>
              <a:t>为生态开发套件</a:t>
            </a: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129" name="圆角矩形 128"/>
          <p:cNvSpPr/>
          <p:nvPr/>
        </p:nvSpPr>
        <p:spPr>
          <a:xfrm>
            <a:off x="5736580" y="2689637"/>
            <a:ext cx="2505764" cy="1800860"/>
          </a:xfrm>
          <a:prstGeom prst="roundRect">
            <a:avLst>
              <a:gd name="adj" fmla="val 6320"/>
            </a:avLst>
          </a:prstGeom>
          <a:noFill/>
          <a:ln w="12700" cap="flat" cmpd="sng" algn="ctr">
            <a:solidFill>
              <a:schemeClr val="tx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408989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932" kern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6373090" y="2547222"/>
            <a:ext cx="1261282" cy="2974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defTabSz="342755">
              <a:defRPr sz="1200" b="1" kern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pPr algn="ctr" defTabSz="342652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333" b="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方案</a:t>
            </a:r>
            <a:r>
              <a:rPr lang="zh-CN" altLang="en-US" sz="1333" b="0" dirty="0" smtClean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开发</a:t>
            </a:r>
            <a:r>
              <a:rPr lang="zh-CN" altLang="en-US" sz="1333" b="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套件</a:t>
            </a:r>
          </a:p>
        </p:txBody>
      </p:sp>
      <p:sp>
        <p:nvSpPr>
          <p:cNvPr id="134" name="文本框 133"/>
          <p:cNvSpPr txBox="1"/>
          <p:nvPr/>
        </p:nvSpPr>
        <p:spPr>
          <a:xfrm>
            <a:off x="3274880" y="4968165"/>
            <a:ext cx="8713478" cy="402902"/>
          </a:xfrm>
          <a:prstGeom prst="rect">
            <a:avLst/>
          </a:prstGeom>
          <a:solidFill>
            <a:schemeClr val="tx2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5960" rIns="35960" rtlCol="0" anchor="t">
            <a:noAutofit/>
          </a:bodyPr>
          <a:lstStyle>
            <a:defPPr>
              <a:defRPr lang="en-US"/>
            </a:defPPr>
            <a:lvl1pPr defTabSz="914286">
              <a:defRPr sz="750">
                <a:solidFill>
                  <a:schemeClr val="tx2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pPr algn="ctr" defTabSz="914012" hangingPunct="0">
              <a:defRPr/>
            </a:pPr>
            <a:endParaRPr lang="en-US" sz="1000" b="1" kern="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3266566" y="5451089"/>
            <a:ext cx="8729412" cy="392056"/>
          </a:xfrm>
          <a:prstGeom prst="rect">
            <a:avLst/>
          </a:prstGeom>
          <a:solidFill>
            <a:schemeClr val="tx2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5960" rIns="35960" rtlCol="0" anchor="t">
            <a:noAutofit/>
          </a:bodyPr>
          <a:lstStyle>
            <a:defPPr>
              <a:defRPr lang="zh-CN"/>
            </a:defPPr>
            <a:lvl1pPr algn="ctr" defTabSz="914195" hangingPunct="0">
              <a:defRPr sz="1000" b="1" kern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YaHei" charset="-122"/>
              </a:defRPr>
            </a:lvl1pPr>
          </a:lstStyle>
          <a:p>
            <a:endParaRPr lang="en-US" dirty="0">
              <a:solidFill>
                <a:schemeClr val="tx2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4241945" y="5513364"/>
            <a:ext cx="1095599" cy="246637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5974" rIns="35974" rtlCol="0" anchor="ctr">
            <a:noAutofit/>
          </a:bodyPr>
          <a:lstStyle>
            <a:defPPr>
              <a:defRPr lang="zh-CN"/>
            </a:defPPr>
            <a:lvl1pPr algn="ctr" defTabSz="914195" fontAlgn="base" hangingPunct="0">
              <a:spcBef>
                <a:spcPct val="0"/>
              </a:spcBef>
              <a:spcAft>
                <a:spcPct val="0"/>
              </a:spcAft>
              <a:defRPr sz="1000" kern="0">
                <a:solidFill>
                  <a:srgbClr val="1D1D1A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lang="zh-CN" altLang="en-US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华为开发者联盟</a:t>
            </a:r>
            <a:endParaRPr lang="en-US" b="1" dirty="0">
              <a:solidFill>
                <a:schemeClr val="tx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9559317" y="5502701"/>
            <a:ext cx="879585" cy="257300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5974" rIns="35974" rtlCol="0" anchor="ctr">
            <a:noAutofit/>
          </a:bodyPr>
          <a:lstStyle>
            <a:defPPr>
              <a:defRPr lang="zh-CN"/>
            </a:defPPr>
            <a:lvl1pPr algn="ctr" defTabSz="914195" fontAlgn="base" hangingPunct="0">
              <a:spcBef>
                <a:spcPct val="0"/>
              </a:spcBef>
              <a:spcAft>
                <a:spcPct val="0"/>
              </a:spcAft>
              <a:defRPr sz="1000" kern="0">
                <a:solidFill>
                  <a:srgbClr val="1D1D1A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lang="zh-CN" altLang="en-US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华为商城</a:t>
            </a:r>
            <a:endParaRPr lang="en-US" b="1" dirty="0">
              <a:solidFill>
                <a:schemeClr val="tx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5560027" y="5519752"/>
            <a:ext cx="1165141" cy="250729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5974" rIns="35974" rtlCol="0" anchor="ctr">
            <a:noAutofit/>
          </a:bodyPr>
          <a:lstStyle>
            <a:defPPr>
              <a:defRPr lang="zh-CN"/>
            </a:defPPr>
            <a:lvl1pPr algn="ctr" defTabSz="914195" fontAlgn="base" hangingPunct="0">
              <a:spcBef>
                <a:spcPct val="0"/>
              </a:spcBef>
              <a:spcAft>
                <a:spcPct val="0"/>
              </a:spcAft>
              <a:defRPr sz="1000" kern="0">
                <a:solidFill>
                  <a:srgbClr val="1D1D1A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lang="zh-CN" altLang="en-US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华为云开发者社区</a:t>
            </a:r>
            <a:endParaRPr lang="en-US" altLang="zh-CN" b="1" dirty="0">
              <a:solidFill>
                <a:schemeClr val="tx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2" name="矩形 141"/>
          <p:cNvSpPr/>
          <p:nvPr/>
        </p:nvSpPr>
        <p:spPr>
          <a:xfrm>
            <a:off x="2939018" y="5526966"/>
            <a:ext cx="148867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12" hangingPunct="0">
              <a:defRPr/>
            </a:pPr>
            <a:r>
              <a:rPr lang="zh-CN" altLang="en-US" sz="105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Microsoft YaHei" charset="-122"/>
                <a:sym typeface="Arial" panose="020B0604020202020204" pitchFamily="34" charset="0"/>
              </a:rPr>
              <a:t>华为</a:t>
            </a:r>
            <a:r>
              <a:rPr lang="en-US" altLang="zh-CN" sz="105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Microsoft YaHei" charset="-122"/>
                <a:sym typeface="Arial" panose="020B0604020202020204" pitchFamily="34" charset="0"/>
              </a:rPr>
              <a:t>/</a:t>
            </a:r>
            <a:r>
              <a:rPr lang="zh-CN" altLang="en-US" sz="105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Microsoft YaHei" charset="-122"/>
                <a:sym typeface="Arial" panose="020B0604020202020204" pitchFamily="34" charset="0"/>
              </a:rPr>
              <a:t>运营商</a:t>
            </a:r>
            <a:endParaRPr lang="en-US" altLang="zh-CN" sz="1050" b="1" kern="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Microsoft YaHei" charset="-122"/>
              <a:sym typeface="Arial" panose="020B0604020202020204" pitchFamily="34" charset="0"/>
            </a:endParaRPr>
          </a:p>
        </p:txBody>
      </p:sp>
      <p:sp>
        <p:nvSpPr>
          <p:cNvPr id="143" name="矩形 142"/>
          <p:cNvSpPr/>
          <p:nvPr/>
        </p:nvSpPr>
        <p:spPr>
          <a:xfrm>
            <a:off x="3372470" y="5067597"/>
            <a:ext cx="45397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012" hangingPunct="0">
              <a:defRPr/>
            </a:pPr>
            <a:r>
              <a:rPr lang="zh-CN" altLang="en-US" sz="105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Microsoft YaHei" charset="-122"/>
                <a:sym typeface="Arial" panose="020B0604020202020204" pitchFamily="34" charset="0"/>
              </a:rPr>
              <a:t>海思</a:t>
            </a:r>
            <a:endParaRPr lang="en-US" altLang="zh-CN" sz="1050" b="1" kern="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Microsoft YaHei" charset="-122"/>
              <a:sym typeface="Arial" panose="020B0604020202020204" pitchFamily="34" charset="0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8242344" y="5520416"/>
            <a:ext cx="996533" cy="250730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5974" rIns="35974" rtlCol="0" anchor="ctr">
            <a:noAutofit/>
          </a:bodyPr>
          <a:lstStyle>
            <a:defPPr>
              <a:defRPr lang="zh-CN"/>
            </a:defPPr>
            <a:lvl1pPr algn="ctr" defTabSz="914195" fontAlgn="base" hangingPunct="0">
              <a:spcBef>
                <a:spcPct val="0"/>
              </a:spcBef>
              <a:spcAft>
                <a:spcPct val="0"/>
              </a:spcAft>
              <a:defRPr sz="1000" kern="0">
                <a:solidFill>
                  <a:srgbClr val="1D1D1A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lang="zh-CN" altLang="en-US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全场景实验室</a:t>
            </a:r>
            <a:endParaRPr lang="en-US" altLang="zh-CN" b="1" dirty="0">
              <a:solidFill>
                <a:schemeClr val="tx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7003731" y="5533577"/>
            <a:ext cx="903229" cy="236904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5974" rIns="35974" rtlCol="0" anchor="ctr">
            <a:noAutofit/>
          </a:bodyPr>
          <a:lstStyle>
            <a:defPPr>
              <a:defRPr lang="zh-CN"/>
            </a:defPPr>
            <a:lvl1pPr algn="ctr" defTabSz="914195" fontAlgn="base" hangingPunct="0">
              <a:spcBef>
                <a:spcPct val="0"/>
              </a:spcBef>
              <a:spcAft>
                <a:spcPct val="0"/>
              </a:spcAft>
              <a:defRPr sz="1000" kern="0">
                <a:solidFill>
                  <a:srgbClr val="1D1D1A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lang="zh-CN" altLang="en-US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方舟实验室</a:t>
            </a:r>
            <a:endParaRPr lang="en-US" altLang="zh-CN" b="1" dirty="0">
              <a:solidFill>
                <a:schemeClr val="tx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8" name="五边形 167"/>
          <p:cNvSpPr/>
          <p:nvPr/>
        </p:nvSpPr>
        <p:spPr>
          <a:xfrm>
            <a:off x="8440074" y="1735888"/>
            <a:ext cx="2170376" cy="479836"/>
          </a:xfrm>
          <a:prstGeom prst="homePlate">
            <a:avLst/>
          </a:prstGeom>
          <a:solidFill>
            <a:srgbClr val="F08500"/>
          </a:solidFill>
          <a:ln w="25400" cap="flat">
            <a:noFill/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146191" tIns="146191" rIns="146191" bIns="146191" numCol="1" spcCol="38100" rtlCol="0" anchor="ctr">
            <a:spAutoFit/>
          </a:bodyPr>
          <a:lstStyle/>
          <a:p>
            <a:pPr algn="ctr" defTabSz="913623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200" b="1" kern="0" dirty="0">
              <a:solidFill>
                <a:srgbClr val="87ADDB">
                  <a:lumMod val="75000"/>
                </a:srgbClr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9" name="矩形 168"/>
          <p:cNvSpPr/>
          <p:nvPr/>
        </p:nvSpPr>
        <p:spPr>
          <a:xfrm>
            <a:off x="8812479" y="1840324"/>
            <a:ext cx="1261593" cy="3075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6858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399" kern="0" dirty="0">
                <a:solidFill>
                  <a:prstClr val="white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产品开发测试</a:t>
            </a:r>
          </a:p>
        </p:txBody>
      </p:sp>
      <p:sp>
        <p:nvSpPr>
          <p:cNvPr id="183" name="文本框 182"/>
          <p:cNvSpPr txBox="1"/>
          <p:nvPr/>
        </p:nvSpPr>
        <p:spPr>
          <a:xfrm>
            <a:off x="3561005" y="3462868"/>
            <a:ext cx="1583349" cy="330541"/>
          </a:xfrm>
          <a:prstGeom prst="rect">
            <a:avLst/>
          </a:prstGeom>
          <a:solidFill>
            <a:srgbClr val="FFFFFF">
              <a:lumMod val="95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5974" rIns="35974" rtlCol="0" anchor="ctr">
            <a:noAutofit/>
          </a:bodyPr>
          <a:lstStyle>
            <a:defPPr>
              <a:defRPr lang="en-US"/>
            </a:defPPr>
            <a:lvl1pPr defTabSz="914286">
              <a:defRPr sz="75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pPr algn="ctr" defTabSz="914012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0" kern="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BBS</a:t>
            </a:r>
            <a:r>
              <a:rPr lang="zh-CN" altLang="en-US" sz="1000" kern="0" dirty="0" smtClean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论坛技术交流</a:t>
            </a:r>
            <a:endParaRPr lang="en-US" sz="1000" kern="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" name="圆角矩形 183"/>
          <p:cNvSpPr/>
          <p:nvPr/>
        </p:nvSpPr>
        <p:spPr>
          <a:xfrm>
            <a:off x="8502116" y="2686734"/>
            <a:ext cx="2118629" cy="1800860"/>
          </a:xfrm>
          <a:prstGeom prst="roundRect">
            <a:avLst>
              <a:gd name="adj" fmla="val 6320"/>
            </a:avLst>
          </a:prstGeom>
          <a:noFill/>
          <a:ln w="12700" cap="flat" cmpd="sng" algn="ctr">
            <a:solidFill>
              <a:schemeClr val="tx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408989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932" kern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5" name="文本框 184"/>
          <p:cNvSpPr txBox="1"/>
          <p:nvPr/>
        </p:nvSpPr>
        <p:spPr>
          <a:xfrm>
            <a:off x="8976852" y="2525704"/>
            <a:ext cx="1296497" cy="2974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defTabSz="342755">
              <a:defRPr sz="1200" b="1" kern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pPr algn="ctr" defTabSz="342652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333" b="0" dirty="0" smtClean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产品开发</a:t>
            </a:r>
            <a:r>
              <a:rPr lang="zh-CN" altLang="en-US" sz="1333" b="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套件</a:t>
            </a:r>
          </a:p>
        </p:txBody>
      </p:sp>
      <p:sp>
        <p:nvSpPr>
          <p:cNvPr id="192" name="文本框 191"/>
          <p:cNvSpPr txBox="1"/>
          <p:nvPr/>
        </p:nvSpPr>
        <p:spPr>
          <a:xfrm>
            <a:off x="8812479" y="3709925"/>
            <a:ext cx="1514703" cy="616684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5974" rIns="35974" rtlCol="0" anchor="ctr">
            <a:noAutofit/>
          </a:bodyPr>
          <a:lstStyle>
            <a:defPPr>
              <a:defRPr lang="en-US"/>
            </a:defPPr>
            <a:lvl1pPr algn="ctr" defTabSz="914012" fontAlgn="base" hangingPunct="0">
              <a:spcBef>
                <a:spcPct val="0"/>
              </a:spcBef>
              <a:spcAft>
                <a:spcPct val="0"/>
              </a:spcAft>
              <a:defRPr sz="1000" kern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Microsoft YaHei" charset="-122"/>
              </a:defRPr>
            </a:lvl1pPr>
          </a:lstStyle>
          <a:p>
            <a:r>
              <a:rPr lang="zh-CN" altLang="en-US" dirty="0" smtClean="0">
                <a:sym typeface="Arial" panose="020B0604020202020204" pitchFamily="34" charset="0"/>
              </a:rPr>
              <a:t>第三方生态开发套件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198" name="文本框 197"/>
          <p:cNvSpPr txBox="1"/>
          <p:nvPr/>
        </p:nvSpPr>
        <p:spPr>
          <a:xfrm>
            <a:off x="10919411" y="3681196"/>
            <a:ext cx="988368" cy="59554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5974" rIns="35974" rtlCol="0" anchor="ctr">
            <a:noAutofit/>
          </a:bodyPr>
          <a:lstStyle>
            <a:defPPr>
              <a:defRPr lang="en-US"/>
            </a:defPPr>
            <a:lvl1pPr algn="ctr" defTabSz="914012" fontAlgn="base" hangingPunct="0">
              <a:spcBef>
                <a:spcPct val="0"/>
              </a:spcBef>
              <a:spcAft>
                <a:spcPct val="0"/>
              </a:spcAft>
              <a:defRPr sz="1000" kern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Microsoft YaHei" charset="-122"/>
              </a:defRPr>
            </a:lvl1pPr>
          </a:lstStyle>
          <a:p>
            <a:r>
              <a:rPr lang="zh-CN" altLang="en-US" dirty="0" smtClean="0">
                <a:sym typeface="Arial" panose="020B0604020202020204" pitchFamily="34" charset="0"/>
              </a:rPr>
              <a:t>第三方生态</a:t>
            </a:r>
            <a:endParaRPr lang="en-US" altLang="zh-CN" dirty="0">
              <a:sym typeface="Arial" panose="020B0604020202020204" pitchFamily="34" charset="0"/>
            </a:endParaRPr>
          </a:p>
          <a:p>
            <a:r>
              <a:rPr lang="zh-CN" altLang="en-US" dirty="0">
                <a:sym typeface="Arial" panose="020B0604020202020204" pitchFamily="34" charset="0"/>
              </a:rPr>
              <a:t>智能硬件推荐</a:t>
            </a: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200" name="矩形 199"/>
          <p:cNvSpPr/>
          <p:nvPr/>
        </p:nvSpPr>
        <p:spPr>
          <a:xfrm>
            <a:off x="76317" y="1390610"/>
            <a:ext cx="5240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858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kern="0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微软雅黑" panose="020B0503020204020204" pitchFamily="34" charset="-122"/>
                <a:cs typeface="Microsoft YaHei" charset="-122"/>
                <a:sym typeface="Arial" panose="020B0604020202020204" pitchFamily="34" charset="0"/>
              </a:rPr>
              <a:t>开发过程</a:t>
            </a:r>
            <a:endParaRPr lang="zh-CN" altLang="en-US" sz="1600" b="1" kern="0" dirty="0">
              <a:solidFill>
                <a:srgbClr val="C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微软雅黑" panose="020B0503020204020204" pitchFamily="34" charset="-122"/>
              <a:cs typeface="Microsoft YaHei" charset="-122"/>
              <a:sym typeface="Arial" panose="020B0604020202020204" pitchFamily="34" charset="0"/>
            </a:endParaRPr>
          </a:p>
        </p:txBody>
      </p:sp>
      <p:sp>
        <p:nvSpPr>
          <p:cNvPr id="212" name="文本框 211"/>
          <p:cNvSpPr txBox="1"/>
          <p:nvPr/>
        </p:nvSpPr>
        <p:spPr>
          <a:xfrm>
            <a:off x="2100453" y="4010604"/>
            <a:ext cx="968448" cy="34028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5974" rIns="35974" rtlCol="0" anchor="ctr">
            <a:noAutofit/>
          </a:bodyPr>
          <a:lstStyle>
            <a:defPPr>
              <a:defRPr lang="en-US"/>
            </a:defPPr>
            <a:lvl1pPr algn="ctr" defTabSz="914012" fontAlgn="base" hangingPunct="0">
              <a:spcBef>
                <a:spcPct val="0"/>
              </a:spcBef>
              <a:spcAft>
                <a:spcPct val="0"/>
              </a:spcAft>
              <a:defRPr sz="1000" kern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Microsoft YaHei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华为开发者平台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213" name="文本框 212"/>
          <p:cNvSpPr txBox="1"/>
          <p:nvPr/>
        </p:nvSpPr>
        <p:spPr>
          <a:xfrm>
            <a:off x="3537472" y="4014620"/>
            <a:ext cx="1641153" cy="31198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5974" rIns="35974" rtlCol="0" anchor="ctr">
            <a:noAutofit/>
          </a:bodyPr>
          <a:lstStyle>
            <a:defPPr>
              <a:defRPr lang="en-US"/>
            </a:defPPr>
            <a:lvl1pPr algn="ctr" defTabSz="914012" fontAlgn="base" hangingPunct="0">
              <a:spcBef>
                <a:spcPct val="0"/>
              </a:spcBef>
              <a:spcAft>
                <a:spcPct val="0"/>
              </a:spcAft>
              <a:defRPr sz="1000" kern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Microsoft YaHei" charset="-122"/>
              </a:defRPr>
            </a:lvl1pPr>
          </a:lstStyle>
          <a:p>
            <a:r>
              <a:rPr lang="zh-CN" altLang="en-US" dirty="0" smtClean="0">
                <a:sym typeface="Arial" panose="020B0604020202020204" pitchFamily="34" charset="0"/>
              </a:rPr>
              <a:t>华为生态培训课件</a:t>
            </a: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10748304" y="5520417"/>
            <a:ext cx="893282" cy="239584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5974" rIns="35974" rtlCol="0" anchor="ctr">
            <a:noAutofit/>
          </a:bodyPr>
          <a:lstStyle>
            <a:defPPr>
              <a:defRPr lang="zh-CN"/>
            </a:defPPr>
            <a:lvl1pPr algn="ctr" defTabSz="914195" fontAlgn="base" hangingPunct="0">
              <a:spcBef>
                <a:spcPct val="0"/>
              </a:spcBef>
              <a:spcAft>
                <a:spcPct val="0"/>
              </a:spcAft>
              <a:defRPr sz="1000" kern="0">
                <a:solidFill>
                  <a:srgbClr val="1D1D1A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lang="zh-CN" altLang="en-US" sz="900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运营</a:t>
            </a:r>
            <a:r>
              <a:rPr lang="zh-CN" altLang="en-US" sz="900" b="1" dirty="0" smtClean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商生态</a:t>
            </a:r>
            <a:endParaRPr lang="en-US" altLang="zh-CN" sz="900" b="1" dirty="0">
              <a:solidFill>
                <a:schemeClr val="tx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4" name="文本框 213"/>
          <p:cNvSpPr txBox="1"/>
          <p:nvPr/>
        </p:nvSpPr>
        <p:spPr>
          <a:xfrm>
            <a:off x="10874824" y="5073873"/>
            <a:ext cx="704194" cy="241793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5974" rIns="35974" rtlCol="0" anchor="ctr">
            <a:noAutofit/>
          </a:bodyPr>
          <a:lstStyle>
            <a:defPPr>
              <a:defRPr lang="en-US"/>
            </a:defPPr>
            <a:lvl1pPr algn="ctr" defTabSz="914195" fontAlgn="base" hangingPunct="0">
              <a:spcBef>
                <a:spcPct val="0"/>
              </a:spcBef>
              <a:spcAft>
                <a:spcPct val="0"/>
              </a:spcAft>
              <a:defRPr sz="1000" b="1" kern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Microsoft YaHei" charset="-122"/>
              </a:defRPr>
            </a:lvl1pPr>
          </a:lstStyle>
          <a:p>
            <a:r>
              <a:rPr lang="en-US" altLang="zh-CN" dirty="0" err="1">
                <a:sym typeface="Arial" panose="020B0604020202020204" pitchFamily="34" charset="0"/>
              </a:rPr>
              <a:t>OpenLab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215" name="文本框 214"/>
          <p:cNvSpPr txBox="1"/>
          <p:nvPr/>
        </p:nvSpPr>
        <p:spPr>
          <a:xfrm>
            <a:off x="3892424" y="5067123"/>
            <a:ext cx="1095599" cy="246637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5974" rIns="35974" rtlCol="0" anchor="ctr">
            <a:noAutofit/>
          </a:bodyPr>
          <a:lstStyle>
            <a:defPPr>
              <a:defRPr lang="en-US"/>
            </a:defPPr>
            <a:lvl1pPr algn="ctr" defTabSz="914195" fontAlgn="base" hangingPunct="0">
              <a:spcBef>
                <a:spcPct val="0"/>
              </a:spcBef>
              <a:spcAft>
                <a:spcPct val="0"/>
              </a:spcAft>
              <a:defRPr sz="1000" b="1" kern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Microsoft YaHei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海思开发者社区</a:t>
            </a: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216" name="文本框 215"/>
          <p:cNvSpPr txBox="1"/>
          <p:nvPr/>
        </p:nvSpPr>
        <p:spPr>
          <a:xfrm>
            <a:off x="5307379" y="5074876"/>
            <a:ext cx="1095599" cy="246637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5974" rIns="35974" rtlCol="0" anchor="ctr">
            <a:noAutofit/>
          </a:bodyPr>
          <a:lstStyle>
            <a:defPPr>
              <a:defRPr lang="en-US"/>
            </a:defPPr>
            <a:lvl1pPr algn="ctr" defTabSz="914195" fontAlgn="base" hangingPunct="0">
              <a:spcBef>
                <a:spcPct val="0"/>
              </a:spcBef>
              <a:spcAft>
                <a:spcPct val="0"/>
              </a:spcAft>
              <a:defRPr sz="1000" b="1" kern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Microsoft YaHei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技术论坛</a:t>
            </a:r>
            <a:r>
              <a:rPr lang="en-US" altLang="zh-CN" dirty="0" err="1">
                <a:sym typeface="Arial" panose="020B0604020202020204" pitchFamily="34" charset="0"/>
              </a:rPr>
              <a:t>bbs</a:t>
            </a: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218" name="文本框 217"/>
          <p:cNvSpPr txBox="1"/>
          <p:nvPr/>
        </p:nvSpPr>
        <p:spPr>
          <a:xfrm>
            <a:off x="6725168" y="5074876"/>
            <a:ext cx="1095599" cy="246637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5974" rIns="35974" rtlCol="0" anchor="ctr">
            <a:noAutofit/>
          </a:bodyPr>
          <a:lstStyle>
            <a:defPPr>
              <a:defRPr lang="en-US"/>
            </a:defPPr>
            <a:lvl1pPr algn="ctr" defTabSz="914195" fontAlgn="base" hangingPunct="0">
              <a:spcBef>
                <a:spcPct val="0"/>
              </a:spcBef>
              <a:spcAft>
                <a:spcPct val="0"/>
              </a:spcAft>
              <a:defRPr sz="1000" b="1" kern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Microsoft YaHei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开发者分级认证</a:t>
            </a: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219" name="文本框 218"/>
          <p:cNvSpPr txBox="1"/>
          <p:nvPr/>
        </p:nvSpPr>
        <p:spPr>
          <a:xfrm>
            <a:off x="8143278" y="5067597"/>
            <a:ext cx="1095599" cy="246637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5974" rIns="35974" rtlCol="0" anchor="ctr">
            <a:noAutofit/>
          </a:bodyPr>
          <a:lstStyle>
            <a:defPPr>
              <a:defRPr lang="en-US"/>
            </a:defPPr>
            <a:lvl1pPr algn="ctr" defTabSz="914195" fontAlgn="base" hangingPunct="0">
              <a:spcBef>
                <a:spcPct val="0"/>
              </a:spcBef>
              <a:spcAft>
                <a:spcPct val="0"/>
              </a:spcAft>
              <a:defRPr sz="1000" b="1" kern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Microsoft YaHei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开发者大会</a:t>
            </a:r>
            <a:r>
              <a:rPr lang="en-US" altLang="zh-CN" dirty="0">
                <a:sym typeface="Arial" panose="020B0604020202020204" pitchFamily="34" charset="0"/>
              </a:rPr>
              <a:t>/</a:t>
            </a:r>
            <a:r>
              <a:rPr lang="zh-CN" altLang="en-US" dirty="0">
                <a:sym typeface="Arial" panose="020B0604020202020204" pitchFamily="34" charset="0"/>
              </a:rPr>
              <a:t>大赛</a:t>
            </a: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220" name="文本框 219"/>
          <p:cNvSpPr txBox="1"/>
          <p:nvPr/>
        </p:nvSpPr>
        <p:spPr>
          <a:xfrm>
            <a:off x="737116" y="6035973"/>
            <a:ext cx="10810711" cy="369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kern="0" spc="5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通过端侧赋能</a:t>
            </a:r>
            <a:r>
              <a:rPr lang="en-US" altLang="zh-CN" b="1" kern="0" spc="5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+</a:t>
            </a:r>
            <a:r>
              <a:rPr lang="zh-CN" altLang="en-US" b="1" kern="0" spc="5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生态导入</a:t>
            </a:r>
            <a:r>
              <a:rPr lang="zh-CN" altLang="en-US" b="1" kern="0" spc="5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，加速开发者商业闭环，</a:t>
            </a:r>
            <a:r>
              <a:rPr lang="zh-CN" altLang="en-US" b="1" kern="0" spc="5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构建海思开放共赢的开发者生态</a:t>
            </a:r>
          </a:p>
        </p:txBody>
      </p:sp>
      <p:sp>
        <p:nvSpPr>
          <p:cNvPr id="221" name="文本框 220"/>
          <p:cNvSpPr txBox="1"/>
          <p:nvPr/>
        </p:nvSpPr>
        <p:spPr>
          <a:xfrm>
            <a:off x="9559317" y="5067597"/>
            <a:ext cx="1061428" cy="246637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5974" rIns="35974" rtlCol="0" anchor="ctr">
            <a:noAutofit/>
          </a:bodyPr>
          <a:lstStyle>
            <a:defPPr>
              <a:defRPr lang="en-US"/>
            </a:defPPr>
            <a:lvl1pPr algn="ctr" defTabSz="914195" fontAlgn="base" hangingPunct="0">
              <a:spcBef>
                <a:spcPct val="0"/>
              </a:spcBef>
              <a:spcAft>
                <a:spcPct val="0"/>
              </a:spcAft>
              <a:defRPr sz="1000" b="1" kern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Microsoft YaHei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联合创新实验室</a:t>
            </a:r>
            <a:endParaRPr lang="en-US" dirty="0">
              <a:sym typeface="Arial" panose="020B0604020202020204" pitchFamily="34" charset="0"/>
            </a:endParaRPr>
          </a:p>
        </p:txBody>
      </p:sp>
      <p:grpSp>
        <p:nvGrpSpPr>
          <p:cNvPr id="157" name="组合 156"/>
          <p:cNvGrpSpPr/>
          <p:nvPr/>
        </p:nvGrpSpPr>
        <p:grpSpPr>
          <a:xfrm>
            <a:off x="615221" y="1731351"/>
            <a:ext cx="1268893" cy="479836"/>
            <a:chOff x="1197160" y="252539"/>
            <a:chExt cx="1796291" cy="2620386"/>
          </a:xfrm>
          <a:solidFill>
            <a:srgbClr val="F08500"/>
          </a:solidFill>
        </p:grpSpPr>
        <p:sp>
          <p:nvSpPr>
            <p:cNvPr id="158" name="五边形 157"/>
            <p:cNvSpPr/>
            <p:nvPr/>
          </p:nvSpPr>
          <p:spPr>
            <a:xfrm>
              <a:off x="1197160" y="252539"/>
              <a:ext cx="1796291" cy="2620386"/>
            </a:xfrm>
            <a:prstGeom prst="homePlate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txBody>
            <a:bodyPr rot="0" spcFirstLastPara="1" vertOverflow="overflow" horzOverflow="overflow" vert="horz" wrap="square" lIns="146191" tIns="146191" rIns="146191" bIns="146191" numCol="1" spcCol="38100" rtlCol="0" anchor="ctr">
              <a:spAutoFit/>
            </a:bodyPr>
            <a:lstStyle/>
            <a:p>
              <a:pPr algn="ctr" defTabSz="913623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200" b="1" kern="0" dirty="0">
                <a:solidFill>
                  <a:srgbClr val="87ADDB">
                    <a:lumMod val="75000"/>
                  </a:srgbClr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0" name="矩形 159"/>
            <p:cNvSpPr/>
            <p:nvPr/>
          </p:nvSpPr>
          <p:spPr>
            <a:xfrm>
              <a:off x="1695019" y="886086"/>
              <a:ext cx="564086" cy="168077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456858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kern="0" dirty="0">
                  <a:solidFill>
                    <a:prstClr val="white"/>
                  </a:solidFill>
                  <a:uFill>
                    <a:solidFill>
                      <a:srgbClr val="000000"/>
                    </a:solidFill>
                  </a:u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BP</a:t>
              </a:r>
              <a:endParaRPr lang="zh-CN" altLang="en-US" sz="1400" kern="0" dirty="0">
                <a:solidFill>
                  <a:prstClr val="white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61" name="矩形 160"/>
          <p:cNvSpPr/>
          <p:nvPr/>
        </p:nvSpPr>
        <p:spPr>
          <a:xfrm>
            <a:off x="891434" y="1200972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2789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商业设计</a:t>
            </a:r>
          </a:p>
        </p:txBody>
      </p:sp>
      <p:sp>
        <p:nvSpPr>
          <p:cNvPr id="222" name="文本框 221"/>
          <p:cNvSpPr txBox="1"/>
          <p:nvPr/>
        </p:nvSpPr>
        <p:spPr>
          <a:xfrm>
            <a:off x="825797" y="2921164"/>
            <a:ext cx="968448" cy="712818"/>
          </a:xfrm>
          <a:prstGeom prst="rect">
            <a:avLst/>
          </a:prstGeom>
          <a:solidFill>
            <a:srgbClr val="FFFFFF">
              <a:lumMod val="95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5974" rIns="35974" rtlCol="0" anchor="ctr">
            <a:noAutofit/>
          </a:bodyPr>
          <a:lstStyle>
            <a:defPPr>
              <a:defRPr lang="en-US"/>
            </a:defPPr>
            <a:lvl1pPr algn="ctr" defTabSz="914286">
              <a:defRPr sz="1000">
                <a:solidFill>
                  <a:prstClr val="white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pPr defTabSz="914012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kern="0" dirty="0" smtClean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标准、产业发展</a:t>
            </a:r>
            <a:endParaRPr lang="en-US" altLang="zh-CN" kern="0" dirty="0" smtClean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defTabSz="914012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kern="0" dirty="0" smtClean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商业模式分析</a:t>
            </a:r>
            <a:endParaRPr lang="en-US" kern="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5" name="圆角矩形 224"/>
          <p:cNvSpPr/>
          <p:nvPr/>
        </p:nvSpPr>
        <p:spPr>
          <a:xfrm>
            <a:off x="656601" y="2703671"/>
            <a:ext cx="1211840" cy="1799164"/>
          </a:xfrm>
          <a:prstGeom prst="roundRect">
            <a:avLst>
              <a:gd name="adj" fmla="val 6320"/>
            </a:avLst>
          </a:prstGeom>
          <a:noFill/>
          <a:ln w="12700" cap="flat" cmpd="sng" algn="ctr">
            <a:solidFill>
              <a:schemeClr val="tx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408989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932" kern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6" name="文本框 225"/>
          <p:cNvSpPr txBox="1"/>
          <p:nvPr/>
        </p:nvSpPr>
        <p:spPr>
          <a:xfrm>
            <a:off x="771022" y="4014620"/>
            <a:ext cx="968448" cy="34028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5974" rIns="35974" rtlCol="0" anchor="ctr">
            <a:noAutofit/>
          </a:bodyPr>
          <a:lstStyle>
            <a:defPPr>
              <a:defRPr lang="en-US"/>
            </a:defPPr>
            <a:lvl1pPr algn="ctr" defTabSz="914012" fontAlgn="base" hangingPunct="0">
              <a:spcBef>
                <a:spcPct val="0"/>
              </a:spcBef>
              <a:spcAft>
                <a:spcPct val="0"/>
              </a:spcAft>
              <a:defRPr sz="1000" kern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Microsoft YaHei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华为商业设计</a:t>
            </a: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231" name="文本框 230"/>
          <p:cNvSpPr txBox="1"/>
          <p:nvPr/>
        </p:nvSpPr>
        <p:spPr>
          <a:xfrm>
            <a:off x="821881" y="2515584"/>
            <a:ext cx="961928" cy="29734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defTabSz="342755">
              <a:defRPr sz="1200" b="1" kern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pPr algn="ctr" defTabSz="342652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333" b="0" dirty="0" smtClean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商业</a:t>
            </a:r>
            <a:r>
              <a:rPr lang="zh-CN" altLang="en-US" sz="1333" b="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套件</a:t>
            </a:r>
          </a:p>
        </p:txBody>
      </p:sp>
      <p:sp>
        <p:nvSpPr>
          <p:cNvPr id="162" name="标题 1"/>
          <p:cNvSpPr txBox="1">
            <a:spLocks/>
          </p:cNvSpPr>
          <p:nvPr/>
        </p:nvSpPr>
        <p:spPr>
          <a:xfrm>
            <a:off x="840964" y="260575"/>
            <a:ext cx="5246379" cy="56789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118779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1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kern="0" dirty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海思开发者生态的建设构想</a:t>
            </a:r>
          </a:p>
        </p:txBody>
      </p:sp>
      <p:cxnSp>
        <p:nvCxnSpPr>
          <p:cNvPr id="3" name="直接箭头连接符 2"/>
          <p:cNvCxnSpPr/>
          <p:nvPr/>
        </p:nvCxnSpPr>
        <p:spPr>
          <a:xfrm flipV="1">
            <a:off x="627401" y="1584415"/>
            <a:ext cx="1158960" cy="3698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箭头连接符 198"/>
          <p:cNvCxnSpPr/>
          <p:nvPr/>
        </p:nvCxnSpPr>
        <p:spPr>
          <a:xfrm>
            <a:off x="1884114" y="1588113"/>
            <a:ext cx="1375982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直接箭头连接符 203"/>
          <p:cNvCxnSpPr/>
          <p:nvPr/>
        </p:nvCxnSpPr>
        <p:spPr>
          <a:xfrm>
            <a:off x="3337763" y="1588113"/>
            <a:ext cx="2284517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直接箭头连接符 231"/>
          <p:cNvCxnSpPr/>
          <p:nvPr/>
        </p:nvCxnSpPr>
        <p:spPr>
          <a:xfrm>
            <a:off x="5652141" y="1588113"/>
            <a:ext cx="5033596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直接箭头连接符 232"/>
          <p:cNvCxnSpPr/>
          <p:nvPr/>
        </p:nvCxnSpPr>
        <p:spPr>
          <a:xfrm>
            <a:off x="10706934" y="1588113"/>
            <a:ext cx="1375982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18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94806" y="3466029"/>
            <a:ext cx="136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智慧联接</a:t>
            </a:r>
            <a:endParaRPr lang="zh-CN" altLang="en-US" sz="20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71834" y="3466029"/>
            <a:ext cx="136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智慧视觉</a:t>
            </a:r>
            <a:endParaRPr lang="zh-CN" altLang="en-US" sz="20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60348" y="3466029"/>
            <a:ext cx="136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智慧</a:t>
            </a:r>
            <a:r>
              <a:rPr lang="zh-CN" altLang="en-US" sz="2000" b="1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媒体</a:t>
            </a:r>
            <a:endParaRPr lang="zh-CN" altLang="en-US" sz="20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48863" y="3466029"/>
            <a:ext cx="136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创新孵化</a:t>
            </a:r>
            <a:endParaRPr lang="zh-CN" altLang="en-US" sz="20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83320" y="3466029"/>
            <a:ext cx="136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家庭网络</a:t>
            </a:r>
            <a:endParaRPr lang="zh-CN" altLang="en-US" sz="20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089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49014"/>
            <a:ext cx="10520363" cy="612028"/>
          </a:xfrm>
        </p:spPr>
        <p:txBody>
          <a:bodyPr anchor="ctr">
            <a:normAutofit/>
          </a:bodyPr>
          <a:lstStyle/>
          <a:p>
            <a:pPr algn="l"/>
            <a:r>
              <a:rPr lang="zh-CN" altLang="en-US" kern="0" dirty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海思愿景：使能万物互联的智能终端，筑就智能时代基石</a:t>
            </a:r>
          </a:p>
        </p:txBody>
      </p:sp>
      <p:sp>
        <p:nvSpPr>
          <p:cNvPr id="3" name="矩形 2"/>
          <p:cNvSpPr/>
          <p:nvPr/>
        </p:nvSpPr>
        <p:spPr>
          <a:xfrm>
            <a:off x="2047" y="1087718"/>
            <a:ext cx="12192669" cy="2140284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047" y="3267584"/>
            <a:ext cx="12192669" cy="3013381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梯形 68"/>
          <p:cNvSpPr/>
          <p:nvPr/>
        </p:nvSpPr>
        <p:spPr>
          <a:xfrm>
            <a:off x="799948" y="3194159"/>
            <a:ext cx="9651367" cy="925874"/>
          </a:xfrm>
          <a:custGeom>
            <a:avLst/>
            <a:gdLst>
              <a:gd name="connsiteX0" fmla="*/ 0 w 4985213"/>
              <a:gd name="connsiteY0" fmla="*/ 756325 h 756325"/>
              <a:gd name="connsiteX1" fmla="*/ 189081 w 4985213"/>
              <a:gd name="connsiteY1" fmla="*/ 0 h 756325"/>
              <a:gd name="connsiteX2" fmla="*/ 4796132 w 4985213"/>
              <a:gd name="connsiteY2" fmla="*/ 0 h 756325"/>
              <a:gd name="connsiteX3" fmla="*/ 4985213 w 4985213"/>
              <a:gd name="connsiteY3" fmla="*/ 756325 h 756325"/>
              <a:gd name="connsiteX4" fmla="*/ 0 w 4985213"/>
              <a:gd name="connsiteY4" fmla="*/ 756325 h 756325"/>
              <a:gd name="connsiteX0" fmla="*/ 0 w 4985213"/>
              <a:gd name="connsiteY0" fmla="*/ 1522807 h 1522807"/>
              <a:gd name="connsiteX1" fmla="*/ 189081 w 4985213"/>
              <a:gd name="connsiteY1" fmla="*/ 766482 h 1522807"/>
              <a:gd name="connsiteX2" fmla="*/ 2725285 w 4985213"/>
              <a:gd name="connsiteY2" fmla="*/ 0 h 1522807"/>
              <a:gd name="connsiteX3" fmla="*/ 4985213 w 4985213"/>
              <a:gd name="connsiteY3" fmla="*/ 1522807 h 1522807"/>
              <a:gd name="connsiteX4" fmla="*/ 0 w 4985213"/>
              <a:gd name="connsiteY4" fmla="*/ 1522807 h 1522807"/>
              <a:gd name="connsiteX0" fmla="*/ 0 w 4985213"/>
              <a:gd name="connsiteY0" fmla="*/ 1522807 h 1522807"/>
              <a:gd name="connsiteX1" fmla="*/ 1937199 w 4985213"/>
              <a:gd name="connsiteY1" fmla="*/ 0 h 1522807"/>
              <a:gd name="connsiteX2" fmla="*/ 2725285 w 4985213"/>
              <a:gd name="connsiteY2" fmla="*/ 0 h 1522807"/>
              <a:gd name="connsiteX3" fmla="*/ 4985213 w 4985213"/>
              <a:gd name="connsiteY3" fmla="*/ 1522807 h 1522807"/>
              <a:gd name="connsiteX4" fmla="*/ 0 w 4985213"/>
              <a:gd name="connsiteY4" fmla="*/ 1522807 h 1522807"/>
              <a:gd name="connsiteX0" fmla="*/ 0 w 4985213"/>
              <a:gd name="connsiteY0" fmla="*/ 1522807 h 1522807"/>
              <a:gd name="connsiteX1" fmla="*/ 1937199 w 4985213"/>
              <a:gd name="connsiteY1" fmla="*/ 0 h 1522807"/>
              <a:gd name="connsiteX2" fmla="*/ 3005040 w 4985213"/>
              <a:gd name="connsiteY2" fmla="*/ 26894 h 1522807"/>
              <a:gd name="connsiteX3" fmla="*/ 4985213 w 4985213"/>
              <a:gd name="connsiteY3" fmla="*/ 1522807 h 1522807"/>
              <a:gd name="connsiteX4" fmla="*/ 0 w 4985213"/>
              <a:gd name="connsiteY4" fmla="*/ 1522807 h 1522807"/>
              <a:gd name="connsiteX0" fmla="*/ 0 w 4985213"/>
              <a:gd name="connsiteY0" fmla="*/ 1522807 h 1522807"/>
              <a:gd name="connsiteX1" fmla="*/ 2127941 w 4985213"/>
              <a:gd name="connsiteY1" fmla="*/ 0 h 1522807"/>
              <a:gd name="connsiteX2" fmla="*/ 3005040 w 4985213"/>
              <a:gd name="connsiteY2" fmla="*/ 26894 h 1522807"/>
              <a:gd name="connsiteX3" fmla="*/ 4985213 w 4985213"/>
              <a:gd name="connsiteY3" fmla="*/ 1522807 h 1522807"/>
              <a:gd name="connsiteX4" fmla="*/ 0 w 4985213"/>
              <a:gd name="connsiteY4" fmla="*/ 1522807 h 1522807"/>
              <a:gd name="connsiteX0" fmla="*/ 0 w 4985213"/>
              <a:gd name="connsiteY0" fmla="*/ 1872431 h 1872431"/>
              <a:gd name="connsiteX1" fmla="*/ 2127941 w 4985213"/>
              <a:gd name="connsiteY1" fmla="*/ 349624 h 1872431"/>
              <a:gd name="connsiteX2" fmla="*/ 3005040 w 4985213"/>
              <a:gd name="connsiteY2" fmla="*/ 0 h 1872431"/>
              <a:gd name="connsiteX3" fmla="*/ 4985213 w 4985213"/>
              <a:gd name="connsiteY3" fmla="*/ 1872431 h 1872431"/>
              <a:gd name="connsiteX4" fmla="*/ 0 w 4985213"/>
              <a:gd name="connsiteY4" fmla="*/ 1872431 h 1872431"/>
              <a:gd name="connsiteX0" fmla="*/ 0 w 4985213"/>
              <a:gd name="connsiteY0" fmla="*/ 1872431 h 1872431"/>
              <a:gd name="connsiteX1" fmla="*/ 2216955 w 4985213"/>
              <a:gd name="connsiteY1" fmla="*/ 26894 h 1872431"/>
              <a:gd name="connsiteX2" fmla="*/ 3005040 w 4985213"/>
              <a:gd name="connsiteY2" fmla="*/ 0 h 1872431"/>
              <a:gd name="connsiteX3" fmla="*/ 4985213 w 4985213"/>
              <a:gd name="connsiteY3" fmla="*/ 1872431 h 1872431"/>
              <a:gd name="connsiteX4" fmla="*/ 0 w 4985213"/>
              <a:gd name="connsiteY4" fmla="*/ 1872431 h 1872431"/>
              <a:gd name="connsiteX0" fmla="*/ 0 w 4985213"/>
              <a:gd name="connsiteY0" fmla="*/ 1872431 h 1872431"/>
              <a:gd name="connsiteX1" fmla="*/ 2229671 w 4985213"/>
              <a:gd name="connsiteY1" fmla="*/ 0 h 1872431"/>
              <a:gd name="connsiteX2" fmla="*/ 3005040 w 4985213"/>
              <a:gd name="connsiteY2" fmla="*/ 0 h 1872431"/>
              <a:gd name="connsiteX3" fmla="*/ 4985213 w 4985213"/>
              <a:gd name="connsiteY3" fmla="*/ 1872431 h 1872431"/>
              <a:gd name="connsiteX4" fmla="*/ 0 w 4985213"/>
              <a:gd name="connsiteY4" fmla="*/ 1872431 h 1872431"/>
              <a:gd name="connsiteX0" fmla="*/ 0 w 4985213"/>
              <a:gd name="connsiteY0" fmla="*/ 1872431 h 1872431"/>
              <a:gd name="connsiteX1" fmla="*/ 2229671 w 4985213"/>
              <a:gd name="connsiteY1" fmla="*/ 0 h 1872431"/>
              <a:gd name="connsiteX2" fmla="*/ 3005040 w 4985213"/>
              <a:gd name="connsiteY2" fmla="*/ 0 h 1872431"/>
              <a:gd name="connsiteX3" fmla="*/ 4985213 w 4985213"/>
              <a:gd name="connsiteY3" fmla="*/ 1872431 h 1872431"/>
              <a:gd name="connsiteX4" fmla="*/ 0 w 4985213"/>
              <a:gd name="connsiteY4" fmla="*/ 1872431 h 1872431"/>
              <a:gd name="connsiteX0" fmla="*/ 0 w 4985213"/>
              <a:gd name="connsiteY0" fmla="*/ 1872431 h 1872431"/>
              <a:gd name="connsiteX1" fmla="*/ 2229671 w 4985213"/>
              <a:gd name="connsiteY1" fmla="*/ 0 h 1872431"/>
              <a:gd name="connsiteX2" fmla="*/ 3005040 w 4985213"/>
              <a:gd name="connsiteY2" fmla="*/ 0 h 1872431"/>
              <a:gd name="connsiteX3" fmla="*/ 4985213 w 4985213"/>
              <a:gd name="connsiteY3" fmla="*/ 1872431 h 1872431"/>
              <a:gd name="connsiteX4" fmla="*/ 0 w 4985213"/>
              <a:gd name="connsiteY4" fmla="*/ 1872431 h 1872431"/>
              <a:gd name="connsiteX0" fmla="*/ 0 w 4985213"/>
              <a:gd name="connsiteY0" fmla="*/ 1872431 h 1872431"/>
              <a:gd name="connsiteX1" fmla="*/ 2229671 w 4985213"/>
              <a:gd name="connsiteY1" fmla="*/ 0 h 1872431"/>
              <a:gd name="connsiteX2" fmla="*/ 3005040 w 4985213"/>
              <a:gd name="connsiteY2" fmla="*/ 0 h 1872431"/>
              <a:gd name="connsiteX3" fmla="*/ 4985213 w 4985213"/>
              <a:gd name="connsiteY3" fmla="*/ 1872431 h 1872431"/>
              <a:gd name="connsiteX4" fmla="*/ 0 w 4985213"/>
              <a:gd name="connsiteY4" fmla="*/ 1872431 h 1872431"/>
              <a:gd name="connsiteX0" fmla="*/ 0 w 4985213"/>
              <a:gd name="connsiteY0" fmla="*/ 1872431 h 1872431"/>
              <a:gd name="connsiteX1" fmla="*/ 2229671 w 4985213"/>
              <a:gd name="connsiteY1" fmla="*/ 0 h 1872431"/>
              <a:gd name="connsiteX2" fmla="*/ 3005040 w 4985213"/>
              <a:gd name="connsiteY2" fmla="*/ 0 h 1872431"/>
              <a:gd name="connsiteX3" fmla="*/ 4985213 w 4985213"/>
              <a:gd name="connsiteY3" fmla="*/ 1872431 h 1872431"/>
              <a:gd name="connsiteX4" fmla="*/ 0 w 4985213"/>
              <a:gd name="connsiteY4" fmla="*/ 1872431 h 1872431"/>
              <a:gd name="connsiteX0" fmla="*/ 0 w 4985213"/>
              <a:gd name="connsiteY0" fmla="*/ 1880050 h 1880050"/>
              <a:gd name="connsiteX1" fmla="*/ 2229671 w 4985213"/>
              <a:gd name="connsiteY1" fmla="*/ 0 h 1880050"/>
              <a:gd name="connsiteX2" fmla="*/ 3005040 w 4985213"/>
              <a:gd name="connsiteY2" fmla="*/ 7619 h 1880050"/>
              <a:gd name="connsiteX3" fmla="*/ 4985213 w 4985213"/>
              <a:gd name="connsiteY3" fmla="*/ 1880050 h 1880050"/>
              <a:gd name="connsiteX4" fmla="*/ 0 w 4985213"/>
              <a:gd name="connsiteY4" fmla="*/ 1880050 h 1880050"/>
              <a:gd name="connsiteX0" fmla="*/ 0 w 4985213"/>
              <a:gd name="connsiteY0" fmla="*/ 1880051 h 1880051"/>
              <a:gd name="connsiteX1" fmla="*/ 2229671 w 4985213"/>
              <a:gd name="connsiteY1" fmla="*/ 1 h 1880051"/>
              <a:gd name="connsiteX2" fmla="*/ 3005040 w 4985213"/>
              <a:gd name="connsiteY2" fmla="*/ 0 h 1880051"/>
              <a:gd name="connsiteX3" fmla="*/ 4985213 w 4985213"/>
              <a:gd name="connsiteY3" fmla="*/ 1880051 h 1880051"/>
              <a:gd name="connsiteX4" fmla="*/ 0 w 4985213"/>
              <a:gd name="connsiteY4" fmla="*/ 1880051 h 1880051"/>
              <a:gd name="connsiteX0" fmla="*/ 0 w 4985213"/>
              <a:gd name="connsiteY0" fmla="*/ 1880051 h 1880051"/>
              <a:gd name="connsiteX1" fmla="*/ 2229671 w 4985213"/>
              <a:gd name="connsiteY1" fmla="*/ 1 h 1880051"/>
              <a:gd name="connsiteX2" fmla="*/ 3005040 w 4985213"/>
              <a:gd name="connsiteY2" fmla="*/ 0 h 1880051"/>
              <a:gd name="connsiteX3" fmla="*/ 4985213 w 4985213"/>
              <a:gd name="connsiteY3" fmla="*/ 1880051 h 1880051"/>
              <a:gd name="connsiteX4" fmla="*/ 0 w 4985213"/>
              <a:gd name="connsiteY4" fmla="*/ 1880051 h 1880051"/>
              <a:gd name="connsiteX0" fmla="*/ 0 w 4985213"/>
              <a:gd name="connsiteY0" fmla="*/ 1887668 h 1887668"/>
              <a:gd name="connsiteX1" fmla="*/ 2208581 w 4985213"/>
              <a:gd name="connsiteY1" fmla="*/ 0 h 1887668"/>
              <a:gd name="connsiteX2" fmla="*/ 3005040 w 4985213"/>
              <a:gd name="connsiteY2" fmla="*/ 7617 h 1887668"/>
              <a:gd name="connsiteX3" fmla="*/ 4985213 w 4985213"/>
              <a:gd name="connsiteY3" fmla="*/ 1887668 h 1887668"/>
              <a:gd name="connsiteX4" fmla="*/ 0 w 4985213"/>
              <a:gd name="connsiteY4" fmla="*/ 1887668 h 1887668"/>
              <a:gd name="connsiteX0" fmla="*/ 0 w 4985213"/>
              <a:gd name="connsiteY0" fmla="*/ 1986723 h 1986723"/>
              <a:gd name="connsiteX1" fmla="*/ 2166401 w 4985213"/>
              <a:gd name="connsiteY1" fmla="*/ 0 h 1986723"/>
              <a:gd name="connsiteX2" fmla="*/ 3005040 w 4985213"/>
              <a:gd name="connsiteY2" fmla="*/ 106672 h 1986723"/>
              <a:gd name="connsiteX3" fmla="*/ 4985213 w 4985213"/>
              <a:gd name="connsiteY3" fmla="*/ 1986723 h 1986723"/>
              <a:gd name="connsiteX4" fmla="*/ 0 w 4985213"/>
              <a:gd name="connsiteY4" fmla="*/ 1986723 h 1986723"/>
              <a:gd name="connsiteX0" fmla="*/ 0 w 4985213"/>
              <a:gd name="connsiteY0" fmla="*/ 2009585 h 2009585"/>
              <a:gd name="connsiteX1" fmla="*/ 2166401 w 4985213"/>
              <a:gd name="connsiteY1" fmla="*/ 22862 h 2009585"/>
              <a:gd name="connsiteX2" fmla="*/ 2994495 w 4985213"/>
              <a:gd name="connsiteY2" fmla="*/ 0 h 2009585"/>
              <a:gd name="connsiteX3" fmla="*/ 4985213 w 4985213"/>
              <a:gd name="connsiteY3" fmla="*/ 2009585 h 2009585"/>
              <a:gd name="connsiteX4" fmla="*/ 0 w 4985213"/>
              <a:gd name="connsiteY4" fmla="*/ 2009585 h 2009585"/>
              <a:gd name="connsiteX0" fmla="*/ 0 w 4985213"/>
              <a:gd name="connsiteY0" fmla="*/ 2078158 h 2078158"/>
              <a:gd name="connsiteX1" fmla="*/ 2229672 w 4985213"/>
              <a:gd name="connsiteY1" fmla="*/ 0 h 2078158"/>
              <a:gd name="connsiteX2" fmla="*/ 2994495 w 4985213"/>
              <a:gd name="connsiteY2" fmla="*/ 68573 h 2078158"/>
              <a:gd name="connsiteX3" fmla="*/ 4985213 w 4985213"/>
              <a:gd name="connsiteY3" fmla="*/ 2078158 h 2078158"/>
              <a:gd name="connsiteX4" fmla="*/ 0 w 4985213"/>
              <a:gd name="connsiteY4" fmla="*/ 2078158 h 2078158"/>
              <a:gd name="connsiteX0" fmla="*/ 0 w 4985213"/>
              <a:gd name="connsiteY0" fmla="*/ 2040060 h 2040060"/>
              <a:gd name="connsiteX1" fmla="*/ 2271852 w 4985213"/>
              <a:gd name="connsiteY1" fmla="*/ 0 h 2040060"/>
              <a:gd name="connsiteX2" fmla="*/ 2994495 w 4985213"/>
              <a:gd name="connsiteY2" fmla="*/ 30475 h 2040060"/>
              <a:gd name="connsiteX3" fmla="*/ 4985213 w 4985213"/>
              <a:gd name="connsiteY3" fmla="*/ 2040060 h 2040060"/>
              <a:gd name="connsiteX4" fmla="*/ 0 w 4985213"/>
              <a:gd name="connsiteY4" fmla="*/ 2040060 h 2040060"/>
              <a:gd name="connsiteX0" fmla="*/ 0 w 4985213"/>
              <a:gd name="connsiteY0" fmla="*/ 2040060 h 2040060"/>
              <a:gd name="connsiteX1" fmla="*/ 2271852 w 4985213"/>
              <a:gd name="connsiteY1" fmla="*/ 0 h 2040060"/>
              <a:gd name="connsiteX2" fmla="*/ 2630088 w 4985213"/>
              <a:gd name="connsiteY2" fmla="*/ 112505 h 2040060"/>
              <a:gd name="connsiteX3" fmla="*/ 2994495 w 4985213"/>
              <a:gd name="connsiteY3" fmla="*/ 30475 h 2040060"/>
              <a:gd name="connsiteX4" fmla="*/ 4985213 w 4985213"/>
              <a:gd name="connsiteY4" fmla="*/ 2040060 h 2040060"/>
              <a:gd name="connsiteX5" fmla="*/ 0 w 4985213"/>
              <a:gd name="connsiteY5" fmla="*/ 2040060 h 2040060"/>
              <a:gd name="connsiteX0" fmla="*/ 0 w 4985213"/>
              <a:gd name="connsiteY0" fmla="*/ 2040060 h 2040060"/>
              <a:gd name="connsiteX1" fmla="*/ 2271852 w 4985213"/>
              <a:gd name="connsiteY1" fmla="*/ 0 h 2040060"/>
              <a:gd name="connsiteX2" fmla="*/ 2630088 w 4985213"/>
              <a:gd name="connsiteY2" fmla="*/ 112505 h 2040060"/>
              <a:gd name="connsiteX3" fmla="*/ 2994495 w 4985213"/>
              <a:gd name="connsiteY3" fmla="*/ 30475 h 2040060"/>
              <a:gd name="connsiteX4" fmla="*/ 4985213 w 4985213"/>
              <a:gd name="connsiteY4" fmla="*/ 2040060 h 2040060"/>
              <a:gd name="connsiteX5" fmla="*/ 0 w 4985213"/>
              <a:gd name="connsiteY5" fmla="*/ 2040060 h 2040060"/>
              <a:gd name="connsiteX0" fmla="*/ 0 w 4985213"/>
              <a:gd name="connsiteY0" fmla="*/ 2040060 h 2040060"/>
              <a:gd name="connsiteX1" fmla="*/ 2271852 w 4985213"/>
              <a:gd name="connsiteY1" fmla="*/ 0 h 2040060"/>
              <a:gd name="connsiteX2" fmla="*/ 2630088 w 4985213"/>
              <a:gd name="connsiteY2" fmla="*/ 112505 h 2040060"/>
              <a:gd name="connsiteX3" fmla="*/ 2994495 w 4985213"/>
              <a:gd name="connsiteY3" fmla="*/ 30475 h 2040060"/>
              <a:gd name="connsiteX4" fmla="*/ 4985213 w 4985213"/>
              <a:gd name="connsiteY4" fmla="*/ 2040060 h 2040060"/>
              <a:gd name="connsiteX5" fmla="*/ 0 w 4985213"/>
              <a:gd name="connsiteY5" fmla="*/ 2040060 h 2040060"/>
              <a:gd name="connsiteX0" fmla="*/ 0 w 4985213"/>
              <a:gd name="connsiteY0" fmla="*/ 2040060 h 2040060"/>
              <a:gd name="connsiteX1" fmla="*/ 2271852 w 4985213"/>
              <a:gd name="connsiteY1" fmla="*/ 0 h 2040060"/>
              <a:gd name="connsiteX2" fmla="*/ 2630088 w 4985213"/>
              <a:gd name="connsiteY2" fmla="*/ 112505 h 2040060"/>
              <a:gd name="connsiteX3" fmla="*/ 2994495 w 4985213"/>
              <a:gd name="connsiteY3" fmla="*/ 30475 h 2040060"/>
              <a:gd name="connsiteX4" fmla="*/ 4985213 w 4985213"/>
              <a:gd name="connsiteY4" fmla="*/ 2040060 h 2040060"/>
              <a:gd name="connsiteX5" fmla="*/ 0 w 4985213"/>
              <a:gd name="connsiteY5" fmla="*/ 2040060 h 2040060"/>
              <a:gd name="connsiteX0" fmla="*/ 0 w 4985213"/>
              <a:gd name="connsiteY0" fmla="*/ 2040060 h 2040060"/>
              <a:gd name="connsiteX1" fmla="*/ 2271852 w 4985213"/>
              <a:gd name="connsiteY1" fmla="*/ 0 h 2040060"/>
              <a:gd name="connsiteX2" fmla="*/ 2630088 w 4985213"/>
              <a:gd name="connsiteY2" fmla="*/ 112505 h 2040060"/>
              <a:gd name="connsiteX3" fmla="*/ 2994495 w 4985213"/>
              <a:gd name="connsiteY3" fmla="*/ 30475 h 2040060"/>
              <a:gd name="connsiteX4" fmla="*/ 4985213 w 4985213"/>
              <a:gd name="connsiteY4" fmla="*/ 2040060 h 2040060"/>
              <a:gd name="connsiteX5" fmla="*/ 0 w 4985213"/>
              <a:gd name="connsiteY5" fmla="*/ 2040060 h 2040060"/>
              <a:gd name="connsiteX0" fmla="*/ 0 w 4985213"/>
              <a:gd name="connsiteY0" fmla="*/ 2040060 h 2040060"/>
              <a:gd name="connsiteX1" fmla="*/ 2271852 w 4985213"/>
              <a:gd name="connsiteY1" fmla="*/ 0 h 2040060"/>
              <a:gd name="connsiteX2" fmla="*/ 2630088 w 4985213"/>
              <a:gd name="connsiteY2" fmla="*/ 112505 h 2040060"/>
              <a:gd name="connsiteX3" fmla="*/ 2994495 w 4985213"/>
              <a:gd name="connsiteY3" fmla="*/ 30475 h 2040060"/>
              <a:gd name="connsiteX4" fmla="*/ 4985213 w 4985213"/>
              <a:gd name="connsiteY4" fmla="*/ 2040060 h 2040060"/>
              <a:gd name="connsiteX5" fmla="*/ 0 w 4985213"/>
              <a:gd name="connsiteY5" fmla="*/ 2040060 h 2040060"/>
              <a:gd name="connsiteX0" fmla="*/ 0 w 4985213"/>
              <a:gd name="connsiteY0" fmla="*/ 2040060 h 2040060"/>
              <a:gd name="connsiteX1" fmla="*/ 2271852 w 4985213"/>
              <a:gd name="connsiteY1" fmla="*/ 0 h 2040060"/>
              <a:gd name="connsiteX2" fmla="*/ 2630088 w 4985213"/>
              <a:gd name="connsiteY2" fmla="*/ 112505 h 2040060"/>
              <a:gd name="connsiteX3" fmla="*/ 2994495 w 4985213"/>
              <a:gd name="connsiteY3" fmla="*/ 30475 h 2040060"/>
              <a:gd name="connsiteX4" fmla="*/ 4985213 w 4985213"/>
              <a:gd name="connsiteY4" fmla="*/ 2040060 h 2040060"/>
              <a:gd name="connsiteX5" fmla="*/ 0 w 4985213"/>
              <a:gd name="connsiteY5" fmla="*/ 2040060 h 2040060"/>
              <a:gd name="connsiteX0" fmla="*/ 0 w 4985213"/>
              <a:gd name="connsiteY0" fmla="*/ 2040060 h 2040060"/>
              <a:gd name="connsiteX1" fmla="*/ 2271852 w 4985213"/>
              <a:gd name="connsiteY1" fmla="*/ 0 h 2040060"/>
              <a:gd name="connsiteX2" fmla="*/ 2630088 w 4985213"/>
              <a:gd name="connsiteY2" fmla="*/ 112505 h 2040060"/>
              <a:gd name="connsiteX3" fmla="*/ 2978774 w 4985213"/>
              <a:gd name="connsiteY3" fmla="*/ 30475 h 2040060"/>
              <a:gd name="connsiteX4" fmla="*/ 4985213 w 4985213"/>
              <a:gd name="connsiteY4" fmla="*/ 2040060 h 2040060"/>
              <a:gd name="connsiteX5" fmla="*/ 0 w 4985213"/>
              <a:gd name="connsiteY5" fmla="*/ 2040060 h 2040060"/>
              <a:gd name="connsiteX0" fmla="*/ 0 w 4985213"/>
              <a:gd name="connsiteY0" fmla="*/ 2040060 h 2040060"/>
              <a:gd name="connsiteX1" fmla="*/ 2271852 w 4985213"/>
              <a:gd name="connsiteY1" fmla="*/ 0 h 2040060"/>
              <a:gd name="connsiteX2" fmla="*/ 2630088 w 4985213"/>
              <a:gd name="connsiteY2" fmla="*/ 112505 h 2040060"/>
              <a:gd name="connsiteX3" fmla="*/ 2978774 w 4985213"/>
              <a:gd name="connsiteY3" fmla="*/ 30475 h 2040060"/>
              <a:gd name="connsiteX4" fmla="*/ 4985213 w 4985213"/>
              <a:gd name="connsiteY4" fmla="*/ 2040060 h 2040060"/>
              <a:gd name="connsiteX5" fmla="*/ 0 w 4985213"/>
              <a:gd name="connsiteY5" fmla="*/ 2040060 h 2040060"/>
              <a:gd name="connsiteX0" fmla="*/ 0 w 4985213"/>
              <a:gd name="connsiteY0" fmla="*/ 2040060 h 2040060"/>
              <a:gd name="connsiteX1" fmla="*/ 2271852 w 4985213"/>
              <a:gd name="connsiteY1" fmla="*/ 0 h 2040060"/>
              <a:gd name="connsiteX2" fmla="*/ 2630088 w 4985213"/>
              <a:gd name="connsiteY2" fmla="*/ 112505 h 2040060"/>
              <a:gd name="connsiteX3" fmla="*/ 2978774 w 4985213"/>
              <a:gd name="connsiteY3" fmla="*/ 30475 h 2040060"/>
              <a:gd name="connsiteX4" fmla="*/ 4985213 w 4985213"/>
              <a:gd name="connsiteY4" fmla="*/ 2040060 h 2040060"/>
              <a:gd name="connsiteX5" fmla="*/ 0 w 4985213"/>
              <a:gd name="connsiteY5" fmla="*/ 2040060 h 2040060"/>
              <a:gd name="connsiteX0" fmla="*/ 0 w 4985213"/>
              <a:gd name="connsiteY0" fmla="*/ 2040060 h 2040060"/>
              <a:gd name="connsiteX1" fmla="*/ 2271852 w 4985213"/>
              <a:gd name="connsiteY1" fmla="*/ 0 h 2040060"/>
              <a:gd name="connsiteX2" fmla="*/ 2630088 w 4985213"/>
              <a:gd name="connsiteY2" fmla="*/ 112505 h 2040060"/>
              <a:gd name="connsiteX3" fmla="*/ 2978774 w 4985213"/>
              <a:gd name="connsiteY3" fmla="*/ 30475 h 2040060"/>
              <a:gd name="connsiteX4" fmla="*/ 4985213 w 4985213"/>
              <a:gd name="connsiteY4" fmla="*/ 2040060 h 2040060"/>
              <a:gd name="connsiteX5" fmla="*/ 0 w 4985213"/>
              <a:gd name="connsiteY5" fmla="*/ 2040060 h 2040060"/>
              <a:gd name="connsiteX0" fmla="*/ 0 w 4985213"/>
              <a:gd name="connsiteY0" fmla="*/ 2009585 h 2009585"/>
              <a:gd name="connsiteX1" fmla="*/ 1525608 w 4985213"/>
              <a:gd name="connsiteY1" fmla="*/ 79771 h 2009585"/>
              <a:gd name="connsiteX2" fmla="*/ 2630088 w 4985213"/>
              <a:gd name="connsiteY2" fmla="*/ 82030 h 2009585"/>
              <a:gd name="connsiteX3" fmla="*/ 2978774 w 4985213"/>
              <a:gd name="connsiteY3" fmla="*/ 0 h 2009585"/>
              <a:gd name="connsiteX4" fmla="*/ 4985213 w 4985213"/>
              <a:gd name="connsiteY4" fmla="*/ 2009585 h 2009585"/>
              <a:gd name="connsiteX5" fmla="*/ 0 w 4985213"/>
              <a:gd name="connsiteY5" fmla="*/ 2009585 h 2009585"/>
              <a:gd name="connsiteX0" fmla="*/ 0 w 4985213"/>
              <a:gd name="connsiteY0" fmla="*/ 2009585 h 2009585"/>
              <a:gd name="connsiteX1" fmla="*/ 1525608 w 4985213"/>
              <a:gd name="connsiteY1" fmla="*/ 79771 h 2009585"/>
              <a:gd name="connsiteX2" fmla="*/ 2630088 w 4985213"/>
              <a:gd name="connsiteY2" fmla="*/ 82030 h 2009585"/>
              <a:gd name="connsiteX3" fmla="*/ 2978774 w 4985213"/>
              <a:gd name="connsiteY3" fmla="*/ 0 h 2009585"/>
              <a:gd name="connsiteX4" fmla="*/ 4985213 w 4985213"/>
              <a:gd name="connsiteY4" fmla="*/ 2009585 h 2009585"/>
              <a:gd name="connsiteX5" fmla="*/ 0 w 4985213"/>
              <a:gd name="connsiteY5" fmla="*/ 2009585 h 2009585"/>
              <a:gd name="connsiteX0" fmla="*/ 0 w 4985213"/>
              <a:gd name="connsiteY0" fmla="*/ 2009585 h 2009585"/>
              <a:gd name="connsiteX1" fmla="*/ 1525608 w 4985213"/>
              <a:gd name="connsiteY1" fmla="*/ 79771 h 2009585"/>
              <a:gd name="connsiteX2" fmla="*/ 1812773 w 4985213"/>
              <a:gd name="connsiteY2" fmla="*/ 271026 h 2009585"/>
              <a:gd name="connsiteX3" fmla="*/ 2978774 w 4985213"/>
              <a:gd name="connsiteY3" fmla="*/ 0 h 2009585"/>
              <a:gd name="connsiteX4" fmla="*/ 4985213 w 4985213"/>
              <a:gd name="connsiteY4" fmla="*/ 2009585 h 2009585"/>
              <a:gd name="connsiteX5" fmla="*/ 0 w 4985213"/>
              <a:gd name="connsiteY5" fmla="*/ 2009585 h 2009585"/>
              <a:gd name="connsiteX0" fmla="*/ 0 w 4985213"/>
              <a:gd name="connsiteY0" fmla="*/ 2088333 h 2088333"/>
              <a:gd name="connsiteX1" fmla="*/ 1525608 w 4985213"/>
              <a:gd name="connsiteY1" fmla="*/ 158519 h 2088333"/>
              <a:gd name="connsiteX2" fmla="*/ 1812773 w 4985213"/>
              <a:gd name="connsiteY2" fmla="*/ 349774 h 2088333"/>
              <a:gd name="connsiteX3" fmla="*/ 2250299 w 4985213"/>
              <a:gd name="connsiteY3" fmla="*/ 0 h 2088333"/>
              <a:gd name="connsiteX4" fmla="*/ 4985213 w 4985213"/>
              <a:gd name="connsiteY4" fmla="*/ 2088333 h 2088333"/>
              <a:gd name="connsiteX5" fmla="*/ 0 w 4985213"/>
              <a:gd name="connsiteY5" fmla="*/ 2088333 h 2088333"/>
              <a:gd name="connsiteX0" fmla="*/ 0 w 4985213"/>
              <a:gd name="connsiteY0" fmla="*/ 2088333 h 2088333"/>
              <a:gd name="connsiteX1" fmla="*/ 1525608 w 4985213"/>
              <a:gd name="connsiteY1" fmla="*/ 158519 h 2088333"/>
              <a:gd name="connsiteX2" fmla="*/ 1812773 w 4985213"/>
              <a:gd name="connsiteY2" fmla="*/ 349774 h 2088333"/>
              <a:gd name="connsiteX3" fmla="*/ 2196996 w 4985213"/>
              <a:gd name="connsiteY3" fmla="*/ 0 h 2088333"/>
              <a:gd name="connsiteX4" fmla="*/ 4985213 w 4985213"/>
              <a:gd name="connsiteY4" fmla="*/ 2088333 h 2088333"/>
              <a:gd name="connsiteX5" fmla="*/ 0 w 4985213"/>
              <a:gd name="connsiteY5" fmla="*/ 2088333 h 2088333"/>
              <a:gd name="connsiteX0" fmla="*/ 0 w 4985213"/>
              <a:gd name="connsiteY0" fmla="*/ 2088333 h 2088333"/>
              <a:gd name="connsiteX1" fmla="*/ 1525608 w 4985213"/>
              <a:gd name="connsiteY1" fmla="*/ 158519 h 2088333"/>
              <a:gd name="connsiteX2" fmla="*/ 1812773 w 4985213"/>
              <a:gd name="connsiteY2" fmla="*/ 349774 h 2088333"/>
              <a:gd name="connsiteX3" fmla="*/ 2196996 w 4985213"/>
              <a:gd name="connsiteY3" fmla="*/ 0 h 2088333"/>
              <a:gd name="connsiteX4" fmla="*/ 4985213 w 4985213"/>
              <a:gd name="connsiteY4" fmla="*/ 2088333 h 2088333"/>
              <a:gd name="connsiteX5" fmla="*/ 0 w 4985213"/>
              <a:gd name="connsiteY5" fmla="*/ 2088333 h 2088333"/>
              <a:gd name="connsiteX0" fmla="*/ 0 w 4985213"/>
              <a:gd name="connsiteY0" fmla="*/ 2088333 h 2088333"/>
              <a:gd name="connsiteX1" fmla="*/ 1525608 w 4985213"/>
              <a:gd name="connsiteY1" fmla="*/ 158519 h 2088333"/>
              <a:gd name="connsiteX2" fmla="*/ 1812773 w 4985213"/>
              <a:gd name="connsiteY2" fmla="*/ 349774 h 2088333"/>
              <a:gd name="connsiteX3" fmla="*/ 2161461 w 4985213"/>
              <a:gd name="connsiteY3" fmla="*/ 0 h 2088333"/>
              <a:gd name="connsiteX4" fmla="*/ 4985213 w 4985213"/>
              <a:gd name="connsiteY4" fmla="*/ 2088333 h 2088333"/>
              <a:gd name="connsiteX5" fmla="*/ 0 w 4985213"/>
              <a:gd name="connsiteY5" fmla="*/ 2088333 h 2088333"/>
              <a:gd name="connsiteX0" fmla="*/ 0 w 4985213"/>
              <a:gd name="connsiteY0" fmla="*/ 2088333 h 2088333"/>
              <a:gd name="connsiteX1" fmla="*/ 1531530 w 4985213"/>
              <a:gd name="connsiteY1" fmla="*/ 95522 h 2088333"/>
              <a:gd name="connsiteX2" fmla="*/ 1812773 w 4985213"/>
              <a:gd name="connsiteY2" fmla="*/ 349774 h 2088333"/>
              <a:gd name="connsiteX3" fmla="*/ 2161461 w 4985213"/>
              <a:gd name="connsiteY3" fmla="*/ 0 h 2088333"/>
              <a:gd name="connsiteX4" fmla="*/ 4985213 w 4985213"/>
              <a:gd name="connsiteY4" fmla="*/ 2088333 h 2088333"/>
              <a:gd name="connsiteX5" fmla="*/ 0 w 4985213"/>
              <a:gd name="connsiteY5" fmla="*/ 2088333 h 2088333"/>
              <a:gd name="connsiteX0" fmla="*/ 0 w 4985213"/>
              <a:gd name="connsiteY0" fmla="*/ 2088333 h 2088333"/>
              <a:gd name="connsiteX1" fmla="*/ 1531530 w 4985213"/>
              <a:gd name="connsiteY1" fmla="*/ 95522 h 2088333"/>
              <a:gd name="connsiteX2" fmla="*/ 1812773 w 4985213"/>
              <a:gd name="connsiteY2" fmla="*/ 349774 h 2088333"/>
              <a:gd name="connsiteX3" fmla="*/ 2161461 w 4985213"/>
              <a:gd name="connsiteY3" fmla="*/ 0 h 2088333"/>
              <a:gd name="connsiteX4" fmla="*/ 4985213 w 4985213"/>
              <a:gd name="connsiteY4" fmla="*/ 2088333 h 2088333"/>
              <a:gd name="connsiteX5" fmla="*/ 0 w 4985213"/>
              <a:gd name="connsiteY5" fmla="*/ 2088333 h 2088333"/>
              <a:gd name="connsiteX0" fmla="*/ 0 w 4985213"/>
              <a:gd name="connsiteY0" fmla="*/ 2088333 h 2088333"/>
              <a:gd name="connsiteX1" fmla="*/ 1531530 w 4985213"/>
              <a:gd name="connsiteY1" fmla="*/ 95522 h 2088333"/>
              <a:gd name="connsiteX2" fmla="*/ 1812773 w 4985213"/>
              <a:gd name="connsiteY2" fmla="*/ 349774 h 2088333"/>
              <a:gd name="connsiteX3" fmla="*/ 2161461 w 4985213"/>
              <a:gd name="connsiteY3" fmla="*/ 0 h 2088333"/>
              <a:gd name="connsiteX4" fmla="*/ 4985213 w 4985213"/>
              <a:gd name="connsiteY4" fmla="*/ 2088333 h 2088333"/>
              <a:gd name="connsiteX5" fmla="*/ 0 w 4985213"/>
              <a:gd name="connsiteY5" fmla="*/ 2088333 h 2088333"/>
              <a:gd name="connsiteX0" fmla="*/ 0 w 4985213"/>
              <a:gd name="connsiteY0" fmla="*/ 2111095 h 2111095"/>
              <a:gd name="connsiteX1" fmla="*/ 1531530 w 4985213"/>
              <a:gd name="connsiteY1" fmla="*/ 118284 h 2111095"/>
              <a:gd name="connsiteX2" fmla="*/ 1812773 w 4985213"/>
              <a:gd name="connsiteY2" fmla="*/ 372536 h 2111095"/>
              <a:gd name="connsiteX3" fmla="*/ 2157181 w 4985213"/>
              <a:gd name="connsiteY3" fmla="*/ 0 h 2111095"/>
              <a:gd name="connsiteX4" fmla="*/ 4985213 w 4985213"/>
              <a:gd name="connsiteY4" fmla="*/ 2111095 h 2111095"/>
              <a:gd name="connsiteX5" fmla="*/ 0 w 4985213"/>
              <a:gd name="connsiteY5" fmla="*/ 2111095 h 2111095"/>
              <a:gd name="connsiteX0" fmla="*/ 0 w 4985213"/>
              <a:gd name="connsiteY0" fmla="*/ 2111095 h 2111095"/>
              <a:gd name="connsiteX1" fmla="*/ 1531530 w 4985213"/>
              <a:gd name="connsiteY1" fmla="*/ 118284 h 2111095"/>
              <a:gd name="connsiteX2" fmla="*/ 1812773 w 4985213"/>
              <a:gd name="connsiteY2" fmla="*/ 372536 h 2111095"/>
              <a:gd name="connsiteX3" fmla="*/ 2157181 w 4985213"/>
              <a:gd name="connsiteY3" fmla="*/ 0 h 2111095"/>
              <a:gd name="connsiteX4" fmla="*/ 4985213 w 4985213"/>
              <a:gd name="connsiteY4" fmla="*/ 2111095 h 2111095"/>
              <a:gd name="connsiteX5" fmla="*/ 0 w 4985213"/>
              <a:gd name="connsiteY5" fmla="*/ 2111095 h 2111095"/>
              <a:gd name="connsiteX0" fmla="*/ 0 w 4985213"/>
              <a:gd name="connsiteY0" fmla="*/ 2111095 h 2111095"/>
              <a:gd name="connsiteX1" fmla="*/ 1531530 w 4985213"/>
              <a:gd name="connsiteY1" fmla="*/ 118284 h 2111095"/>
              <a:gd name="connsiteX2" fmla="*/ 1812773 w 4985213"/>
              <a:gd name="connsiteY2" fmla="*/ 372536 h 2111095"/>
              <a:gd name="connsiteX3" fmla="*/ 2157181 w 4985213"/>
              <a:gd name="connsiteY3" fmla="*/ 0 h 2111095"/>
              <a:gd name="connsiteX4" fmla="*/ 4985213 w 4985213"/>
              <a:gd name="connsiteY4" fmla="*/ 2111095 h 2111095"/>
              <a:gd name="connsiteX5" fmla="*/ 0 w 4985213"/>
              <a:gd name="connsiteY5" fmla="*/ 2111095 h 2111095"/>
              <a:gd name="connsiteX0" fmla="*/ 0 w 4985213"/>
              <a:gd name="connsiteY0" fmla="*/ 2111095 h 2111095"/>
              <a:gd name="connsiteX1" fmla="*/ 1531530 w 4985213"/>
              <a:gd name="connsiteY1" fmla="*/ 118284 h 2111095"/>
              <a:gd name="connsiteX2" fmla="*/ 1812773 w 4985213"/>
              <a:gd name="connsiteY2" fmla="*/ 372536 h 2111095"/>
              <a:gd name="connsiteX3" fmla="*/ 2157181 w 4985213"/>
              <a:gd name="connsiteY3" fmla="*/ 0 h 2111095"/>
              <a:gd name="connsiteX4" fmla="*/ 4985213 w 4985213"/>
              <a:gd name="connsiteY4" fmla="*/ 2111095 h 2111095"/>
              <a:gd name="connsiteX5" fmla="*/ 0 w 4985213"/>
              <a:gd name="connsiteY5" fmla="*/ 2111095 h 2111095"/>
              <a:gd name="connsiteX0" fmla="*/ 0 w 4985213"/>
              <a:gd name="connsiteY0" fmla="*/ 2111095 h 2111095"/>
              <a:gd name="connsiteX1" fmla="*/ 1531530 w 4985213"/>
              <a:gd name="connsiteY1" fmla="*/ 118284 h 2111095"/>
              <a:gd name="connsiteX2" fmla="*/ 1812773 w 4985213"/>
              <a:gd name="connsiteY2" fmla="*/ 372536 h 2111095"/>
              <a:gd name="connsiteX3" fmla="*/ 2157181 w 4985213"/>
              <a:gd name="connsiteY3" fmla="*/ 0 h 2111095"/>
              <a:gd name="connsiteX4" fmla="*/ 4985213 w 4985213"/>
              <a:gd name="connsiteY4" fmla="*/ 2111095 h 2111095"/>
              <a:gd name="connsiteX5" fmla="*/ 0 w 4985213"/>
              <a:gd name="connsiteY5" fmla="*/ 2111095 h 2111095"/>
              <a:gd name="connsiteX0" fmla="*/ 0 w 4985213"/>
              <a:gd name="connsiteY0" fmla="*/ 2111095 h 2111095"/>
              <a:gd name="connsiteX1" fmla="*/ 1531530 w 4985213"/>
              <a:gd name="connsiteY1" fmla="*/ 118284 h 2111095"/>
              <a:gd name="connsiteX2" fmla="*/ 1812773 w 4985213"/>
              <a:gd name="connsiteY2" fmla="*/ 372536 h 2111095"/>
              <a:gd name="connsiteX3" fmla="*/ 2157181 w 4985213"/>
              <a:gd name="connsiteY3" fmla="*/ 0 h 2111095"/>
              <a:gd name="connsiteX4" fmla="*/ 4985213 w 4985213"/>
              <a:gd name="connsiteY4" fmla="*/ 2111095 h 2111095"/>
              <a:gd name="connsiteX5" fmla="*/ 0 w 4985213"/>
              <a:gd name="connsiteY5" fmla="*/ 2111095 h 2111095"/>
              <a:gd name="connsiteX0" fmla="*/ 0 w 4985213"/>
              <a:gd name="connsiteY0" fmla="*/ 2111095 h 2111095"/>
              <a:gd name="connsiteX1" fmla="*/ 1531530 w 4985213"/>
              <a:gd name="connsiteY1" fmla="*/ 118284 h 2111095"/>
              <a:gd name="connsiteX2" fmla="*/ 1812773 w 4985213"/>
              <a:gd name="connsiteY2" fmla="*/ 372536 h 2111095"/>
              <a:gd name="connsiteX3" fmla="*/ 2157181 w 4985213"/>
              <a:gd name="connsiteY3" fmla="*/ 0 h 2111095"/>
              <a:gd name="connsiteX4" fmla="*/ 4985213 w 4985213"/>
              <a:gd name="connsiteY4" fmla="*/ 2111095 h 2111095"/>
              <a:gd name="connsiteX5" fmla="*/ 0 w 4985213"/>
              <a:gd name="connsiteY5" fmla="*/ 2111095 h 2111095"/>
              <a:gd name="connsiteX0" fmla="*/ 0 w 4985213"/>
              <a:gd name="connsiteY0" fmla="*/ 2111095 h 2111095"/>
              <a:gd name="connsiteX1" fmla="*/ 1531530 w 4985213"/>
              <a:gd name="connsiteY1" fmla="*/ 118284 h 2111095"/>
              <a:gd name="connsiteX2" fmla="*/ 1812773 w 4985213"/>
              <a:gd name="connsiteY2" fmla="*/ 372536 h 2111095"/>
              <a:gd name="connsiteX3" fmla="*/ 2157181 w 4985213"/>
              <a:gd name="connsiteY3" fmla="*/ 0 h 2111095"/>
              <a:gd name="connsiteX4" fmla="*/ 4985213 w 4985213"/>
              <a:gd name="connsiteY4" fmla="*/ 2111095 h 2111095"/>
              <a:gd name="connsiteX5" fmla="*/ 0 w 4985213"/>
              <a:gd name="connsiteY5" fmla="*/ 2111095 h 2111095"/>
              <a:gd name="connsiteX0" fmla="*/ 0 w 4985213"/>
              <a:gd name="connsiteY0" fmla="*/ 2111095 h 2111095"/>
              <a:gd name="connsiteX1" fmla="*/ 1531530 w 4985213"/>
              <a:gd name="connsiteY1" fmla="*/ 118284 h 2111095"/>
              <a:gd name="connsiteX2" fmla="*/ 1812773 w 4985213"/>
              <a:gd name="connsiteY2" fmla="*/ 372536 h 2111095"/>
              <a:gd name="connsiteX3" fmla="*/ 2157181 w 4985213"/>
              <a:gd name="connsiteY3" fmla="*/ 0 h 2111095"/>
              <a:gd name="connsiteX4" fmla="*/ 4985213 w 4985213"/>
              <a:gd name="connsiteY4" fmla="*/ 2111095 h 2111095"/>
              <a:gd name="connsiteX5" fmla="*/ 0 w 4985213"/>
              <a:gd name="connsiteY5" fmla="*/ 2111095 h 2111095"/>
              <a:gd name="connsiteX0" fmla="*/ 0 w 4985213"/>
              <a:gd name="connsiteY0" fmla="*/ 2111095 h 2111095"/>
              <a:gd name="connsiteX1" fmla="*/ 1531530 w 4985213"/>
              <a:gd name="connsiteY1" fmla="*/ 118284 h 2111095"/>
              <a:gd name="connsiteX2" fmla="*/ 1812773 w 4985213"/>
              <a:gd name="connsiteY2" fmla="*/ 372536 h 2111095"/>
              <a:gd name="connsiteX3" fmla="*/ 2157181 w 4985213"/>
              <a:gd name="connsiteY3" fmla="*/ 0 h 2111095"/>
              <a:gd name="connsiteX4" fmla="*/ 4985213 w 4985213"/>
              <a:gd name="connsiteY4" fmla="*/ 2111095 h 2111095"/>
              <a:gd name="connsiteX5" fmla="*/ 0 w 4985213"/>
              <a:gd name="connsiteY5" fmla="*/ 2111095 h 2111095"/>
              <a:gd name="connsiteX0" fmla="*/ 0 w 4985213"/>
              <a:gd name="connsiteY0" fmla="*/ 2111095 h 2111095"/>
              <a:gd name="connsiteX1" fmla="*/ 1531530 w 4985213"/>
              <a:gd name="connsiteY1" fmla="*/ 118284 h 2111095"/>
              <a:gd name="connsiteX2" fmla="*/ 1812773 w 4985213"/>
              <a:gd name="connsiteY2" fmla="*/ 372536 h 2111095"/>
              <a:gd name="connsiteX3" fmla="*/ 2157181 w 4985213"/>
              <a:gd name="connsiteY3" fmla="*/ 0 h 2111095"/>
              <a:gd name="connsiteX4" fmla="*/ 4985213 w 4985213"/>
              <a:gd name="connsiteY4" fmla="*/ 2111095 h 2111095"/>
              <a:gd name="connsiteX5" fmla="*/ 0 w 4985213"/>
              <a:gd name="connsiteY5" fmla="*/ 2111095 h 2111095"/>
              <a:gd name="connsiteX0" fmla="*/ 0 w 4985213"/>
              <a:gd name="connsiteY0" fmla="*/ 2111095 h 2111095"/>
              <a:gd name="connsiteX1" fmla="*/ 1531530 w 4985213"/>
              <a:gd name="connsiteY1" fmla="*/ 118284 h 2111095"/>
              <a:gd name="connsiteX2" fmla="*/ 1812773 w 4985213"/>
              <a:gd name="connsiteY2" fmla="*/ 372536 h 2111095"/>
              <a:gd name="connsiteX3" fmla="*/ 2157181 w 4985213"/>
              <a:gd name="connsiteY3" fmla="*/ 0 h 2111095"/>
              <a:gd name="connsiteX4" fmla="*/ 4985213 w 4985213"/>
              <a:gd name="connsiteY4" fmla="*/ 2111095 h 2111095"/>
              <a:gd name="connsiteX5" fmla="*/ 0 w 4985213"/>
              <a:gd name="connsiteY5" fmla="*/ 2111095 h 2111095"/>
              <a:gd name="connsiteX0" fmla="*/ 0 w 4985213"/>
              <a:gd name="connsiteY0" fmla="*/ 2111095 h 2111095"/>
              <a:gd name="connsiteX1" fmla="*/ 1531530 w 4985213"/>
              <a:gd name="connsiteY1" fmla="*/ 118284 h 2111095"/>
              <a:gd name="connsiteX2" fmla="*/ 1812773 w 4985213"/>
              <a:gd name="connsiteY2" fmla="*/ 372536 h 2111095"/>
              <a:gd name="connsiteX3" fmla="*/ 2157181 w 4985213"/>
              <a:gd name="connsiteY3" fmla="*/ 0 h 2111095"/>
              <a:gd name="connsiteX4" fmla="*/ 4985213 w 4985213"/>
              <a:gd name="connsiteY4" fmla="*/ 2111095 h 2111095"/>
              <a:gd name="connsiteX5" fmla="*/ 0 w 4985213"/>
              <a:gd name="connsiteY5" fmla="*/ 2111095 h 2111095"/>
              <a:gd name="connsiteX0" fmla="*/ 0 w 4985213"/>
              <a:gd name="connsiteY0" fmla="*/ 2111095 h 2111095"/>
              <a:gd name="connsiteX1" fmla="*/ 1531530 w 4985213"/>
              <a:gd name="connsiteY1" fmla="*/ 118284 h 2111095"/>
              <a:gd name="connsiteX2" fmla="*/ 1812773 w 4985213"/>
              <a:gd name="connsiteY2" fmla="*/ 372536 h 2111095"/>
              <a:gd name="connsiteX3" fmla="*/ 2157181 w 4985213"/>
              <a:gd name="connsiteY3" fmla="*/ 0 h 2111095"/>
              <a:gd name="connsiteX4" fmla="*/ 4985213 w 4985213"/>
              <a:gd name="connsiteY4" fmla="*/ 2111095 h 2111095"/>
              <a:gd name="connsiteX5" fmla="*/ 0 w 4985213"/>
              <a:gd name="connsiteY5" fmla="*/ 2111095 h 2111095"/>
              <a:gd name="connsiteX0" fmla="*/ 0 w 4985213"/>
              <a:gd name="connsiteY0" fmla="*/ 2111095 h 2111095"/>
              <a:gd name="connsiteX1" fmla="*/ 1531530 w 4985213"/>
              <a:gd name="connsiteY1" fmla="*/ 118284 h 2111095"/>
              <a:gd name="connsiteX2" fmla="*/ 1814106 w 4985213"/>
              <a:gd name="connsiteY2" fmla="*/ 361904 h 2111095"/>
              <a:gd name="connsiteX3" fmla="*/ 2157181 w 4985213"/>
              <a:gd name="connsiteY3" fmla="*/ 0 h 2111095"/>
              <a:gd name="connsiteX4" fmla="*/ 4985213 w 4985213"/>
              <a:gd name="connsiteY4" fmla="*/ 2111095 h 2111095"/>
              <a:gd name="connsiteX5" fmla="*/ 0 w 4985213"/>
              <a:gd name="connsiteY5" fmla="*/ 2111095 h 2111095"/>
              <a:gd name="connsiteX0" fmla="*/ 0 w 4985213"/>
              <a:gd name="connsiteY0" fmla="*/ 2111095 h 2111095"/>
              <a:gd name="connsiteX1" fmla="*/ 1532863 w 4985213"/>
              <a:gd name="connsiteY1" fmla="*/ 107654 h 2111095"/>
              <a:gd name="connsiteX2" fmla="*/ 1814106 w 4985213"/>
              <a:gd name="connsiteY2" fmla="*/ 361904 h 2111095"/>
              <a:gd name="connsiteX3" fmla="*/ 2157181 w 4985213"/>
              <a:gd name="connsiteY3" fmla="*/ 0 h 2111095"/>
              <a:gd name="connsiteX4" fmla="*/ 4985213 w 4985213"/>
              <a:gd name="connsiteY4" fmla="*/ 2111095 h 2111095"/>
              <a:gd name="connsiteX5" fmla="*/ 0 w 4985213"/>
              <a:gd name="connsiteY5" fmla="*/ 2111095 h 2111095"/>
              <a:gd name="connsiteX0" fmla="*/ 0 w 4985213"/>
              <a:gd name="connsiteY0" fmla="*/ 2111095 h 2111095"/>
              <a:gd name="connsiteX1" fmla="*/ 1532863 w 4985213"/>
              <a:gd name="connsiteY1" fmla="*/ 107654 h 2111095"/>
              <a:gd name="connsiteX2" fmla="*/ 1814106 w 4985213"/>
              <a:gd name="connsiteY2" fmla="*/ 361904 h 2111095"/>
              <a:gd name="connsiteX3" fmla="*/ 2157181 w 4985213"/>
              <a:gd name="connsiteY3" fmla="*/ 0 h 2111095"/>
              <a:gd name="connsiteX4" fmla="*/ 4985213 w 4985213"/>
              <a:gd name="connsiteY4" fmla="*/ 2111095 h 2111095"/>
              <a:gd name="connsiteX5" fmla="*/ 0 w 4985213"/>
              <a:gd name="connsiteY5" fmla="*/ 2111095 h 2111095"/>
              <a:gd name="connsiteX0" fmla="*/ 0 w 4985213"/>
              <a:gd name="connsiteY0" fmla="*/ 2111095 h 2111095"/>
              <a:gd name="connsiteX1" fmla="*/ 1532863 w 4985213"/>
              <a:gd name="connsiteY1" fmla="*/ 107654 h 2111095"/>
              <a:gd name="connsiteX2" fmla="*/ 1814106 w 4985213"/>
              <a:gd name="connsiteY2" fmla="*/ 361904 h 2111095"/>
              <a:gd name="connsiteX3" fmla="*/ 2157181 w 4985213"/>
              <a:gd name="connsiteY3" fmla="*/ 0 h 2111095"/>
              <a:gd name="connsiteX4" fmla="*/ 4985213 w 4985213"/>
              <a:gd name="connsiteY4" fmla="*/ 2111095 h 2111095"/>
              <a:gd name="connsiteX5" fmla="*/ 0 w 4985213"/>
              <a:gd name="connsiteY5" fmla="*/ 2111095 h 2111095"/>
              <a:gd name="connsiteX0" fmla="*/ 0 w 4985213"/>
              <a:gd name="connsiteY0" fmla="*/ 2118183 h 2118183"/>
              <a:gd name="connsiteX1" fmla="*/ 1532863 w 4985213"/>
              <a:gd name="connsiteY1" fmla="*/ 114742 h 2118183"/>
              <a:gd name="connsiteX2" fmla="*/ 1814106 w 4985213"/>
              <a:gd name="connsiteY2" fmla="*/ 368992 h 2118183"/>
              <a:gd name="connsiteX3" fmla="*/ 2149186 w 4985213"/>
              <a:gd name="connsiteY3" fmla="*/ 0 h 2118183"/>
              <a:gd name="connsiteX4" fmla="*/ 4985213 w 4985213"/>
              <a:gd name="connsiteY4" fmla="*/ 2118183 h 2118183"/>
              <a:gd name="connsiteX5" fmla="*/ 0 w 4985213"/>
              <a:gd name="connsiteY5" fmla="*/ 2118183 h 2118183"/>
              <a:gd name="connsiteX0" fmla="*/ 0 w 4985213"/>
              <a:gd name="connsiteY0" fmla="*/ 2118183 h 2118183"/>
              <a:gd name="connsiteX1" fmla="*/ 1532863 w 4985213"/>
              <a:gd name="connsiteY1" fmla="*/ 114742 h 2118183"/>
              <a:gd name="connsiteX2" fmla="*/ 1814106 w 4985213"/>
              <a:gd name="connsiteY2" fmla="*/ 368992 h 2118183"/>
              <a:gd name="connsiteX3" fmla="*/ 2149186 w 4985213"/>
              <a:gd name="connsiteY3" fmla="*/ 0 h 2118183"/>
              <a:gd name="connsiteX4" fmla="*/ 4985213 w 4985213"/>
              <a:gd name="connsiteY4" fmla="*/ 2118183 h 2118183"/>
              <a:gd name="connsiteX5" fmla="*/ 0 w 4985213"/>
              <a:gd name="connsiteY5" fmla="*/ 2118183 h 2118183"/>
              <a:gd name="connsiteX0" fmla="*/ 0 w 4985213"/>
              <a:gd name="connsiteY0" fmla="*/ 2118183 h 2118183"/>
              <a:gd name="connsiteX1" fmla="*/ 1532863 w 4985213"/>
              <a:gd name="connsiteY1" fmla="*/ 114742 h 2118183"/>
              <a:gd name="connsiteX2" fmla="*/ 1814106 w 4985213"/>
              <a:gd name="connsiteY2" fmla="*/ 368992 h 2118183"/>
              <a:gd name="connsiteX3" fmla="*/ 2149186 w 4985213"/>
              <a:gd name="connsiteY3" fmla="*/ 0 h 2118183"/>
              <a:gd name="connsiteX4" fmla="*/ 4985213 w 4985213"/>
              <a:gd name="connsiteY4" fmla="*/ 2118183 h 2118183"/>
              <a:gd name="connsiteX5" fmla="*/ 0 w 4985213"/>
              <a:gd name="connsiteY5" fmla="*/ 2118183 h 2118183"/>
              <a:gd name="connsiteX0" fmla="*/ 0 w 4985213"/>
              <a:gd name="connsiteY0" fmla="*/ 2121726 h 2121726"/>
              <a:gd name="connsiteX1" fmla="*/ 1532863 w 4985213"/>
              <a:gd name="connsiteY1" fmla="*/ 118285 h 2121726"/>
              <a:gd name="connsiteX2" fmla="*/ 1814106 w 4985213"/>
              <a:gd name="connsiteY2" fmla="*/ 372535 h 2121726"/>
              <a:gd name="connsiteX3" fmla="*/ 2147853 w 4985213"/>
              <a:gd name="connsiteY3" fmla="*/ 0 h 2121726"/>
              <a:gd name="connsiteX4" fmla="*/ 4985213 w 4985213"/>
              <a:gd name="connsiteY4" fmla="*/ 2121726 h 2121726"/>
              <a:gd name="connsiteX5" fmla="*/ 0 w 4985213"/>
              <a:gd name="connsiteY5" fmla="*/ 2121726 h 2121726"/>
              <a:gd name="connsiteX0" fmla="*/ 0 w 4985213"/>
              <a:gd name="connsiteY0" fmla="*/ 2121726 h 2121726"/>
              <a:gd name="connsiteX1" fmla="*/ 1532863 w 4985213"/>
              <a:gd name="connsiteY1" fmla="*/ 118285 h 2121726"/>
              <a:gd name="connsiteX2" fmla="*/ 1814106 w 4985213"/>
              <a:gd name="connsiteY2" fmla="*/ 372535 h 2121726"/>
              <a:gd name="connsiteX3" fmla="*/ 2147853 w 4985213"/>
              <a:gd name="connsiteY3" fmla="*/ 0 h 2121726"/>
              <a:gd name="connsiteX4" fmla="*/ 4985213 w 4985213"/>
              <a:gd name="connsiteY4" fmla="*/ 2121726 h 2121726"/>
              <a:gd name="connsiteX5" fmla="*/ 0 w 4985213"/>
              <a:gd name="connsiteY5" fmla="*/ 2121726 h 2121726"/>
              <a:gd name="connsiteX0" fmla="*/ 0 w 4985213"/>
              <a:gd name="connsiteY0" fmla="*/ 2121726 h 2121726"/>
              <a:gd name="connsiteX1" fmla="*/ 1532863 w 4985213"/>
              <a:gd name="connsiteY1" fmla="*/ 118285 h 2121726"/>
              <a:gd name="connsiteX2" fmla="*/ 1814106 w 4985213"/>
              <a:gd name="connsiteY2" fmla="*/ 372535 h 2121726"/>
              <a:gd name="connsiteX3" fmla="*/ 2147853 w 4985213"/>
              <a:gd name="connsiteY3" fmla="*/ 0 h 2121726"/>
              <a:gd name="connsiteX4" fmla="*/ 4985213 w 4985213"/>
              <a:gd name="connsiteY4" fmla="*/ 2121726 h 2121726"/>
              <a:gd name="connsiteX5" fmla="*/ 0 w 4985213"/>
              <a:gd name="connsiteY5" fmla="*/ 2121726 h 2121726"/>
              <a:gd name="connsiteX0" fmla="*/ 0 w 7080287"/>
              <a:gd name="connsiteY0" fmla="*/ 2121726 h 2121726"/>
              <a:gd name="connsiteX1" fmla="*/ 1532863 w 7080287"/>
              <a:gd name="connsiteY1" fmla="*/ 118285 h 2121726"/>
              <a:gd name="connsiteX2" fmla="*/ 1814106 w 7080287"/>
              <a:gd name="connsiteY2" fmla="*/ 372535 h 2121726"/>
              <a:gd name="connsiteX3" fmla="*/ 2147853 w 7080287"/>
              <a:gd name="connsiteY3" fmla="*/ 0 h 2121726"/>
              <a:gd name="connsiteX4" fmla="*/ 7080287 w 7080287"/>
              <a:gd name="connsiteY4" fmla="*/ 2083697 h 2121726"/>
              <a:gd name="connsiteX5" fmla="*/ 0 w 7080287"/>
              <a:gd name="connsiteY5" fmla="*/ 2121726 h 2121726"/>
              <a:gd name="connsiteX0" fmla="*/ 0 w 7080287"/>
              <a:gd name="connsiteY0" fmla="*/ 2121726 h 2121726"/>
              <a:gd name="connsiteX1" fmla="*/ 1532863 w 7080287"/>
              <a:gd name="connsiteY1" fmla="*/ 118285 h 2121726"/>
              <a:gd name="connsiteX2" fmla="*/ 1814106 w 7080287"/>
              <a:gd name="connsiteY2" fmla="*/ 372535 h 2121726"/>
              <a:gd name="connsiteX3" fmla="*/ 2147853 w 7080287"/>
              <a:gd name="connsiteY3" fmla="*/ 0 h 2121726"/>
              <a:gd name="connsiteX4" fmla="*/ 7080287 w 7080287"/>
              <a:gd name="connsiteY4" fmla="*/ 2083697 h 2121726"/>
              <a:gd name="connsiteX5" fmla="*/ 0 w 7080287"/>
              <a:gd name="connsiteY5" fmla="*/ 2121726 h 2121726"/>
              <a:gd name="connsiteX0" fmla="*/ 0 w 7080287"/>
              <a:gd name="connsiteY0" fmla="*/ 2121726 h 2121726"/>
              <a:gd name="connsiteX1" fmla="*/ 1532863 w 7080287"/>
              <a:gd name="connsiteY1" fmla="*/ 118285 h 2121726"/>
              <a:gd name="connsiteX2" fmla="*/ 1814106 w 7080287"/>
              <a:gd name="connsiteY2" fmla="*/ 372535 h 2121726"/>
              <a:gd name="connsiteX3" fmla="*/ 2147853 w 7080287"/>
              <a:gd name="connsiteY3" fmla="*/ 0 h 2121726"/>
              <a:gd name="connsiteX4" fmla="*/ 7080287 w 7080287"/>
              <a:gd name="connsiteY4" fmla="*/ 2083697 h 2121726"/>
              <a:gd name="connsiteX5" fmla="*/ 0 w 7080287"/>
              <a:gd name="connsiteY5" fmla="*/ 2121726 h 2121726"/>
              <a:gd name="connsiteX0" fmla="*/ 0 w 7080287"/>
              <a:gd name="connsiteY0" fmla="*/ 2121726 h 2121726"/>
              <a:gd name="connsiteX1" fmla="*/ 1532863 w 7080287"/>
              <a:gd name="connsiteY1" fmla="*/ 118285 h 2121726"/>
              <a:gd name="connsiteX2" fmla="*/ 1814106 w 7080287"/>
              <a:gd name="connsiteY2" fmla="*/ 372535 h 2121726"/>
              <a:gd name="connsiteX3" fmla="*/ 2147853 w 7080287"/>
              <a:gd name="connsiteY3" fmla="*/ 0 h 2121726"/>
              <a:gd name="connsiteX4" fmla="*/ 7080287 w 7080287"/>
              <a:gd name="connsiteY4" fmla="*/ 2083697 h 2121726"/>
              <a:gd name="connsiteX5" fmla="*/ 0 w 7080287"/>
              <a:gd name="connsiteY5" fmla="*/ 2121726 h 2121726"/>
              <a:gd name="connsiteX0" fmla="*/ 0 w 7080287"/>
              <a:gd name="connsiteY0" fmla="*/ 2121726 h 2121726"/>
              <a:gd name="connsiteX1" fmla="*/ 1532863 w 7080287"/>
              <a:gd name="connsiteY1" fmla="*/ 438025 h 2121726"/>
              <a:gd name="connsiteX2" fmla="*/ 1814106 w 7080287"/>
              <a:gd name="connsiteY2" fmla="*/ 372535 h 2121726"/>
              <a:gd name="connsiteX3" fmla="*/ 2147853 w 7080287"/>
              <a:gd name="connsiteY3" fmla="*/ 0 h 2121726"/>
              <a:gd name="connsiteX4" fmla="*/ 7080287 w 7080287"/>
              <a:gd name="connsiteY4" fmla="*/ 2083697 h 2121726"/>
              <a:gd name="connsiteX5" fmla="*/ 0 w 7080287"/>
              <a:gd name="connsiteY5" fmla="*/ 2121726 h 2121726"/>
              <a:gd name="connsiteX0" fmla="*/ 0 w 7080287"/>
              <a:gd name="connsiteY0" fmla="*/ 1756308 h 1756308"/>
              <a:gd name="connsiteX1" fmla="*/ 1532863 w 7080287"/>
              <a:gd name="connsiteY1" fmla="*/ 72607 h 1756308"/>
              <a:gd name="connsiteX2" fmla="*/ 1814106 w 7080287"/>
              <a:gd name="connsiteY2" fmla="*/ 7117 h 1756308"/>
              <a:gd name="connsiteX3" fmla="*/ 2387361 w 7080287"/>
              <a:gd name="connsiteY3" fmla="*/ 0 h 1756308"/>
              <a:gd name="connsiteX4" fmla="*/ 7080287 w 7080287"/>
              <a:gd name="connsiteY4" fmla="*/ 1718279 h 1756308"/>
              <a:gd name="connsiteX5" fmla="*/ 0 w 7080287"/>
              <a:gd name="connsiteY5" fmla="*/ 1756308 h 1756308"/>
              <a:gd name="connsiteX0" fmla="*/ 0 w 7080287"/>
              <a:gd name="connsiteY0" fmla="*/ 1756308 h 1756308"/>
              <a:gd name="connsiteX1" fmla="*/ 1532863 w 7080287"/>
              <a:gd name="connsiteY1" fmla="*/ 72607 h 1756308"/>
              <a:gd name="connsiteX2" fmla="*/ 2005712 w 7080287"/>
              <a:gd name="connsiteY2" fmla="*/ 121311 h 1756308"/>
              <a:gd name="connsiteX3" fmla="*/ 2387361 w 7080287"/>
              <a:gd name="connsiteY3" fmla="*/ 0 h 1756308"/>
              <a:gd name="connsiteX4" fmla="*/ 7080287 w 7080287"/>
              <a:gd name="connsiteY4" fmla="*/ 1718279 h 1756308"/>
              <a:gd name="connsiteX5" fmla="*/ 0 w 7080287"/>
              <a:gd name="connsiteY5" fmla="*/ 1756308 h 1756308"/>
              <a:gd name="connsiteX0" fmla="*/ 0 w 7080287"/>
              <a:gd name="connsiteY0" fmla="*/ 1776241 h 1776241"/>
              <a:gd name="connsiteX1" fmla="*/ 1532863 w 7080287"/>
              <a:gd name="connsiteY1" fmla="*/ 92540 h 1776241"/>
              <a:gd name="connsiteX2" fmla="*/ 2005712 w 7080287"/>
              <a:gd name="connsiteY2" fmla="*/ 141244 h 1776241"/>
              <a:gd name="connsiteX3" fmla="*/ 2487694 w 7080287"/>
              <a:gd name="connsiteY3" fmla="*/ 0 h 1776241"/>
              <a:gd name="connsiteX4" fmla="*/ 7080287 w 7080287"/>
              <a:gd name="connsiteY4" fmla="*/ 1738212 h 1776241"/>
              <a:gd name="connsiteX5" fmla="*/ 0 w 7080287"/>
              <a:gd name="connsiteY5" fmla="*/ 1776241 h 1776241"/>
              <a:gd name="connsiteX0" fmla="*/ 0 w 7080287"/>
              <a:gd name="connsiteY0" fmla="*/ 1776241 h 1776241"/>
              <a:gd name="connsiteX1" fmla="*/ 1018661 w 7080287"/>
              <a:gd name="connsiteY1" fmla="*/ 92540 h 1776241"/>
              <a:gd name="connsiteX2" fmla="*/ 2005712 w 7080287"/>
              <a:gd name="connsiteY2" fmla="*/ 141244 h 1776241"/>
              <a:gd name="connsiteX3" fmla="*/ 2487694 w 7080287"/>
              <a:gd name="connsiteY3" fmla="*/ 0 h 1776241"/>
              <a:gd name="connsiteX4" fmla="*/ 7080287 w 7080287"/>
              <a:gd name="connsiteY4" fmla="*/ 1738212 h 1776241"/>
              <a:gd name="connsiteX5" fmla="*/ 0 w 7080287"/>
              <a:gd name="connsiteY5" fmla="*/ 1776241 h 1776241"/>
              <a:gd name="connsiteX0" fmla="*/ 0 w 7080287"/>
              <a:gd name="connsiteY0" fmla="*/ 1806140 h 1806140"/>
              <a:gd name="connsiteX1" fmla="*/ 1018661 w 7080287"/>
              <a:gd name="connsiteY1" fmla="*/ 122439 h 1806140"/>
              <a:gd name="connsiteX2" fmla="*/ 2005712 w 7080287"/>
              <a:gd name="connsiteY2" fmla="*/ 171143 h 1806140"/>
              <a:gd name="connsiteX3" fmla="*/ 4180798 w 7080287"/>
              <a:gd name="connsiteY3" fmla="*/ 0 h 1806140"/>
              <a:gd name="connsiteX4" fmla="*/ 7080287 w 7080287"/>
              <a:gd name="connsiteY4" fmla="*/ 1768111 h 1806140"/>
              <a:gd name="connsiteX5" fmla="*/ 0 w 7080287"/>
              <a:gd name="connsiteY5" fmla="*/ 1806140 h 1806140"/>
              <a:gd name="connsiteX0" fmla="*/ 0 w 7080287"/>
              <a:gd name="connsiteY0" fmla="*/ 1806140 h 1806140"/>
              <a:gd name="connsiteX1" fmla="*/ 1018661 w 7080287"/>
              <a:gd name="connsiteY1" fmla="*/ 122439 h 1806140"/>
              <a:gd name="connsiteX2" fmla="*/ 2005712 w 7080287"/>
              <a:gd name="connsiteY2" fmla="*/ 171143 h 1806140"/>
              <a:gd name="connsiteX3" fmla="*/ 4180798 w 7080287"/>
              <a:gd name="connsiteY3" fmla="*/ 0 h 1806140"/>
              <a:gd name="connsiteX4" fmla="*/ 7080287 w 7080287"/>
              <a:gd name="connsiteY4" fmla="*/ 1768111 h 1806140"/>
              <a:gd name="connsiteX5" fmla="*/ 0 w 7080287"/>
              <a:gd name="connsiteY5" fmla="*/ 1806140 h 1806140"/>
              <a:gd name="connsiteX0" fmla="*/ 0 w 7080287"/>
              <a:gd name="connsiteY0" fmla="*/ 1806140 h 1806140"/>
              <a:gd name="connsiteX1" fmla="*/ 1018661 w 7080287"/>
              <a:gd name="connsiteY1" fmla="*/ 122439 h 1806140"/>
              <a:gd name="connsiteX2" fmla="*/ 2356874 w 7080287"/>
              <a:gd name="connsiteY2" fmla="*/ 71483 h 1806140"/>
              <a:gd name="connsiteX3" fmla="*/ 4180798 w 7080287"/>
              <a:gd name="connsiteY3" fmla="*/ 0 h 1806140"/>
              <a:gd name="connsiteX4" fmla="*/ 7080287 w 7080287"/>
              <a:gd name="connsiteY4" fmla="*/ 1768111 h 1806140"/>
              <a:gd name="connsiteX5" fmla="*/ 0 w 7080287"/>
              <a:gd name="connsiteY5" fmla="*/ 1806140 h 1806140"/>
              <a:gd name="connsiteX0" fmla="*/ 0 w 7080287"/>
              <a:gd name="connsiteY0" fmla="*/ 1806140 h 1806140"/>
              <a:gd name="connsiteX1" fmla="*/ 1018661 w 7080287"/>
              <a:gd name="connsiteY1" fmla="*/ 122439 h 1806140"/>
              <a:gd name="connsiteX2" fmla="*/ 2356874 w 7080287"/>
              <a:gd name="connsiteY2" fmla="*/ 91414 h 1806140"/>
              <a:gd name="connsiteX3" fmla="*/ 4180798 w 7080287"/>
              <a:gd name="connsiteY3" fmla="*/ 0 h 1806140"/>
              <a:gd name="connsiteX4" fmla="*/ 7080287 w 7080287"/>
              <a:gd name="connsiteY4" fmla="*/ 1768111 h 1806140"/>
              <a:gd name="connsiteX5" fmla="*/ 0 w 7080287"/>
              <a:gd name="connsiteY5" fmla="*/ 1806140 h 1806140"/>
              <a:gd name="connsiteX0" fmla="*/ 0 w 7080287"/>
              <a:gd name="connsiteY0" fmla="*/ 1806140 h 1806140"/>
              <a:gd name="connsiteX1" fmla="*/ 1018661 w 7080287"/>
              <a:gd name="connsiteY1" fmla="*/ 122439 h 1806140"/>
              <a:gd name="connsiteX2" fmla="*/ 2348514 w 7080287"/>
              <a:gd name="connsiteY2" fmla="*/ 101380 h 1806140"/>
              <a:gd name="connsiteX3" fmla="*/ 4180798 w 7080287"/>
              <a:gd name="connsiteY3" fmla="*/ 0 h 1806140"/>
              <a:gd name="connsiteX4" fmla="*/ 7080287 w 7080287"/>
              <a:gd name="connsiteY4" fmla="*/ 1768111 h 1806140"/>
              <a:gd name="connsiteX5" fmla="*/ 0 w 7080287"/>
              <a:gd name="connsiteY5" fmla="*/ 1806140 h 1806140"/>
              <a:gd name="connsiteX0" fmla="*/ 0 w 7080287"/>
              <a:gd name="connsiteY0" fmla="*/ 1806140 h 1806140"/>
              <a:gd name="connsiteX1" fmla="*/ 1018661 w 7080287"/>
              <a:gd name="connsiteY1" fmla="*/ 122439 h 1806140"/>
              <a:gd name="connsiteX2" fmla="*/ 2344334 w 7080287"/>
              <a:gd name="connsiteY2" fmla="*/ 111346 h 1806140"/>
              <a:gd name="connsiteX3" fmla="*/ 4180798 w 7080287"/>
              <a:gd name="connsiteY3" fmla="*/ 0 h 1806140"/>
              <a:gd name="connsiteX4" fmla="*/ 7080287 w 7080287"/>
              <a:gd name="connsiteY4" fmla="*/ 1768111 h 1806140"/>
              <a:gd name="connsiteX5" fmla="*/ 0 w 7080287"/>
              <a:gd name="connsiteY5" fmla="*/ 1806140 h 1806140"/>
              <a:gd name="connsiteX0" fmla="*/ 0 w 7080287"/>
              <a:gd name="connsiteY0" fmla="*/ 1806140 h 1806140"/>
              <a:gd name="connsiteX1" fmla="*/ 1018661 w 7080287"/>
              <a:gd name="connsiteY1" fmla="*/ 122439 h 1806140"/>
              <a:gd name="connsiteX2" fmla="*/ 2344334 w 7080287"/>
              <a:gd name="connsiteY2" fmla="*/ 111346 h 1806140"/>
              <a:gd name="connsiteX3" fmla="*/ 4180798 w 7080287"/>
              <a:gd name="connsiteY3" fmla="*/ 0 h 1806140"/>
              <a:gd name="connsiteX4" fmla="*/ 7080287 w 7080287"/>
              <a:gd name="connsiteY4" fmla="*/ 1768111 h 1806140"/>
              <a:gd name="connsiteX5" fmla="*/ 0 w 7080287"/>
              <a:gd name="connsiteY5" fmla="*/ 1806140 h 1806140"/>
              <a:gd name="connsiteX0" fmla="*/ 0 w 7080287"/>
              <a:gd name="connsiteY0" fmla="*/ 1726413 h 1726413"/>
              <a:gd name="connsiteX1" fmla="*/ 1018661 w 7080287"/>
              <a:gd name="connsiteY1" fmla="*/ 42712 h 1726413"/>
              <a:gd name="connsiteX2" fmla="*/ 2344334 w 7080287"/>
              <a:gd name="connsiteY2" fmla="*/ 31619 h 1726413"/>
              <a:gd name="connsiteX3" fmla="*/ 4201702 w 7080287"/>
              <a:gd name="connsiteY3" fmla="*/ 0 h 1726413"/>
              <a:gd name="connsiteX4" fmla="*/ 7080287 w 7080287"/>
              <a:gd name="connsiteY4" fmla="*/ 1688384 h 1726413"/>
              <a:gd name="connsiteX5" fmla="*/ 0 w 7080287"/>
              <a:gd name="connsiteY5" fmla="*/ 1726413 h 1726413"/>
              <a:gd name="connsiteX0" fmla="*/ 0 w 7080287"/>
              <a:gd name="connsiteY0" fmla="*/ 1726413 h 1726413"/>
              <a:gd name="connsiteX1" fmla="*/ 1018661 w 7080287"/>
              <a:gd name="connsiteY1" fmla="*/ 42712 h 1726413"/>
              <a:gd name="connsiteX2" fmla="*/ 2344334 w 7080287"/>
              <a:gd name="connsiteY2" fmla="*/ 31619 h 1726413"/>
              <a:gd name="connsiteX3" fmla="*/ 4201702 w 7080287"/>
              <a:gd name="connsiteY3" fmla="*/ 0 h 1726413"/>
              <a:gd name="connsiteX4" fmla="*/ 7080287 w 7080287"/>
              <a:gd name="connsiteY4" fmla="*/ 1688384 h 1726413"/>
              <a:gd name="connsiteX5" fmla="*/ 0 w 7080287"/>
              <a:gd name="connsiteY5" fmla="*/ 1726413 h 1726413"/>
              <a:gd name="connsiteX0" fmla="*/ 0 w 7080287"/>
              <a:gd name="connsiteY0" fmla="*/ 1706480 h 1706480"/>
              <a:gd name="connsiteX1" fmla="*/ 1018661 w 7080287"/>
              <a:gd name="connsiteY1" fmla="*/ 22779 h 1706480"/>
              <a:gd name="connsiteX2" fmla="*/ 2344334 w 7080287"/>
              <a:gd name="connsiteY2" fmla="*/ 11686 h 1706480"/>
              <a:gd name="connsiteX3" fmla="*/ 4201703 w 7080287"/>
              <a:gd name="connsiteY3" fmla="*/ 0 h 1706480"/>
              <a:gd name="connsiteX4" fmla="*/ 7080287 w 7080287"/>
              <a:gd name="connsiteY4" fmla="*/ 1668451 h 1706480"/>
              <a:gd name="connsiteX5" fmla="*/ 0 w 7080287"/>
              <a:gd name="connsiteY5" fmla="*/ 1706480 h 1706480"/>
              <a:gd name="connsiteX0" fmla="*/ 0 w 7080287"/>
              <a:gd name="connsiteY0" fmla="*/ 1706480 h 1706480"/>
              <a:gd name="connsiteX1" fmla="*/ 1018661 w 7080287"/>
              <a:gd name="connsiteY1" fmla="*/ 22779 h 1706480"/>
              <a:gd name="connsiteX2" fmla="*/ 2344334 w 7080287"/>
              <a:gd name="connsiteY2" fmla="*/ 11686 h 1706480"/>
              <a:gd name="connsiteX3" fmla="*/ 4201703 w 7080287"/>
              <a:gd name="connsiteY3" fmla="*/ 0 h 1706480"/>
              <a:gd name="connsiteX4" fmla="*/ 7080287 w 7080287"/>
              <a:gd name="connsiteY4" fmla="*/ 1668451 h 1706480"/>
              <a:gd name="connsiteX5" fmla="*/ 0 w 7080287"/>
              <a:gd name="connsiteY5" fmla="*/ 1706480 h 1706480"/>
              <a:gd name="connsiteX0" fmla="*/ 0 w 7080287"/>
              <a:gd name="connsiteY0" fmla="*/ 1706480 h 1706480"/>
              <a:gd name="connsiteX1" fmla="*/ 1018661 w 7080287"/>
              <a:gd name="connsiteY1" fmla="*/ 22779 h 1706480"/>
              <a:gd name="connsiteX2" fmla="*/ 2344334 w 7080287"/>
              <a:gd name="connsiteY2" fmla="*/ 11686 h 1706480"/>
              <a:gd name="connsiteX3" fmla="*/ 4201703 w 7080287"/>
              <a:gd name="connsiteY3" fmla="*/ 0 h 1706480"/>
              <a:gd name="connsiteX4" fmla="*/ 7080287 w 7080287"/>
              <a:gd name="connsiteY4" fmla="*/ 1668451 h 1706480"/>
              <a:gd name="connsiteX5" fmla="*/ 0 w 7080287"/>
              <a:gd name="connsiteY5" fmla="*/ 1706480 h 1706480"/>
              <a:gd name="connsiteX0" fmla="*/ 0 w 7080287"/>
              <a:gd name="connsiteY0" fmla="*/ 1706480 h 1706480"/>
              <a:gd name="connsiteX1" fmla="*/ 1018661 w 7080287"/>
              <a:gd name="connsiteY1" fmla="*/ 22779 h 1706480"/>
              <a:gd name="connsiteX2" fmla="*/ 2344334 w 7080287"/>
              <a:gd name="connsiteY2" fmla="*/ 11686 h 1706480"/>
              <a:gd name="connsiteX3" fmla="*/ 4201703 w 7080287"/>
              <a:gd name="connsiteY3" fmla="*/ 0 h 1706480"/>
              <a:gd name="connsiteX4" fmla="*/ 7080287 w 7080287"/>
              <a:gd name="connsiteY4" fmla="*/ 1668451 h 1706480"/>
              <a:gd name="connsiteX5" fmla="*/ 0 w 7080287"/>
              <a:gd name="connsiteY5" fmla="*/ 1706480 h 1706480"/>
              <a:gd name="connsiteX0" fmla="*/ 0 w 7080287"/>
              <a:gd name="connsiteY0" fmla="*/ 1706480 h 1706480"/>
              <a:gd name="connsiteX1" fmla="*/ 1018661 w 7080287"/>
              <a:gd name="connsiteY1" fmla="*/ 22779 h 1706480"/>
              <a:gd name="connsiteX2" fmla="*/ 2352695 w 7080287"/>
              <a:gd name="connsiteY2" fmla="*/ 11685 h 1706480"/>
              <a:gd name="connsiteX3" fmla="*/ 4201703 w 7080287"/>
              <a:gd name="connsiteY3" fmla="*/ 0 h 1706480"/>
              <a:gd name="connsiteX4" fmla="*/ 7080287 w 7080287"/>
              <a:gd name="connsiteY4" fmla="*/ 1668451 h 1706480"/>
              <a:gd name="connsiteX5" fmla="*/ 0 w 7080287"/>
              <a:gd name="connsiteY5" fmla="*/ 1706480 h 1706480"/>
              <a:gd name="connsiteX0" fmla="*/ 0 w 7080287"/>
              <a:gd name="connsiteY0" fmla="*/ 1706480 h 1706480"/>
              <a:gd name="connsiteX1" fmla="*/ 1018661 w 7080287"/>
              <a:gd name="connsiteY1" fmla="*/ 22779 h 1706480"/>
              <a:gd name="connsiteX2" fmla="*/ 2352695 w 7080287"/>
              <a:gd name="connsiteY2" fmla="*/ 11685 h 1706480"/>
              <a:gd name="connsiteX3" fmla="*/ 4201703 w 7080287"/>
              <a:gd name="connsiteY3" fmla="*/ 0 h 1706480"/>
              <a:gd name="connsiteX4" fmla="*/ 7080287 w 7080287"/>
              <a:gd name="connsiteY4" fmla="*/ 1668451 h 1706480"/>
              <a:gd name="connsiteX5" fmla="*/ 0 w 7080287"/>
              <a:gd name="connsiteY5" fmla="*/ 1706480 h 1706480"/>
              <a:gd name="connsiteX0" fmla="*/ 0 w 7080287"/>
              <a:gd name="connsiteY0" fmla="*/ 1696514 h 1696514"/>
              <a:gd name="connsiteX1" fmla="*/ 1018661 w 7080287"/>
              <a:gd name="connsiteY1" fmla="*/ 12813 h 1696514"/>
              <a:gd name="connsiteX2" fmla="*/ 2352695 w 7080287"/>
              <a:gd name="connsiteY2" fmla="*/ 1719 h 1696514"/>
              <a:gd name="connsiteX3" fmla="*/ 4201703 w 7080287"/>
              <a:gd name="connsiteY3" fmla="*/ 0 h 1696514"/>
              <a:gd name="connsiteX4" fmla="*/ 7080287 w 7080287"/>
              <a:gd name="connsiteY4" fmla="*/ 1658485 h 1696514"/>
              <a:gd name="connsiteX5" fmla="*/ 0 w 7080287"/>
              <a:gd name="connsiteY5" fmla="*/ 1696514 h 1696514"/>
              <a:gd name="connsiteX0" fmla="*/ 0 w 7080287"/>
              <a:gd name="connsiteY0" fmla="*/ 1696514 h 1696514"/>
              <a:gd name="connsiteX1" fmla="*/ 1018661 w 7080287"/>
              <a:gd name="connsiteY1" fmla="*/ 12813 h 1696514"/>
              <a:gd name="connsiteX2" fmla="*/ 2348514 w 7080287"/>
              <a:gd name="connsiteY2" fmla="*/ 31616 h 1696514"/>
              <a:gd name="connsiteX3" fmla="*/ 4201703 w 7080287"/>
              <a:gd name="connsiteY3" fmla="*/ 0 h 1696514"/>
              <a:gd name="connsiteX4" fmla="*/ 7080287 w 7080287"/>
              <a:gd name="connsiteY4" fmla="*/ 1658485 h 1696514"/>
              <a:gd name="connsiteX5" fmla="*/ 0 w 7080287"/>
              <a:gd name="connsiteY5" fmla="*/ 1696514 h 1696514"/>
              <a:gd name="connsiteX0" fmla="*/ 0 w 7080287"/>
              <a:gd name="connsiteY0" fmla="*/ 1696514 h 1696514"/>
              <a:gd name="connsiteX1" fmla="*/ 1018661 w 7080287"/>
              <a:gd name="connsiteY1" fmla="*/ 12813 h 1696514"/>
              <a:gd name="connsiteX2" fmla="*/ 2348514 w 7080287"/>
              <a:gd name="connsiteY2" fmla="*/ 21650 h 1696514"/>
              <a:gd name="connsiteX3" fmla="*/ 4201703 w 7080287"/>
              <a:gd name="connsiteY3" fmla="*/ 0 h 1696514"/>
              <a:gd name="connsiteX4" fmla="*/ 7080287 w 7080287"/>
              <a:gd name="connsiteY4" fmla="*/ 1658485 h 1696514"/>
              <a:gd name="connsiteX5" fmla="*/ 0 w 7080287"/>
              <a:gd name="connsiteY5" fmla="*/ 1696514 h 1696514"/>
              <a:gd name="connsiteX0" fmla="*/ 0 w 7080287"/>
              <a:gd name="connsiteY0" fmla="*/ 1683701 h 1683701"/>
              <a:gd name="connsiteX1" fmla="*/ 1018661 w 7080287"/>
              <a:gd name="connsiteY1" fmla="*/ 0 h 1683701"/>
              <a:gd name="connsiteX2" fmla="*/ 2348514 w 7080287"/>
              <a:gd name="connsiteY2" fmla="*/ 8837 h 1683701"/>
              <a:gd name="connsiteX3" fmla="*/ 4205883 w 7080287"/>
              <a:gd name="connsiteY3" fmla="*/ 17084 h 1683701"/>
              <a:gd name="connsiteX4" fmla="*/ 7080287 w 7080287"/>
              <a:gd name="connsiteY4" fmla="*/ 1645672 h 1683701"/>
              <a:gd name="connsiteX5" fmla="*/ 0 w 7080287"/>
              <a:gd name="connsiteY5" fmla="*/ 1683701 h 1683701"/>
              <a:gd name="connsiteX0" fmla="*/ 0 w 7080287"/>
              <a:gd name="connsiteY0" fmla="*/ 1683701 h 1683701"/>
              <a:gd name="connsiteX1" fmla="*/ 1018661 w 7080287"/>
              <a:gd name="connsiteY1" fmla="*/ 0 h 1683701"/>
              <a:gd name="connsiteX2" fmla="*/ 2348514 w 7080287"/>
              <a:gd name="connsiteY2" fmla="*/ 8837 h 1683701"/>
              <a:gd name="connsiteX3" fmla="*/ 4205883 w 7080287"/>
              <a:gd name="connsiteY3" fmla="*/ 17084 h 1683701"/>
              <a:gd name="connsiteX4" fmla="*/ 7080287 w 7080287"/>
              <a:gd name="connsiteY4" fmla="*/ 1645672 h 1683701"/>
              <a:gd name="connsiteX5" fmla="*/ 0 w 7080287"/>
              <a:gd name="connsiteY5" fmla="*/ 1683701 h 1683701"/>
              <a:gd name="connsiteX0" fmla="*/ 0 w 7080287"/>
              <a:gd name="connsiteY0" fmla="*/ 1683701 h 1683701"/>
              <a:gd name="connsiteX1" fmla="*/ 1018661 w 7080287"/>
              <a:gd name="connsiteY1" fmla="*/ 0 h 1683701"/>
              <a:gd name="connsiteX2" fmla="*/ 2348514 w 7080287"/>
              <a:gd name="connsiteY2" fmla="*/ 8837 h 1683701"/>
              <a:gd name="connsiteX3" fmla="*/ 4201703 w 7080287"/>
              <a:gd name="connsiteY3" fmla="*/ 7118 h 1683701"/>
              <a:gd name="connsiteX4" fmla="*/ 7080287 w 7080287"/>
              <a:gd name="connsiteY4" fmla="*/ 1645672 h 1683701"/>
              <a:gd name="connsiteX5" fmla="*/ 0 w 7080287"/>
              <a:gd name="connsiteY5" fmla="*/ 1683701 h 1683701"/>
              <a:gd name="connsiteX0" fmla="*/ 0 w 7080287"/>
              <a:gd name="connsiteY0" fmla="*/ 1683701 h 1683701"/>
              <a:gd name="connsiteX1" fmla="*/ 1018661 w 7080287"/>
              <a:gd name="connsiteY1" fmla="*/ 0 h 1683701"/>
              <a:gd name="connsiteX2" fmla="*/ 2348514 w 7080287"/>
              <a:gd name="connsiteY2" fmla="*/ 8837 h 1683701"/>
              <a:gd name="connsiteX3" fmla="*/ 4201703 w 7080287"/>
              <a:gd name="connsiteY3" fmla="*/ 7118 h 1683701"/>
              <a:gd name="connsiteX4" fmla="*/ 7080287 w 7080287"/>
              <a:gd name="connsiteY4" fmla="*/ 1645672 h 1683701"/>
              <a:gd name="connsiteX5" fmla="*/ 0 w 7080287"/>
              <a:gd name="connsiteY5" fmla="*/ 1683701 h 1683701"/>
              <a:gd name="connsiteX0" fmla="*/ 0 w 7080287"/>
              <a:gd name="connsiteY0" fmla="*/ 1683701 h 1683701"/>
              <a:gd name="connsiteX1" fmla="*/ 1018661 w 7080287"/>
              <a:gd name="connsiteY1" fmla="*/ 0 h 1683701"/>
              <a:gd name="connsiteX2" fmla="*/ 2348514 w 7080287"/>
              <a:gd name="connsiteY2" fmla="*/ 8837 h 1683701"/>
              <a:gd name="connsiteX3" fmla="*/ 4201703 w 7080287"/>
              <a:gd name="connsiteY3" fmla="*/ 7118 h 1683701"/>
              <a:gd name="connsiteX4" fmla="*/ 7080287 w 7080287"/>
              <a:gd name="connsiteY4" fmla="*/ 1645672 h 1683701"/>
              <a:gd name="connsiteX5" fmla="*/ 0 w 7080287"/>
              <a:gd name="connsiteY5" fmla="*/ 1683701 h 1683701"/>
              <a:gd name="connsiteX0" fmla="*/ 0 w 7595468"/>
              <a:gd name="connsiteY0" fmla="*/ 1665015 h 1665015"/>
              <a:gd name="connsiteX1" fmla="*/ 1533842 w 7595468"/>
              <a:gd name="connsiteY1" fmla="*/ 0 h 1665015"/>
              <a:gd name="connsiteX2" fmla="*/ 2863695 w 7595468"/>
              <a:gd name="connsiteY2" fmla="*/ 8837 h 1665015"/>
              <a:gd name="connsiteX3" fmla="*/ 4716884 w 7595468"/>
              <a:gd name="connsiteY3" fmla="*/ 7118 h 1665015"/>
              <a:gd name="connsiteX4" fmla="*/ 7595468 w 7595468"/>
              <a:gd name="connsiteY4" fmla="*/ 1645672 h 1665015"/>
              <a:gd name="connsiteX5" fmla="*/ 0 w 7595468"/>
              <a:gd name="connsiteY5" fmla="*/ 1665015 h 1665015"/>
              <a:gd name="connsiteX0" fmla="*/ 0 w 7595468"/>
              <a:gd name="connsiteY0" fmla="*/ 1665015 h 1665015"/>
              <a:gd name="connsiteX1" fmla="*/ 1533842 w 7595468"/>
              <a:gd name="connsiteY1" fmla="*/ 0 h 1665015"/>
              <a:gd name="connsiteX2" fmla="*/ 2863695 w 7595468"/>
              <a:gd name="connsiteY2" fmla="*/ 8837 h 1665015"/>
              <a:gd name="connsiteX3" fmla="*/ 4716884 w 7595468"/>
              <a:gd name="connsiteY3" fmla="*/ 7118 h 1665015"/>
              <a:gd name="connsiteX4" fmla="*/ 7595468 w 7595468"/>
              <a:gd name="connsiteY4" fmla="*/ 1645672 h 1665015"/>
              <a:gd name="connsiteX5" fmla="*/ 0 w 7595468"/>
              <a:gd name="connsiteY5" fmla="*/ 1665015 h 166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95468" h="1665015">
                <a:moveTo>
                  <a:pt x="0" y="1665015"/>
                </a:moveTo>
                <a:cubicBezTo>
                  <a:pt x="865547" y="1191811"/>
                  <a:pt x="1183898" y="914894"/>
                  <a:pt x="1533842" y="0"/>
                </a:cubicBezTo>
                <a:cubicBezTo>
                  <a:pt x="1977126" y="12910"/>
                  <a:pt x="2333188" y="7651"/>
                  <a:pt x="2863695" y="8837"/>
                </a:cubicBezTo>
                <a:lnTo>
                  <a:pt x="4716884" y="7118"/>
                </a:lnTo>
                <a:cubicBezTo>
                  <a:pt x="5173402" y="1515535"/>
                  <a:pt x="6447448" y="1447607"/>
                  <a:pt x="7595468" y="1645672"/>
                </a:cubicBezTo>
                <a:lnTo>
                  <a:pt x="0" y="1665015"/>
                </a:lnTo>
                <a:close/>
              </a:path>
            </a:pathLst>
          </a:custGeom>
          <a:gradFill>
            <a:gsLst>
              <a:gs pos="100000">
                <a:schemeClr val="tx2">
                  <a:lumMod val="85000"/>
                  <a:alpha val="0"/>
                </a:schemeClr>
              </a:gs>
              <a:gs pos="66000">
                <a:srgbClr val="D2D2D2">
                  <a:alpha val="70000"/>
                </a:srgbClr>
              </a:gs>
              <a:gs pos="0">
                <a:schemeClr val="tx2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659619" y="2412988"/>
            <a:ext cx="87102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1pPr>
            <a:lvl2pPr marL="382588" indent="74613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2pPr>
            <a:lvl3pPr marL="766763" indent="147638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3pPr>
            <a:lvl4pPr marL="1150938" indent="220663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4pPr>
            <a:lvl5pPr marL="1535113" indent="293688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defTabSz="866675"/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万物互联</a:t>
            </a:r>
            <a:endParaRPr lang="zh-CN" altLang="en-US" sz="1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26499" y="2388390"/>
            <a:ext cx="111265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1pPr>
            <a:lvl2pPr marL="382588" indent="74613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2pPr>
            <a:lvl3pPr marL="766763" indent="147638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3pPr>
            <a:lvl4pPr marL="1150938" indent="220663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4pPr>
            <a:lvl5pPr marL="1535113" indent="293688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defTabSz="866675"/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万物感知</a:t>
            </a:r>
            <a:endParaRPr lang="zh-CN" altLang="en-US" sz="1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664418" y="2434383"/>
            <a:ext cx="100358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1pPr>
            <a:lvl2pPr marL="382588" indent="74613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2pPr>
            <a:lvl3pPr marL="766763" indent="147638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3pPr>
            <a:lvl4pPr marL="1150938" indent="220663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4pPr>
            <a:lvl5pPr marL="1535113" indent="293688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defTabSz="866675"/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万物智能</a:t>
            </a:r>
            <a:endParaRPr lang="zh-CN" altLang="en-US" sz="1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417320D0-CCE1-4FD1-AF7B-5122E552B5C4}"/>
              </a:ext>
            </a:extLst>
          </p:cNvPr>
          <p:cNvGrpSpPr/>
          <p:nvPr/>
        </p:nvGrpSpPr>
        <p:grpSpPr>
          <a:xfrm>
            <a:off x="2522333" y="1820719"/>
            <a:ext cx="1365408" cy="1365408"/>
            <a:chOff x="4904983" y="1437711"/>
            <a:chExt cx="2678220" cy="2678219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B11336D5-C318-4A37-B07D-FA39B465A311}"/>
                </a:ext>
              </a:extLst>
            </p:cNvPr>
            <p:cNvGrpSpPr/>
            <p:nvPr/>
          </p:nvGrpSpPr>
          <p:grpSpPr>
            <a:xfrm>
              <a:off x="4904983" y="1437711"/>
              <a:ext cx="2678220" cy="2678219"/>
              <a:chOff x="4904983" y="1437711"/>
              <a:chExt cx="2678220" cy="2678219"/>
            </a:xfrm>
          </p:grpSpPr>
          <p:sp>
            <p:nvSpPr>
              <p:cNvPr id="15" name="PA-椭圆 54">
                <a:extLst>
                  <a:ext uri="{FF2B5EF4-FFF2-40B4-BE49-F238E27FC236}">
                    <a16:creationId xmlns:a16="http://schemas.microsoft.com/office/drawing/2014/main" xmlns="" id="{C72D3203-22C2-4017-AEA1-6F1EA3E7B78F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 rot="10800000" flipH="1" flipV="1">
                <a:off x="4904983" y="1437711"/>
                <a:ext cx="2678220" cy="2678219"/>
              </a:xfrm>
              <a:prstGeom prst="ellipse">
                <a:avLst/>
              </a:prstGeom>
              <a:gradFill>
                <a:gsLst>
                  <a:gs pos="100000">
                    <a:srgbClr val="9FA0A0">
                      <a:alpha val="70000"/>
                    </a:srgbClr>
                  </a:gs>
                  <a:gs pos="17000">
                    <a:srgbClr val="DCDDDD">
                      <a:alpha val="0"/>
                    </a:srgbClr>
                  </a:gs>
                </a:gsLst>
                <a:lin ang="3600000" scaled="0"/>
              </a:gradFill>
              <a:ln w="45326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19774" tIns="9887" rIns="19774" bIns="988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389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pic>
            <p:nvPicPr>
              <p:cNvPr id="16" name="图片 15" descr="图片包含 室内, 人员&#10;&#10;自动生成的说明">
                <a:extLst>
                  <a:ext uri="{FF2B5EF4-FFF2-40B4-BE49-F238E27FC236}">
                    <a16:creationId xmlns:a16="http://schemas.microsoft.com/office/drawing/2014/main" xmlns="" id="{CDBE32D8-B05B-481B-80DF-719C52BFDD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006290" y="1558068"/>
                <a:ext cx="2456350" cy="2456350"/>
              </a:xfrm>
              <a:custGeom>
                <a:avLst/>
                <a:gdLst>
                  <a:gd name="connsiteX0" fmla="*/ 1228175 w 2456350"/>
                  <a:gd name="connsiteY0" fmla="*/ 0 h 2456350"/>
                  <a:gd name="connsiteX1" fmla="*/ 2456350 w 2456350"/>
                  <a:gd name="connsiteY1" fmla="*/ 1228175 h 2456350"/>
                  <a:gd name="connsiteX2" fmla="*/ 1228175 w 2456350"/>
                  <a:gd name="connsiteY2" fmla="*/ 2456350 h 2456350"/>
                  <a:gd name="connsiteX3" fmla="*/ 0 w 2456350"/>
                  <a:gd name="connsiteY3" fmla="*/ 1228175 h 2456350"/>
                  <a:gd name="connsiteX4" fmla="*/ 1228175 w 2456350"/>
                  <a:gd name="connsiteY4" fmla="*/ 0 h 245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56350" h="2456350">
                    <a:moveTo>
                      <a:pt x="1228175" y="0"/>
                    </a:moveTo>
                    <a:cubicBezTo>
                      <a:pt x="1906477" y="0"/>
                      <a:pt x="2456350" y="549873"/>
                      <a:pt x="2456350" y="1228175"/>
                    </a:cubicBezTo>
                    <a:cubicBezTo>
                      <a:pt x="2456350" y="1906477"/>
                      <a:pt x="1906477" y="2456350"/>
                      <a:pt x="1228175" y="2456350"/>
                    </a:cubicBezTo>
                    <a:cubicBezTo>
                      <a:pt x="549873" y="2456350"/>
                      <a:pt x="0" y="1906477"/>
                      <a:pt x="0" y="1228175"/>
                    </a:cubicBezTo>
                    <a:cubicBezTo>
                      <a:pt x="0" y="549873"/>
                      <a:pt x="549873" y="0"/>
                      <a:pt x="1228175" y="0"/>
                    </a:cubicBezTo>
                    <a:close/>
                  </a:path>
                </a:pathLst>
              </a:custGeom>
            </p:spPr>
          </p:pic>
        </p:grpSp>
        <p:sp>
          <p:nvSpPr>
            <p:cNvPr id="14" name="PA-椭圆 41">
              <a:extLst>
                <a:ext uri="{FF2B5EF4-FFF2-40B4-BE49-F238E27FC236}">
                  <a16:creationId xmlns:a16="http://schemas.microsoft.com/office/drawing/2014/main" xmlns="" id="{6ADE1606-AA74-460E-B469-5FB879AEBB75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flipV="1">
              <a:off x="5040049" y="1564991"/>
              <a:ext cx="2456350" cy="2456349"/>
            </a:xfrm>
            <a:prstGeom prst="ellipse">
              <a:avLst/>
            </a:prstGeom>
            <a:gradFill>
              <a:gsLst>
                <a:gs pos="64000">
                  <a:srgbClr val="000B22">
                    <a:alpha val="0"/>
                  </a:srgbClr>
                </a:gs>
                <a:gs pos="92000">
                  <a:schemeClr val="tx1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1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224710" y="1882322"/>
            <a:ext cx="1365408" cy="1365408"/>
            <a:chOff x="1186154" y="4756238"/>
            <a:chExt cx="1258702" cy="1258701"/>
          </a:xfrm>
        </p:grpSpPr>
        <p:sp>
          <p:nvSpPr>
            <p:cNvPr id="18" name="PA-椭圆 55">
              <a:extLst>
                <a:ext uri="{FF2B5EF4-FFF2-40B4-BE49-F238E27FC236}">
                  <a16:creationId xmlns:a16="http://schemas.microsoft.com/office/drawing/2014/main" xmlns="" id="{1A8F5BB5-BB6B-4F7D-AA66-DBC2B3CA125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186154" y="4756238"/>
              <a:ext cx="1258702" cy="1258701"/>
            </a:xfrm>
            <a:prstGeom prst="ellipse">
              <a:avLst/>
            </a:prstGeom>
            <a:gradFill>
              <a:gsLst>
                <a:gs pos="100000">
                  <a:srgbClr val="9FA0A0">
                    <a:alpha val="70000"/>
                  </a:srgbClr>
                </a:gs>
                <a:gs pos="17000">
                  <a:srgbClr val="DCDDDD">
                    <a:alpha val="0"/>
                  </a:srgbClr>
                </a:gs>
              </a:gsLst>
              <a:lin ang="3600000" scaled="0"/>
            </a:gradFill>
            <a:ln w="4532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774" tIns="9887" rIns="19774" bIns="988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5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14"/>
            <a:srcRect l="4954" r="25906"/>
            <a:stretch/>
          </p:blipFill>
          <p:spPr>
            <a:xfrm>
              <a:off x="1232081" y="4833738"/>
              <a:ext cx="1168523" cy="1128550"/>
            </a:xfrm>
            <a:prstGeom prst="ellipse">
              <a:avLst/>
            </a:prstGeom>
          </p:spPr>
        </p:pic>
        <p:sp>
          <p:nvSpPr>
            <p:cNvPr id="20" name="PA-椭圆 40">
              <a:extLst>
                <a:ext uri="{FF2B5EF4-FFF2-40B4-BE49-F238E27FC236}">
                  <a16:creationId xmlns:a16="http://schemas.microsoft.com/office/drawing/2014/main" xmlns="" id="{466BC43C-695E-4BAA-87F8-9AB1C6DD1AC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238283" y="4802356"/>
              <a:ext cx="1154249" cy="1154249"/>
            </a:xfrm>
            <a:prstGeom prst="ellipse">
              <a:avLst/>
            </a:prstGeom>
            <a:gradFill>
              <a:gsLst>
                <a:gs pos="64000">
                  <a:srgbClr val="000B22">
                    <a:alpha val="0"/>
                  </a:srgbClr>
                </a:gs>
                <a:gs pos="92000">
                  <a:schemeClr val="tx1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163164" y="1791557"/>
            <a:ext cx="1365408" cy="1365408"/>
            <a:chOff x="10281242" y="1971428"/>
            <a:chExt cx="2577508" cy="2577508"/>
          </a:xfrm>
        </p:grpSpPr>
        <p:sp>
          <p:nvSpPr>
            <p:cNvPr id="22" name="PA-椭圆 53">
              <a:extLst>
                <a:ext uri="{FF2B5EF4-FFF2-40B4-BE49-F238E27FC236}">
                  <a16:creationId xmlns:a16="http://schemas.microsoft.com/office/drawing/2014/main" xmlns="" id="{DB129ED4-8118-4E1E-ABD5-12C57B358E99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0281242" y="1971428"/>
              <a:ext cx="2577508" cy="2577508"/>
            </a:xfrm>
            <a:prstGeom prst="ellipse">
              <a:avLst/>
            </a:prstGeom>
            <a:gradFill>
              <a:gsLst>
                <a:gs pos="100000">
                  <a:srgbClr val="9FA0A0">
                    <a:alpha val="70000"/>
                  </a:srgbClr>
                </a:gs>
                <a:gs pos="17000">
                  <a:srgbClr val="DCDDDD">
                    <a:alpha val="0"/>
                  </a:srgbClr>
                </a:gs>
              </a:gsLst>
              <a:lin ang="3600000" scaled="0"/>
            </a:gradFill>
            <a:ln w="4532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9774" tIns="9887" rIns="19774" bIns="988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5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="" xmlns:a16="http://schemas.microsoft.com/office/drawing/2014/main" id="{EAEA15F5-216A-4FB1-9D5C-D1B6F9993891}"/>
                </a:ext>
              </a:extLst>
            </p:cNvPr>
            <p:cNvGrpSpPr/>
            <p:nvPr/>
          </p:nvGrpSpPr>
          <p:grpSpPr>
            <a:xfrm>
              <a:off x="10408959" y="2104157"/>
              <a:ext cx="2352459" cy="2352458"/>
              <a:chOff x="16120536" y="3854279"/>
              <a:chExt cx="7455433" cy="7455434"/>
            </a:xfrm>
          </p:grpSpPr>
          <p:pic>
            <p:nvPicPr>
              <p:cNvPr id="24" name="PA-图片 35">
                <a:extLst>
                  <a:ext uri="{FF2B5EF4-FFF2-40B4-BE49-F238E27FC236}">
                    <a16:creationId xmlns="" xmlns:a16="http://schemas.microsoft.com/office/drawing/2014/main" id="{956D2F62-490F-4A5D-B751-8E251C3CF0D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33" t="2718" r="14691" b="3840"/>
              <a:stretch>
                <a:fillRect/>
              </a:stretch>
            </p:blipFill>
            <p:spPr>
              <a:xfrm>
                <a:off x="16120536" y="3854279"/>
                <a:ext cx="7455433" cy="7455434"/>
              </a:xfrm>
              <a:custGeom>
                <a:avLst/>
                <a:gdLst>
                  <a:gd name="connsiteX0" fmla="*/ 3727717 w 7455433"/>
                  <a:gd name="connsiteY0" fmla="*/ 0 h 7455434"/>
                  <a:gd name="connsiteX1" fmla="*/ 7455433 w 7455433"/>
                  <a:gd name="connsiteY1" fmla="*/ 3727717 h 7455434"/>
                  <a:gd name="connsiteX2" fmla="*/ 3727717 w 7455433"/>
                  <a:gd name="connsiteY2" fmla="*/ 7455434 h 7455434"/>
                  <a:gd name="connsiteX3" fmla="*/ 0 w 7455433"/>
                  <a:gd name="connsiteY3" fmla="*/ 3727717 h 7455434"/>
                  <a:gd name="connsiteX4" fmla="*/ 3727717 w 7455433"/>
                  <a:gd name="connsiteY4" fmla="*/ 0 h 745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55433" h="7455434">
                    <a:moveTo>
                      <a:pt x="3727717" y="0"/>
                    </a:moveTo>
                    <a:cubicBezTo>
                      <a:pt x="5786477" y="0"/>
                      <a:pt x="7455433" y="1668956"/>
                      <a:pt x="7455433" y="3727717"/>
                    </a:cubicBezTo>
                    <a:cubicBezTo>
                      <a:pt x="7455433" y="5786478"/>
                      <a:pt x="5786477" y="7455434"/>
                      <a:pt x="3727717" y="7455434"/>
                    </a:cubicBezTo>
                    <a:cubicBezTo>
                      <a:pt x="1668957" y="7455434"/>
                      <a:pt x="0" y="5786478"/>
                      <a:pt x="0" y="3727717"/>
                    </a:cubicBezTo>
                    <a:cubicBezTo>
                      <a:pt x="0" y="1668956"/>
                      <a:pt x="1668957" y="0"/>
                      <a:pt x="3727717" y="0"/>
                    </a:cubicBezTo>
                    <a:close/>
                  </a:path>
                </a:pathLst>
              </a:custGeom>
            </p:spPr>
          </p:pic>
          <p:sp>
            <p:nvSpPr>
              <p:cNvPr id="25" name="PA-椭圆 39">
                <a:extLst>
                  <a:ext uri="{FF2B5EF4-FFF2-40B4-BE49-F238E27FC236}">
                    <a16:creationId xmlns="" xmlns:a16="http://schemas.microsoft.com/office/drawing/2014/main" id="{1B2575C0-2102-4760-9771-C11FC8CB3663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6120536" y="3854279"/>
                <a:ext cx="7455433" cy="7455434"/>
              </a:xfrm>
              <a:prstGeom prst="ellipse">
                <a:avLst/>
              </a:prstGeom>
              <a:gradFill>
                <a:gsLst>
                  <a:gs pos="64000">
                    <a:srgbClr val="000B22">
                      <a:alpha val="0"/>
                    </a:srgbClr>
                  </a:gs>
                  <a:gs pos="92000">
                    <a:schemeClr val="tx1"/>
                  </a:gs>
                </a:gsLst>
                <a:lin ang="14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6" name="矩形 25"/>
          <p:cNvSpPr/>
          <p:nvPr/>
        </p:nvSpPr>
        <p:spPr>
          <a:xfrm>
            <a:off x="3603941" y="1213988"/>
            <a:ext cx="7891093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703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把数字世界带入每个人、每个家庭、每个组织，构建万物互联的智能世界。</a:t>
            </a:r>
            <a:endParaRPr lang="en-US" altLang="zh-CN" sz="16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654532" y="1288346"/>
            <a:ext cx="1697660" cy="372018"/>
            <a:chOff x="795579" y="1023659"/>
            <a:chExt cx="2721294" cy="596332"/>
          </a:xfrm>
        </p:grpSpPr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1734494" y="1220231"/>
              <a:ext cx="259419" cy="300056"/>
            </a:xfrm>
            <a:custGeom>
              <a:avLst/>
              <a:gdLst>
                <a:gd name="T0" fmla="*/ 420 w 549"/>
                <a:gd name="T1" fmla="*/ 256 h 635"/>
                <a:gd name="T2" fmla="*/ 128 w 549"/>
                <a:gd name="T3" fmla="*/ 256 h 635"/>
                <a:gd name="T4" fmla="*/ 128 w 549"/>
                <a:gd name="T5" fmla="*/ 0 h 635"/>
                <a:gd name="T6" fmla="*/ 0 w 549"/>
                <a:gd name="T7" fmla="*/ 0 h 635"/>
                <a:gd name="T8" fmla="*/ 0 w 549"/>
                <a:gd name="T9" fmla="*/ 635 h 635"/>
                <a:gd name="T10" fmla="*/ 128 w 549"/>
                <a:gd name="T11" fmla="*/ 635 h 635"/>
                <a:gd name="T12" fmla="*/ 128 w 549"/>
                <a:gd name="T13" fmla="*/ 378 h 635"/>
                <a:gd name="T14" fmla="*/ 420 w 549"/>
                <a:gd name="T15" fmla="*/ 378 h 635"/>
                <a:gd name="T16" fmla="*/ 420 w 549"/>
                <a:gd name="T17" fmla="*/ 635 h 635"/>
                <a:gd name="T18" fmla="*/ 549 w 549"/>
                <a:gd name="T19" fmla="*/ 635 h 635"/>
                <a:gd name="T20" fmla="*/ 549 w 549"/>
                <a:gd name="T21" fmla="*/ 0 h 635"/>
                <a:gd name="T22" fmla="*/ 420 w 549"/>
                <a:gd name="T23" fmla="*/ 0 h 635"/>
                <a:gd name="T24" fmla="*/ 420 w 549"/>
                <a:gd name="T25" fmla="*/ 256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9" h="635">
                  <a:moveTo>
                    <a:pt x="420" y="256"/>
                  </a:moveTo>
                  <a:lnTo>
                    <a:pt x="128" y="256"/>
                  </a:lnTo>
                  <a:lnTo>
                    <a:pt x="128" y="0"/>
                  </a:lnTo>
                  <a:lnTo>
                    <a:pt x="0" y="0"/>
                  </a:lnTo>
                  <a:lnTo>
                    <a:pt x="0" y="635"/>
                  </a:lnTo>
                  <a:lnTo>
                    <a:pt x="128" y="635"/>
                  </a:lnTo>
                  <a:lnTo>
                    <a:pt x="128" y="378"/>
                  </a:lnTo>
                  <a:lnTo>
                    <a:pt x="420" y="378"/>
                  </a:lnTo>
                  <a:lnTo>
                    <a:pt x="420" y="635"/>
                  </a:lnTo>
                  <a:lnTo>
                    <a:pt x="549" y="635"/>
                  </a:lnTo>
                  <a:lnTo>
                    <a:pt x="549" y="0"/>
                  </a:lnTo>
                  <a:lnTo>
                    <a:pt x="420" y="0"/>
                  </a:lnTo>
                  <a:lnTo>
                    <a:pt x="420" y="256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2078023" y="1220231"/>
              <a:ext cx="258473" cy="304782"/>
            </a:xfrm>
            <a:custGeom>
              <a:avLst/>
              <a:gdLst>
                <a:gd name="T0" fmla="*/ 473 w 619"/>
                <a:gd name="T1" fmla="*/ 410 h 728"/>
                <a:gd name="T2" fmla="*/ 310 w 619"/>
                <a:gd name="T3" fmla="*/ 589 h 728"/>
                <a:gd name="T4" fmla="*/ 146 w 619"/>
                <a:gd name="T5" fmla="*/ 406 h 728"/>
                <a:gd name="T6" fmla="*/ 146 w 619"/>
                <a:gd name="T7" fmla="*/ 0 h 728"/>
                <a:gd name="T8" fmla="*/ 0 w 619"/>
                <a:gd name="T9" fmla="*/ 0 h 728"/>
                <a:gd name="T10" fmla="*/ 0 w 619"/>
                <a:gd name="T11" fmla="*/ 410 h 728"/>
                <a:gd name="T12" fmla="*/ 308 w 619"/>
                <a:gd name="T13" fmla="*/ 728 h 728"/>
                <a:gd name="T14" fmla="*/ 619 w 619"/>
                <a:gd name="T15" fmla="*/ 405 h 728"/>
                <a:gd name="T16" fmla="*/ 619 w 619"/>
                <a:gd name="T17" fmla="*/ 0 h 728"/>
                <a:gd name="T18" fmla="*/ 473 w 619"/>
                <a:gd name="T19" fmla="*/ 0 h 728"/>
                <a:gd name="T20" fmla="*/ 473 w 619"/>
                <a:gd name="T21" fmla="*/ 41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9" h="728">
                  <a:moveTo>
                    <a:pt x="473" y="410"/>
                  </a:moveTo>
                  <a:cubicBezTo>
                    <a:pt x="473" y="527"/>
                    <a:pt x="415" y="589"/>
                    <a:pt x="310" y="589"/>
                  </a:cubicBezTo>
                  <a:cubicBezTo>
                    <a:pt x="204" y="589"/>
                    <a:pt x="146" y="525"/>
                    <a:pt x="146" y="406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10"/>
                    <a:pt x="0" y="410"/>
                    <a:pt x="0" y="410"/>
                  </a:cubicBezTo>
                  <a:cubicBezTo>
                    <a:pt x="0" y="612"/>
                    <a:pt x="113" y="728"/>
                    <a:pt x="308" y="728"/>
                  </a:cubicBezTo>
                  <a:cubicBezTo>
                    <a:pt x="506" y="728"/>
                    <a:pt x="619" y="610"/>
                    <a:pt x="619" y="405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473" y="0"/>
                    <a:pt x="473" y="0"/>
                    <a:pt x="473" y="0"/>
                  </a:cubicBezTo>
                  <a:lnTo>
                    <a:pt x="473" y="41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7"/>
            <p:cNvSpPr>
              <a:spLocks/>
            </p:cNvSpPr>
            <p:nvPr/>
          </p:nvSpPr>
          <p:spPr bwMode="auto">
            <a:xfrm>
              <a:off x="2662068" y="1220231"/>
              <a:ext cx="446540" cy="300056"/>
            </a:xfrm>
            <a:custGeom>
              <a:avLst/>
              <a:gdLst>
                <a:gd name="T0" fmla="*/ 671 w 945"/>
                <a:gd name="T1" fmla="*/ 437 h 635"/>
                <a:gd name="T2" fmla="*/ 527 w 945"/>
                <a:gd name="T3" fmla="*/ 0 h 635"/>
                <a:gd name="T4" fmla="*/ 422 w 945"/>
                <a:gd name="T5" fmla="*/ 0 h 635"/>
                <a:gd name="T6" fmla="*/ 277 w 945"/>
                <a:gd name="T7" fmla="*/ 437 h 635"/>
                <a:gd name="T8" fmla="*/ 138 w 945"/>
                <a:gd name="T9" fmla="*/ 0 h 635"/>
                <a:gd name="T10" fmla="*/ 0 w 945"/>
                <a:gd name="T11" fmla="*/ 0 h 635"/>
                <a:gd name="T12" fmla="*/ 222 w 945"/>
                <a:gd name="T13" fmla="*/ 635 h 635"/>
                <a:gd name="T14" fmla="*/ 329 w 945"/>
                <a:gd name="T15" fmla="*/ 635 h 635"/>
                <a:gd name="T16" fmla="*/ 473 w 945"/>
                <a:gd name="T17" fmla="*/ 218 h 635"/>
                <a:gd name="T18" fmla="*/ 617 w 945"/>
                <a:gd name="T19" fmla="*/ 635 h 635"/>
                <a:gd name="T20" fmla="*/ 724 w 945"/>
                <a:gd name="T21" fmla="*/ 635 h 635"/>
                <a:gd name="T22" fmla="*/ 945 w 945"/>
                <a:gd name="T23" fmla="*/ 0 h 635"/>
                <a:gd name="T24" fmla="*/ 812 w 945"/>
                <a:gd name="T25" fmla="*/ 0 h 635"/>
                <a:gd name="T26" fmla="*/ 671 w 945"/>
                <a:gd name="T27" fmla="*/ 437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45" h="635">
                  <a:moveTo>
                    <a:pt x="671" y="437"/>
                  </a:moveTo>
                  <a:lnTo>
                    <a:pt x="527" y="0"/>
                  </a:lnTo>
                  <a:lnTo>
                    <a:pt x="422" y="0"/>
                  </a:lnTo>
                  <a:lnTo>
                    <a:pt x="277" y="437"/>
                  </a:lnTo>
                  <a:lnTo>
                    <a:pt x="138" y="0"/>
                  </a:lnTo>
                  <a:lnTo>
                    <a:pt x="0" y="0"/>
                  </a:lnTo>
                  <a:lnTo>
                    <a:pt x="222" y="635"/>
                  </a:lnTo>
                  <a:lnTo>
                    <a:pt x="329" y="635"/>
                  </a:lnTo>
                  <a:lnTo>
                    <a:pt x="473" y="218"/>
                  </a:lnTo>
                  <a:lnTo>
                    <a:pt x="617" y="635"/>
                  </a:lnTo>
                  <a:lnTo>
                    <a:pt x="724" y="635"/>
                  </a:lnTo>
                  <a:lnTo>
                    <a:pt x="945" y="0"/>
                  </a:lnTo>
                  <a:lnTo>
                    <a:pt x="812" y="0"/>
                  </a:lnTo>
                  <a:lnTo>
                    <a:pt x="671" y="437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Freeform 8"/>
            <p:cNvSpPr>
              <a:spLocks/>
            </p:cNvSpPr>
            <p:nvPr/>
          </p:nvSpPr>
          <p:spPr bwMode="auto">
            <a:xfrm>
              <a:off x="3157751" y="1220231"/>
              <a:ext cx="226814" cy="300056"/>
            </a:xfrm>
            <a:custGeom>
              <a:avLst/>
              <a:gdLst>
                <a:gd name="T0" fmla="*/ 127 w 480"/>
                <a:gd name="T1" fmla="*/ 363 h 635"/>
                <a:gd name="T2" fmla="*/ 362 w 480"/>
                <a:gd name="T3" fmla="*/ 363 h 635"/>
                <a:gd name="T4" fmla="*/ 362 w 480"/>
                <a:gd name="T5" fmla="*/ 246 h 635"/>
                <a:gd name="T6" fmla="*/ 127 w 480"/>
                <a:gd name="T7" fmla="*/ 246 h 635"/>
                <a:gd name="T8" fmla="*/ 127 w 480"/>
                <a:gd name="T9" fmla="*/ 116 h 635"/>
                <a:gd name="T10" fmla="*/ 467 w 480"/>
                <a:gd name="T11" fmla="*/ 116 h 635"/>
                <a:gd name="T12" fmla="*/ 467 w 480"/>
                <a:gd name="T13" fmla="*/ 0 h 635"/>
                <a:gd name="T14" fmla="*/ 0 w 480"/>
                <a:gd name="T15" fmla="*/ 0 h 635"/>
                <a:gd name="T16" fmla="*/ 0 w 480"/>
                <a:gd name="T17" fmla="*/ 635 h 635"/>
                <a:gd name="T18" fmla="*/ 480 w 480"/>
                <a:gd name="T19" fmla="*/ 635 h 635"/>
                <a:gd name="T20" fmla="*/ 480 w 480"/>
                <a:gd name="T21" fmla="*/ 519 h 635"/>
                <a:gd name="T22" fmla="*/ 127 w 480"/>
                <a:gd name="T23" fmla="*/ 519 h 635"/>
                <a:gd name="T24" fmla="*/ 127 w 480"/>
                <a:gd name="T25" fmla="*/ 363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0" h="635">
                  <a:moveTo>
                    <a:pt x="127" y="363"/>
                  </a:moveTo>
                  <a:lnTo>
                    <a:pt x="362" y="363"/>
                  </a:lnTo>
                  <a:lnTo>
                    <a:pt x="362" y="246"/>
                  </a:lnTo>
                  <a:lnTo>
                    <a:pt x="127" y="246"/>
                  </a:lnTo>
                  <a:lnTo>
                    <a:pt x="127" y="116"/>
                  </a:lnTo>
                  <a:lnTo>
                    <a:pt x="467" y="116"/>
                  </a:lnTo>
                  <a:lnTo>
                    <a:pt x="467" y="0"/>
                  </a:lnTo>
                  <a:lnTo>
                    <a:pt x="0" y="0"/>
                  </a:lnTo>
                  <a:lnTo>
                    <a:pt x="0" y="635"/>
                  </a:lnTo>
                  <a:lnTo>
                    <a:pt x="480" y="635"/>
                  </a:lnTo>
                  <a:lnTo>
                    <a:pt x="480" y="519"/>
                  </a:lnTo>
                  <a:lnTo>
                    <a:pt x="127" y="519"/>
                  </a:lnTo>
                  <a:lnTo>
                    <a:pt x="127" y="363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Rectangle 9"/>
            <p:cNvSpPr>
              <a:spLocks noChangeArrowheads="1"/>
            </p:cNvSpPr>
            <p:nvPr/>
          </p:nvSpPr>
          <p:spPr bwMode="auto">
            <a:xfrm>
              <a:off x="3457334" y="1220231"/>
              <a:ext cx="59539" cy="299584"/>
            </a:xfrm>
            <a:prstGeom prst="rect">
              <a:avLst/>
            </a:pr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Freeform 10"/>
            <p:cNvSpPr>
              <a:spLocks noEditPoints="1"/>
            </p:cNvSpPr>
            <p:nvPr/>
          </p:nvSpPr>
          <p:spPr bwMode="auto">
            <a:xfrm>
              <a:off x="2367683" y="1220231"/>
              <a:ext cx="317067" cy="300056"/>
            </a:xfrm>
            <a:custGeom>
              <a:avLst/>
              <a:gdLst>
                <a:gd name="T0" fmla="*/ 279 w 671"/>
                <a:gd name="T1" fmla="*/ 0 h 635"/>
                <a:gd name="T2" fmla="*/ 0 w 671"/>
                <a:gd name="T3" fmla="*/ 635 h 635"/>
                <a:gd name="T4" fmla="*/ 131 w 671"/>
                <a:gd name="T5" fmla="*/ 635 h 635"/>
                <a:gd name="T6" fmla="*/ 189 w 671"/>
                <a:gd name="T7" fmla="*/ 503 h 635"/>
                <a:gd name="T8" fmla="*/ 479 w 671"/>
                <a:gd name="T9" fmla="*/ 503 h 635"/>
                <a:gd name="T10" fmla="*/ 536 w 671"/>
                <a:gd name="T11" fmla="*/ 635 h 635"/>
                <a:gd name="T12" fmla="*/ 671 w 671"/>
                <a:gd name="T13" fmla="*/ 635 h 635"/>
                <a:gd name="T14" fmla="*/ 393 w 671"/>
                <a:gd name="T15" fmla="*/ 0 h 635"/>
                <a:gd name="T16" fmla="*/ 279 w 671"/>
                <a:gd name="T17" fmla="*/ 0 h 635"/>
                <a:gd name="T18" fmla="*/ 237 w 671"/>
                <a:gd name="T19" fmla="*/ 388 h 635"/>
                <a:gd name="T20" fmla="*/ 334 w 671"/>
                <a:gd name="T21" fmla="*/ 161 h 635"/>
                <a:gd name="T22" fmla="*/ 431 w 671"/>
                <a:gd name="T23" fmla="*/ 388 h 635"/>
                <a:gd name="T24" fmla="*/ 237 w 671"/>
                <a:gd name="T25" fmla="*/ 388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1" h="635">
                  <a:moveTo>
                    <a:pt x="279" y="0"/>
                  </a:moveTo>
                  <a:lnTo>
                    <a:pt x="0" y="635"/>
                  </a:lnTo>
                  <a:lnTo>
                    <a:pt x="131" y="635"/>
                  </a:lnTo>
                  <a:lnTo>
                    <a:pt x="189" y="503"/>
                  </a:lnTo>
                  <a:lnTo>
                    <a:pt x="479" y="503"/>
                  </a:lnTo>
                  <a:lnTo>
                    <a:pt x="536" y="635"/>
                  </a:lnTo>
                  <a:lnTo>
                    <a:pt x="671" y="635"/>
                  </a:lnTo>
                  <a:lnTo>
                    <a:pt x="393" y="0"/>
                  </a:lnTo>
                  <a:lnTo>
                    <a:pt x="279" y="0"/>
                  </a:lnTo>
                  <a:close/>
                  <a:moveTo>
                    <a:pt x="237" y="388"/>
                  </a:moveTo>
                  <a:lnTo>
                    <a:pt x="334" y="161"/>
                  </a:lnTo>
                  <a:lnTo>
                    <a:pt x="431" y="388"/>
                  </a:lnTo>
                  <a:lnTo>
                    <a:pt x="237" y="388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34" name="Picture 11"/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579" y="1023659"/>
              <a:ext cx="802827" cy="596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矩形 34"/>
          <p:cNvSpPr/>
          <p:nvPr/>
        </p:nvSpPr>
        <p:spPr>
          <a:xfrm>
            <a:off x="3587366" y="5587109"/>
            <a:ext cx="7918012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6588">
              <a:lnSpc>
                <a:spcPct val="150000"/>
              </a:lnSpc>
            </a:pPr>
            <a:r>
              <a:rPr lang="zh-CN" altLang="en-US" sz="16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使能万物互联的</a:t>
            </a:r>
            <a:r>
              <a: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智能终端</a:t>
            </a:r>
            <a:r>
              <a:rPr lang="zh-CN" altLang="en-US" sz="16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，成为千行万业数字化、网联化与智能化的</a:t>
            </a:r>
            <a:r>
              <a: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产业基石</a:t>
            </a:r>
            <a:r>
              <a:rPr lang="zh-CN" altLang="en-US" sz="16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altLang="zh-CN" sz="16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98782" y="5645874"/>
            <a:ext cx="1639843" cy="356977"/>
            <a:chOff x="876300" y="2641600"/>
            <a:chExt cx="7394575" cy="1609725"/>
          </a:xfrm>
        </p:grpSpPr>
        <p:sp>
          <p:nvSpPr>
            <p:cNvPr id="37" name="Freeform 5"/>
            <p:cNvSpPr>
              <a:spLocks noEditPoints="1"/>
            </p:cNvSpPr>
            <p:nvPr/>
          </p:nvSpPr>
          <p:spPr bwMode="auto">
            <a:xfrm>
              <a:off x="1308100" y="2641600"/>
              <a:ext cx="1108075" cy="1027113"/>
            </a:xfrm>
            <a:custGeom>
              <a:avLst/>
              <a:gdLst>
                <a:gd name="T0" fmla="*/ 35 w 295"/>
                <a:gd name="T1" fmla="*/ 12 h 272"/>
                <a:gd name="T2" fmla="*/ 170 w 295"/>
                <a:gd name="T3" fmla="*/ 22 h 272"/>
                <a:gd name="T4" fmla="*/ 284 w 295"/>
                <a:gd name="T5" fmla="*/ 153 h 272"/>
                <a:gd name="T6" fmla="*/ 282 w 295"/>
                <a:gd name="T7" fmla="*/ 272 h 272"/>
                <a:gd name="T8" fmla="*/ 101 w 295"/>
                <a:gd name="T9" fmla="*/ 271 h 272"/>
                <a:gd name="T10" fmla="*/ 69 w 295"/>
                <a:gd name="T11" fmla="*/ 262 h 272"/>
                <a:gd name="T12" fmla="*/ 70 w 295"/>
                <a:gd name="T13" fmla="*/ 236 h 272"/>
                <a:gd name="T14" fmla="*/ 126 w 295"/>
                <a:gd name="T15" fmla="*/ 64 h 272"/>
                <a:gd name="T16" fmla="*/ 55 w 295"/>
                <a:gd name="T17" fmla="*/ 64 h 272"/>
                <a:gd name="T18" fmla="*/ 36 w 295"/>
                <a:gd name="T19" fmla="*/ 123 h 272"/>
                <a:gd name="T20" fmla="*/ 0 w 295"/>
                <a:gd name="T21" fmla="*/ 123 h 272"/>
                <a:gd name="T22" fmla="*/ 35 w 295"/>
                <a:gd name="T23" fmla="*/ 12 h 272"/>
                <a:gd name="T24" fmla="*/ 157 w 295"/>
                <a:gd name="T25" fmla="*/ 64 h 272"/>
                <a:gd name="T26" fmla="*/ 147 w 295"/>
                <a:gd name="T27" fmla="*/ 93 h 272"/>
                <a:gd name="T28" fmla="*/ 218 w 295"/>
                <a:gd name="T29" fmla="*/ 93 h 272"/>
                <a:gd name="T30" fmla="*/ 228 w 295"/>
                <a:gd name="T31" fmla="*/ 64 h 272"/>
                <a:gd name="T32" fmla="*/ 157 w 295"/>
                <a:gd name="T33" fmla="*/ 64 h 272"/>
                <a:gd name="T34" fmla="*/ 138 w 295"/>
                <a:gd name="T35" fmla="*/ 123 h 272"/>
                <a:gd name="T36" fmla="*/ 100 w 295"/>
                <a:gd name="T37" fmla="*/ 241 h 272"/>
                <a:gd name="T38" fmla="*/ 170 w 295"/>
                <a:gd name="T39" fmla="*/ 241 h 272"/>
                <a:gd name="T40" fmla="*/ 208 w 295"/>
                <a:gd name="T41" fmla="*/ 123 h 272"/>
                <a:gd name="T42" fmla="*/ 138 w 295"/>
                <a:gd name="T43" fmla="*/ 123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5" h="272">
                  <a:moveTo>
                    <a:pt x="35" y="12"/>
                  </a:moveTo>
                  <a:cubicBezTo>
                    <a:pt x="80" y="0"/>
                    <a:pt x="128" y="3"/>
                    <a:pt x="170" y="22"/>
                  </a:cubicBezTo>
                  <a:cubicBezTo>
                    <a:pt x="225" y="46"/>
                    <a:pt x="268" y="95"/>
                    <a:pt x="284" y="153"/>
                  </a:cubicBezTo>
                  <a:cubicBezTo>
                    <a:pt x="295" y="191"/>
                    <a:pt x="293" y="233"/>
                    <a:pt x="282" y="272"/>
                  </a:cubicBezTo>
                  <a:cubicBezTo>
                    <a:pt x="221" y="271"/>
                    <a:pt x="161" y="272"/>
                    <a:pt x="101" y="271"/>
                  </a:cubicBezTo>
                  <a:cubicBezTo>
                    <a:pt x="90" y="271"/>
                    <a:pt x="77" y="271"/>
                    <a:pt x="69" y="262"/>
                  </a:cubicBezTo>
                  <a:cubicBezTo>
                    <a:pt x="66" y="254"/>
                    <a:pt x="67" y="244"/>
                    <a:pt x="70" y="236"/>
                  </a:cubicBezTo>
                  <a:cubicBezTo>
                    <a:pt x="89" y="179"/>
                    <a:pt x="108" y="121"/>
                    <a:pt x="126" y="64"/>
                  </a:cubicBezTo>
                  <a:cubicBezTo>
                    <a:pt x="103" y="64"/>
                    <a:pt x="79" y="64"/>
                    <a:pt x="55" y="64"/>
                  </a:cubicBezTo>
                  <a:cubicBezTo>
                    <a:pt x="49" y="84"/>
                    <a:pt x="42" y="103"/>
                    <a:pt x="36" y="123"/>
                  </a:cubicBezTo>
                  <a:cubicBezTo>
                    <a:pt x="24" y="123"/>
                    <a:pt x="12" y="123"/>
                    <a:pt x="0" y="123"/>
                  </a:cubicBezTo>
                  <a:cubicBezTo>
                    <a:pt x="12" y="86"/>
                    <a:pt x="24" y="49"/>
                    <a:pt x="35" y="12"/>
                  </a:cubicBezTo>
                  <a:close/>
                  <a:moveTo>
                    <a:pt x="157" y="64"/>
                  </a:moveTo>
                  <a:cubicBezTo>
                    <a:pt x="154" y="74"/>
                    <a:pt x="151" y="83"/>
                    <a:pt x="147" y="93"/>
                  </a:cubicBezTo>
                  <a:cubicBezTo>
                    <a:pt x="171" y="93"/>
                    <a:pt x="195" y="93"/>
                    <a:pt x="218" y="93"/>
                  </a:cubicBezTo>
                  <a:cubicBezTo>
                    <a:pt x="222" y="83"/>
                    <a:pt x="225" y="73"/>
                    <a:pt x="228" y="64"/>
                  </a:cubicBezTo>
                  <a:cubicBezTo>
                    <a:pt x="204" y="64"/>
                    <a:pt x="181" y="63"/>
                    <a:pt x="157" y="64"/>
                  </a:cubicBezTo>
                  <a:close/>
                  <a:moveTo>
                    <a:pt x="138" y="123"/>
                  </a:moveTo>
                  <a:cubicBezTo>
                    <a:pt x="125" y="162"/>
                    <a:pt x="112" y="201"/>
                    <a:pt x="100" y="241"/>
                  </a:cubicBezTo>
                  <a:cubicBezTo>
                    <a:pt x="123" y="241"/>
                    <a:pt x="147" y="241"/>
                    <a:pt x="170" y="241"/>
                  </a:cubicBezTo>
                  <a:cubicBezTo>
                    <a:pt x="183" y="202"/>
                    <a:pt x="196" y="163"/>
                    <a:pt x="208" y="123"/>
                  </a:cubicBezTo>
                  <a:cubicBezTo>
                    <a:pt x="185" y="123"/>
                    <a:pt x="161" y="123"/>
                    <a:pt x="138" y="123"/>
                  </a:cubicBezTo>
                  <a:close/>
                </a:path>
              </a:pathLst>
            </a:custGeom>
            <a:solidFill>
              <a:srgbClr val="E200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Freeform 6"/>
            <p:cNvSpPr>
              <a:spLocks/>
            </p:cNvSpPr>
            <p:nvPr/>
          </p:nvSpPr>
          <p:spPr bwMode="auto">
            <a:xfrm>
              <a:off x="876300" y="2863850"/>
              <a:ext cx="1270000" cy="1387475"/>
            </a:xfrm>
            <a:custGeom>
              <a:avLst/>
              <a:gdLst>
                <a:gd name="T0" fmla="*/ 0 w 338"/>
                <a:gd name="T1" fmla="*/ 123 h 367"/>
                <a:gd name="T2" fmla="*/ 64 w 338"/>
                <a:gd name="T3" fmla="*/ 0 h 367"/>
                <a:gd name="T4" fmla="*/ 6 w 338"/>
                <a:gd name="T5" fmla="*/ 182 h 367"/>
                <a:gd name="T6" fmla="*/ 77 w 338"/>
                <a:gd name="T7" fmla="*/ 182 h 367"/>
                <a:gd name="T8" fmla="*/ 105 w 338"/>
                <a:gd name="T9" fmla="*/ 93 h 367"/>
                <a:gd name="T10" fmla="*/ 142 w 338"/>
                <a:gd name="T11" fmla="*/ 93 h 367"/>
                <a:gd name="T12" fmla="*/ 87 w 338"/>
                <a:gd name="T13" fmla="*/ 259 h 367"/>
                <a:gd name="T14" fmla="*/ 82 w 338"/>
                <a:gd name="T15" fmla="*/ 280 h 367"/>
                <a:gd name="T16" fmla="*/ 108 w 338"/>
                <a:gd name="T17" fmla="*/ 300 h 367"/>
                <a:gd name="T18" fmla="*/ 338 w 338"/>
                <a:gd name="T19" fmla="*/ 300 h 367"/>
                <a:gd name="T20" fmla="*/ 105 w 338"/>
                <a:gd name="T21" fmla="*/ 326 h 367"/>
                <a:gd name="T22" fmla="*/ 0 w 338"/>
                <a:gd name="T23" fmla="*/ 170 h 367"/>
                <a:gd name="T24" fmla="*/ 0 w 338"/>
                <a:gd name="T25" fmla="*/ 12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8" h="367">
                  <a:moveTo>
                    <a:pt x="0" y="123"/>
                  </a:moveTo>
                  <a:cubicBezTo>
                    <a:pt x="7" y="77"/>
                    <a:pt x="29" y="33"/>
                    <a:pt x="64" y="0"/>
                  </a:cubicBezTo>
                  <a:cubicBezTo>
                    <a:pt x="45" y="61"/>
                    <a:pt x="25" y="121"/>
                    <a:pt x="6" y="182"/>
                  </a:cubicBezTo>
                  <a:cubicBezTo>
                    <a:pt x="29" y="182"/>
                    <a:pt x="53" y="182"/>
                    <a:pt x="77" y="182"/>
                  </a:cubicBezTo>
                  <a:cubicBezTo>
                    <a:pt x="86" y="152"/>
                    <a:pt x="96" y="123"/>
                    <a:pt x="105" y="93"/>
                  </a:cubicBezTo>
                  <a:cubicBezTo>
                    <a:pt x="118" y="93"/>
                    <a:pt x="130" y="93"/>
                    <a:pt x="142" y="93"/>
                  </a:cubicBezTo>
                  <a:cubicBezTo>
                    <a:pt x="123" y="148"/>
                    <a:pt x="106" y="204"/>
                    <a:pt x="87" y="259"/>
                  </a:cubicBezTo>
                  <a:cubicBezTo>
                    <a:pt x="85" y="266"/>
                    <a:pt x="83" y="273"/>
                    <a:pt x="82" y="280"/>
                  </a:cubicBezTo>
                  <a:cubicBezTo>
                    <a:pt x="84" y="292"/>
                    <a:pt x="96" y="301"/>
                    <a:pt x="108" y="300"/>
                  </a:cubicBezTo>
                  <a:cubicBezTo>
                    <a:pt x="185" y="300"/>
                    <a:pt x="261" y="299"/>
                    <a:pt x="338" y="300"/>
                  </a:cubicBezTo>
                  <a:cubicBezTo>
                    <a:pt x="276" y="356"/>
                    <a:pt x="178" y="367"/>
                    <a:pt x="105" y="326"/>
                  </a:cubicBezTo>
                  <a:cubicBezTo>
                    <a:pt x="47" y="295"/>
                    <a:pt x="7" y="235"/>
                    <a:pt x="0" y="170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E200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Freeform 7"/>
            <p:cNvSpPr>
              <a:spLocks/>
            </p:cNvSpPr>
            <p:nvPr/>
          </p:nvSpPr>
          <p:spPr bwMode="auto">
            <a:xfrm>
              <a:off x="2589213" y="3076575"/>
              <a:ext cx="841375" cy="577850"/>
            </a:xfrm>
            <a:custGeom>
              <a:avLst/>
              <a:gdLst>
                <a:gd name="T0" fmla="*/ 52 w 224"/>
                <a:gd name="T1" fmla="*/ 3 h 153"/>
                <a:gd name="T2" fmla="*/ 122 w 224"/>
                <a:gd name="T3" fmla="*/ 3 h 153"/>
                <a:gd name="T4" fmla="*/ 100 w 224"/>
                <a:gd name="T5" fmla="*/ 66 h 153"/>
                <a:gd name="T6" fmla="*/ 161 w 224"/>
                <a:gd name="T7" fmla="*/ 66 h 153"/>
                <a:gd name="T8" fmla="*/ 182 w 224"/>
                <a:gd name="T9" fmla="*/ 5 h 153"/>
                <a:gd name="T10" fmla="*/ 224 w 224"/>
                <a:gd name="T11" fmla="*/ 3 h 153"/>
                <a:gd name="T12" fmla="*/ 172 w 224"/>
                <a:gd name="T13" fmla="*/ 153 h 153"/>
                <a:gd name="T14" fmla="*/ 131 w 224"/>
                <a:gd name="T15" fmla="*/ 153 h 153"/>
                <a:gd name="T16" fmla="*/ 152 w 224"/>
                <a:gd name="T17" fmla="*/ 90 h 153"/>
                <a:gd name="T18" fmla="*/ 92 w 224"/>
                <a:gd name="T19" fmla="*/ 90 h 153"/>
                <a:gd name="T20" fmla="*/ 71 w 224"/>
                <a:gd name="T21" fmla="*/ 153 h 153"/>
                <a:gd name="T22" fmla="*/ 0 w 224"/>
                <a:gd name="T23" fmla="*/ 153 h 153"/>
                <a:gd name="T24" fmla="*/ 52 w 224"/>
                <a:gd name="T25" fmla="*/ 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153">
                  <a:moveTo>
                    <a:pt x="52" y="3"/>
                  </a:moveTo>
                  <a:cubicBezTo>
                    <a:pt x="75" y="3"/>
                    <a:pt x="99" y="3"/>
                    <a:pt x="122" y="3"/>
                  </a:cubicBezTo>
                  <a:cubicBezTo>
                    <a:pt x="115" y="24"/>
                    <a:pt x="108" y="45"/>
                    <a:pt x="100" y="66"/>
                  </a:cubicBezTo>
                  <a:cubicBezTo>
                    <a:pt x="120" y="66"/>
                    <a:pt x="141" y="66"/>
                    <a:pt x="161" y="66"/>
                  </a:cubicBezTo>
                  <a:cubicBezTo>
                    <a:pt x="168" y="46"/>
                    <a:pt x="174" y="25"/>
                    <a:pt x="182" y="5"/>
                  </a:cubicBezTo>
                  <a:cubicBezTo>
                    <a:pt x="195" y="0"/>
                    <a:pt x="210" y="4"/>
                    <a:pt x="224" y="3"/>
                  </a:cubicBezTo>
                  <a:cubicBezTo>
                    <a:pt x="206" y="53"/>
                    <a:pt x="189" y="103"/>
                    <a:pt x="172" y="153"/>
                  </a:cubicBezTo>
                  <a:cubicBezTo>
                    <a:pt x="159" y="153"/>
                    <a:pt x="145" y="153"/>
                    <a:pt x="131" y="153"/>
                  </a:cubicBezTo>
                  <a:cubicBezTo>
                    <a:pt x="138" y="132"/>
                    <a:pt x="145" y="111"/>
                    <a:pt x="152" y="90"/>
                  </a:cubicBezTo>
                  <a:cubicBezTo>
                    <a:pt x="132" y="90"/>
                    <a:pt x="112" y="90"/>
                    <a:pt x="92" y="90"/>
                  </a:cubicBezTo>
                  <a:cubicBezTo>
                    <a:pt x="85" y="111"/>
                    <a:pt x="78" y="132"/>
                    <a:pt x="71" y="153"/>
                  </a:cubicBezTo>
                  <a:cubicBezTo>
                    <a:pt x="47" y="152"/>
                    <a:pt x="24" y="153"/>
                    <a:pt x="0" y="153"/>
                  </a:cubicBezTo>
                  <a:cubicBezTo>
                    <a:pt x="18" y="103"/>
                    <a:pt x="34" y="53"/>
                    <a:pt x="5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" name="Freeform 8"/>
            <p:cNvSpPr>
              <a:spLocks/>
            </p:cNvSpPr>
            <p:nvPr/>
          </p:nvSpPr>
          <p:spPr bwMode="auto">
            <a:xfrm>
              <a:off x="3336925" y="3087688"/>
              <a:ext cx="457200" cy="566738"/>
            </a:xfrm>
            <a:custGeom>
              <a:avLst/>
              <a:gdLst>
                <a:gd name="T0" fmla="*/ 0 w 122"/>
                <a:gd name="T1" fmla="*/ 150 h 150"/>
                <a:gd name="T2" fmla="*/ 52 w 122"/>
                <a:gd name="T3" fmla="*/ 0 h 150"/>
                <a:gd name="T4" fmla="*/ 122 w 122"/>
                <a:gd name="T5" fmla="*/ 0 h 150"/>
                <a:gd name="T6" fmla="*/ 71 w 122"/>
                <a:gd name="T7" fmla="*/ 148 h 150"/>
                <a:gd name="T8" fmla="*/ 68 w 122"/>
                <a:gd name="T9" fmla="*/ 149 h 150"/>
                <a:gd name="T10" fmla="*/ 0 w 122"/>
                <a:gd name="T1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150">
                  <a:moveTo>
                    <a:pt x="0" y="150"/>
                  </a:moveTo>
                  <a:cubicBezTo>
                    <a:pt x="18" y="100"/>
                    <a:pt x="34" y="50"/>
                    <a:pt x="52" y="0"/>
                  </a:cubicBezTo>
                  <a:cubicBezTo>
                    <a:pt x="75" y="0"/>
                    <a:pt x="99" y="0"/>
                    <a:pt x="122" y="0"/>
                  </a:cubicBezTo>
                  <a:cubicBezTo>
                    <a:pt x="105" y="49"/>
                    <a:pt x="88" y="99"/>
                    <a:pt x="71" y="148"/>
                  </a:cubicBezTo>
                  <a:cubicBezTo>
                    <a:pt x="68" y="149"/>
                    <a:pt x="68" y="149"/>
                    <a:pt x="68" y="149"/>
                  </a:cubicBezTo>
                  <a:cubicBezTo>
                    <a:pt x="46" y="150"/>
                    <a:pt x="23" y="149"/>
                    <a:pt x="0" y="1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1" name="Freeform 9"/>
            <p:cNvSpPr>
              <a:spLocks/>
            </p:cNvSpPr>
            <p:nvPr/>
          </p:nvSpPr>
          <p:spPr bwMode="auto">
            <a:xfrm>
              <a:off x="3705225" y="3087688"/>
              <a:ext cx="839788" cy="569913"/>
            </a:xfrm>
            <a:custGeom>
              <a:avLst/>
              <a:gdLst>
                <a:gd name="T0" fmla="*/ 50 w 224"/>
                <a:gd name="T1" fmla="*/ 28 h 151"/>
                <a:gd name="T2" fmla="*/ 107 w 224"/>
                <a:gd name="T3" fmla="*/ 0 h 151"/>
                <a:gd name="T4" fmla="*/ 224 w 224"/>
                <a:gd name="T5" fmla="*/ 0 h 151"/>
                <a:gd name="T6" fmla="*/ 214 w 224"/>
                <a:gd name="T7" fmla="*/ 27 h 151"/>
                <a:gd name="T8" fmla="*/ 143 w 224"/>
                <a:gd name="T9" fmla="*/ 27 h 151"/>
                <a:gd name="T10" fmla="*/ 103 w 224"/>
                <a:gd name="T11" fmla="*/ 60 h 151"/>
                <a:gd name="T12" fmla="*/ 188 w 224"/>
                <a:gd name="T13" fmla="*/ 64 h 151"/>
                <a:gd name="T14" fmla="*/ 192 w 224"/>
                <a:gd name="T15" fmla="*/ 94 h 151"/>
                <a:gd name="T16" fmla="*/ 127 w 224"/>
                <a:gd name="T17" fmla="*/ 149 h 151"/>
                <a:gd name="T18" fmla="*/ 0 w 224"/>
                <a:gd name="T19" fmla="*/ 150 h 151"/>
                <a:gd name="T20" fmla="*/ 10 w 224"/>
                <a:gd name="T21" fmla="*/ 124 h 151"/>
                <a:gd name="T22" fmla="*/ 27 w 224"/>
                <a:gd name="T23" fmla="*/ 122 h 151"/>
                <a:gd name="T24" fmla="*/ 107 w 224"/>
                <a:gd name="T25" fmla="*/ 122 h 151"/>
                <a:gd name="T26" fmla="*/ 141 w 224"/>
                <a:gd name="T27" fmla="*/ 111 h 151"/>
                <a:gd name="T28" fmla="*/ 152 w 224"/>
                <a:gd name="T29" fmla="*/ 88 h 151"/>
                <a:gd name="T30" fmla="*/ 43 w 224"/>
                <a:gd name="T31" fmla="*/ 87 h 151"/>
                <a:gd name="T32" fmla="*/ 30 w 224"/>
                <a:gd name="T33" fmla="*/ 73 h 151"/>
                <a:gd name="T34" fmla="*/ 50 w 224"/>
                <a:gd name="T35" fmla="*/ 2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4" h="151">
                  <a:moveTo>
                    <a:pt x="50" y="28"/>
                  </a:moveTo>
                  <a:cubicBezTo>
                    <a:pt x="63" y="11"/>
                    <a:pt x="85" y="0"/>
                    <a:pt x="107" y="0"/>
                  </a:cubicBezTo>
                  <a:cubicBezTo>
                    <a:pt x="146" y="0"/>
                    <a:pt x="185" y="0"/>
                    <a:pt x="224" y="0"/>
                  </a:cubicBezTo>
                  <a:cubicBezTo>
                    <a:pt x="221" y="9"/>
                    <a:pt x="218" y="18"/>
                    <a:pt x="214" y="27"/>
                  </a:cubicBezTo>
                  <a:cubicBezTo>
                    <a:pt x="191" y="27"/>
                    <a:pt x="167" y="27"/>
                    <a:pt x="143" y="27"/>
                  </a:cubicBezTo>
                  <a:cubicBezTo>
                    <a:pt x="124" y="28"/>
                    <a:pt x="105" y="40"/>
                    <a:pt x="103" y="60"/>
                  </a:cubicBezTo>
                  <a:cubicBezTo>
                    <a:pt x="131" y="66"/>
                    <a:pt x="160" y="59"/>
                    <a:pt x="188" y="64"/>
                  </a:cubicBezTo>
                  <a:cubicBezTo>
                    <a:pt x="198" y="71"/>
                    <a:pt x="194" y="84"/>
                    <a:pt x="192" y="94"/>
                  </a:cubicBezTo>
                  <a:cubicBezTo>
                    <a:pt x="182" y="122"/>
                    <a:pt x="158" y="147"/>
                    <a:pt x="127" y="149"/>
                  </a:cubicBezTo>
                  <a:cubicBezTo>
                    <a:pt x="85" y="151"/>
                    <a:pt x="43" y="149"/>
                    <a:pt x="0" y="150"/>
                  </a:cubicBezTo>
                  <a:cubicBezTo>
                    <a:pt x="4" y="141"/>
                    <a:pt x="6" y="132"/>
                    <a:pt x="10" y="124"/>
                  </a:cubicBezTo>
                  <a:cubicBezTo>
                    <a:pt x="15" y="121"/>
                    <a:pt x="21" y="123"/>
                    <a:pt x="27" y="122"/>
                  </a:cubicBezTo>
                  <a:cubicBezTo>
                    <a:pt x="54" y="122"/>
                    <a:pt x="80" y="122"/>
                    <a:pt x="107" y="122"/>
                  </a:cubicBezTo>
                  <a:cubicBezTo>
                    <a:pt x="119" y="122"/>
                    <a:pt x="133" y="121"/>
                    <a:pt x="141" y="111"/>
                  </a:cubicBezTo>
                  <a:cubicBezTo>
                    <a:pt x="148" y="105"/>
                    <a:pt x="149" y="96"/>
                    <a:pt x="152" y="88"/>
                  </a:cubicBezTo>
                  <a:cubicBezTo>
                    <a:pt x="116" y="86"/>
                    <a:pt x="79" y="87"/>
                    <a:pt x="43" y="87"/>
                  </a:cubicBezTo>
                  <a:cubicBezTo>
                    <a:pt x="35" y="88"/>
                    <a:pt x="29" y="80"/>
                    <a:pt x="30" y="73"/>
                  </a:cubicBezTo>
                  <a:cubicBezTo>
                    <a:pt x="29" y="56"/>
                    <a:pt x="40" y="41"/>
                    <a:pt x="50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Freeform 10"/>
            <p:cNvSpPr>
              <a:spLocks/>
            </p:cNvSpPr>
            <p:nvPr/>
          </p:nvSpPr>
          <p:spPr bwMode="auto">
            <a:xfrm>
              <a:off x="4451350" y="3087688"/>
              <a:ext cx="458788" cy="566738"/>
            </a:xfrm>
            <a:custGeom>
              <a:avLst/>
              <a:gdLst>
                <a:gd name="T0" fmla="*/ 51 w 122"/>
                <a:gd name="T1" fmla="*/ 0 h 150"/>
                <a:gd name="T2" fmla="*/ 122 w 122"/>
                <a:gd name="T3" fmla="*/ 0 h 150"/>
                <a:gd name="T4" fmla="*/ 71 w 122"/>
                <a:gd name="T5" fmla="*/ 150 h 150"/>
                <a:gd name="T6" fmla="*/ 0 w 122"/>
                <a:gd name="T7" fmla="*/ 150 h 150"/>
                <a:gd name="T8" fmla="*/ 51 w 122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50">
                  <a:moveTo>
                    <a:pt x="51" y="0"/>
                  </a:moveTo>
                  <a:cubicBezTo>
                    <a:pt x="75" y="0"/>
                    <a:pt x="98" y="0"/>
                    <a:pt x="122" y="0"/>
                  </a:cubicBezTo>
                  <a:cubicBezTo>
                    <a:pt x="104" y="50"/>
                    <a:pt x="87" y="100"/>
                    <a:pt x="71" y="150"/>
                  </a:cubicBezTo>
                  <a:cubicBezTo>
                    <a:pt x="47" y="150"/>
                    <a:pt x="24" y="150"/>
                    <a:pt x="0" y="150"/>
                  </a:cubicBezTo>
                  <a:cubicBezTo>
                    <a:pt x="18" y="100"/>
                    <a:pt x="34" y="5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3" name="Freeform 11"/>
            <p:cNvSpPr>
              <a:spLocks/>
            </p:cNvSpPr>
            <p:nvPr/>
          </p:nvSpPr>
          <p:spPr bwMode="auto">
            <a:xfrm>
              <a:off x="4865688" y="3087688"/>
              <a:ext cx="638175" cy="566738"/>
            </a:xfrm>
            <a:custGeom>
              <a:avLst/>
              <a:gdLst>
                <a:gd name="T0" fmla="*/ 40 w 170"/>
                <a:gd name="T1" fmla="*/ 0 h 150"/>
                <a:gd name="T2" fmla="*/ 110 w 170"/>
                <a:gd name="T3" fmla="*/ 0 h 150"/>
                <a:gd name="T4" fmla="*/ 76 w 170"/>
                <a:gd name="T5" fmla="*/ 99 h 150"/>
                <a:gd name="T6" fmla="*/ 90 w 170"/>
                <a:gd name="T7" fmla="*/ 122 h 150"/>
                <a:gd name="T8" fmla="*/ 170 w 170"/>
                <a:gd name="T9" fmla="*/ 123 h 150"/>
                <a:gd name="T10" fmla="*/ 160 w 170"/>
                <a:gd name="T11" fmla="*/ 150 h 150"/>
                <a:gd name="T12" fmla="*/ 42 w 170"/>
                <a:gd name="T13" fmla="*/ 150 h 150"/>
                <a:gd name="T14" fmla="*/ 5 w 170"/>
                <a:gd name="T15" fmla="*/ 130 h 150"/>
                <a:gd name="T16" fmla="*/ 11 w 170"/>
                <a:gd name="T17" fmla="*/ 83 h 150"/>
                <a:gd name="T18" fmla="*/ 40 w 170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50">
                  <a:moveTo>
                    <a:pt x="40" y="0"/>
                  </a:moveTo>
                  <a:cubicBezTo>
                    <a:pt x="63" y="0"/>
                    <a:pt x="87" y="0"/>
                    <a:pt x="110" y="0"/>
                  </a:cubicBezTo>
                  <a:cubicBezTo>
                    <a:pt x="99" y="33"/>
                    <a:pt x="87" y="66"/>
                    <a:pt x="76" y="99"/>
                  </a:cubicBezTo>
                  <a:cubicBezTo>
                    <a:pt x="71" y="109"/>
                    <a:pt x="79" y="121"/>
                    <a:pt x="90" y="122"/>
                  </a:cubicBezTo>
                  <a:cubicBezTo>
                    <a:pt x="117" y="124"/>
                    <a:pt x="143" y="122"/>
                    <a:pt x="170" y="123"/>
                  </a:cubicBezTo>
                  <a:cubicBezTo>
                    <a:pt x="166" y="132"/>
                    <a:pt x="163" y="141"/>
                    <a:pt x="160" y="150"/>
                  </a:cubicBezTo>
                  <a:cubicBezTo>
                    <a:pt x="121" y="149"/>
                    <a:pt x="81" y="150"/>
                    <a:pt x="42" y="150"/>
                  </a:cubicBezTo>
                  <a:cubicBezTo>
                    <a:pt x="28" y="149"/>
                    <a:pt x="10" y="146"/>
                    <a:pt x="5" y="130"/>
                  </a:cubicBezTo>
                  <a:cubicBezTo>
                    <a:pt x="0" y="114"/>
                    <a:pt x="6" y="98"/>
                    <a:pt x="11" y="83"/>
                  </a:cubicBezTo>
                  <a:cubicBezTo>
                    <a:pt x="21" y="55"/>
                    <a:pt x="31" y="28"/>
                    <a:pt x="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" name="Freeform 12"/>
            <p:cNvSpPr>
              <a:spLocks/>
            </p:cNvSpPr>
            <p:nvPr/>
          </p:nvSpPr>
          <p:spPr bwMode="auto">
            <a:xfrm>
              <a:off x="5567363" y="3087688"/>
              <a:ext cx="458788" cy="566738"/>
            </a:xfrm>
            <a:custGeom>
              <a:avLst/>
              <a:gdLst>
                <a:gd name="T0" fmla="*/ 51 w 122"/>
                <a:gd name="T1" fmla="*/ 0 h 150"/>
                <a:gd name="T2" fmla="*/ 122 w 122"/>
                <a:gd name="T3" fmla="*/ 0 h 150"/>
                <a:gd name="T4" fmla="*/ 71 w 122"/>
                <a:gd name="T5" fmla="*/ 150 h 150"/>
                <a:gd name="T6" fmla="*/ 0 w 122"/>
                <a:gd name="T7" fmla="*/ 150 h 150"/>
                <a:gd name="T8" fmla="*/ 51 w 122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50">
                  <a:moveTo>
                    <a:pt x="51" y="0"/>
                  </a:moveTo>
                  <a:cubicBezTo>
                    <a:pt x="75" y="0"/>
                    <a:pt x="98" y="0"/>
                    <a:pt x="122" y="0"/>
                  </a:cubicBezTo>
                  <a:cubicBezTo>
                    <a:pt x="105" y="50"/>
                    <a:pt x="87" y="100"/>
                    <a:pt x="71" y="150"/>
                  </a:cubicBezTo>
                  <a:cubicBezTo>
                    <a:pt x="47" y="150"/>
                    <a:pt x="24" y="150"/>
                    <a:pt x="0" y="150"/>
                  </a:cubicBezTo>
                  <a:cubicBezTo>
                    <a:pt x="17" y="100"/>
                    <a:pt x="35" y="5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Freeform 13"/>
            <p:cNvSpPr>
              <a:spLocks/>
            </p:cNvSpPr>
            <p:nvPr/>
          </p:nvSpPr>
          <p:spPr bwMode="auto">
            <a:xfrm>
              <a:off x="5980113" y="3087688"/>
              <a:ext cx="796925" cy="566738"/>
            </a:xfrm>
            <a:custGeom>
              <a:avLst/>
              <a:gdLst>
                <a:gd name="T0" fmla="*/ 19 w 212"/>
                <a:gd name="T1" fmla="*/ 63 h 150"/>
                <a:gd name="T2" fmla="*/ 93 w 212"/>
                <a:gd name="T3" fmla="*/ 0 h 150"/>
                <a:gd name="T4" fmla="*/ 212 w 212"/>
                <a:gd name="T5" fmla="*/ 0 h 150"/>
                <a:gd name="T6" fmla="*/ 203 w 212"/>
                <a:gd name="T7" fmla="*/ 27 h 150"/>
                <a:gd name="T8" fmla="*/ 129 w 212"/>
                <a:gd name="T9" fmla="*/ 27 h 150"/>
                <a:gd name="T10" fmla="*/ 90 w 212"/>
                <a:gd name="T11" fmla="*/ 58 h 150"/>
                <a:gd name="T12" fmla="*/ 75 w 212"/>
                <a:gd name="T13" fmla="*/ 105 h 150"/>
                <a:gd name="T14" fmla="*/ 93 w 212"/>
                <a:gd name="T15" fmla="*/ 122 h 150"/>
                <a:gd name="T16" fmla="*/ 170 w 212"/>
                <a:gd name="T17" fmla="*/ 123 h 150"/>
                <a:gd name="T18" fmla="*/ 161 w 212"/>
                <a:gd name="T19" fmla="*/ 150 h 150"/>
                <a:gd name="T20" fmla="*/ 41 w 212"/>
                <a:gd name="T21" fmla="*/ 150 h 150"/>
                <a:gd name="T22" fmla="*/ 4 w 212"/>
                <a:gd name="T23" fmla="*/ 129 h 150"/>
                <a:gd name="T24" fmla="*/ 19 w 212"/>
                <a:gd name="T25" fmla="*/ 6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2" h="150">
                  <a:moveTo>
                    <a:pt x="19" y="63"/>
                  </a:moveTo>
                  <a:cubicBezTo>
                    <a:pt x="32" y="32"/>
                    <a:pt x="58" y="2"/>
                    <a:pt x="93" y="0"/>
                  </a:cubicBezTo>
                  <a:cubicBezTo>
                    <a:pt x="132" y="0"/>
                    <a:pt x="172" y="0"/>
                    <a:pt x="212" y="0"/>
                  </a:cubicBezTo>
                  <a:cubicBezTo>
                    <a:pt x="209" y="9"/>
                    <a:pt x="206" y="18"/>
                    <a:pt x="203" y="27"/>
                  </a:cubicBezTo>
                  <a:cubicBezTo>
                    <a:pt x="178" y="27"/>
                    <a:pt x="154" y="27"/>
                    <a:pt x="129" y="27"/>
                  </a:cubicBezTo>
                  <a:cubicBezTo>
                    <a:pt x="111" y="28"/>
                    <a:pt x="95" y="41"/>
                    <a:pt x="90" y="58"/>
                  </a:cubicBezTo>
                  <a:cubicBezTo>
                    <a:pt x="85" y="73"/>
                    <a:pt x="78" y="89"/>
                    <a:pt x="75" y="105"/>
                  </a:cubicBezTo>
                  <a:cubicBezTo>
                    <a:pt x="73" y="115"/>
                    <a:pt x="84" y="122"/>
                    <a:pt x="93" y="122"/>
                  </a:cubicBezTo>
                  <a:cubicBezTo>
                    <a:pt x="119" y="123"/>
                    <a:pt x="144" y="122"/>
                    <a:pt x="170" y="123"/>
                  </a:cubicBezTo>
                  <a:cubicBezTo>
                    <a:pt x="166" y="132"/>
                    <a:pt x="163" y="141"/>
                    <a:pt x="161" y="150"/>
                  </a:cubicBezTo>
                  <a:cubicBezTo>
                    <a:pt x="121" y="150"/>
                    <a:pt x="81" y="150"/>
                    <a:pt x="41" y="150"/>
                  </a:cubicBezTo>
                  <a:cubicBezTo>
                    <a:pt x="26" y="149"/>
                    <a:pt x="8" y="145"/>
                    <a:pt x="4" y="129"/>
                  </a:cubicBezTo>
                  <a:cubicBezTo>
                    <a:pt x="0" y="106"/>
                    <a:pt x="11" y="84"/>
                    <a:pt x="19" y="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6" name="Freeform 14"/>
            <p:cNvSpPr>
              <a:spLocks noEditPoints="1"/>
            </p:cNvSpPr>
            <p:nvPr/>
          </p:nvSpPr>
          <p:spPr bwMode="auto">
            <a:xfrm>
              <a:off x="6716713" y="3076575"/>
              <a:ext cx="750888" cy="596900"/>
            </a:xfrm>
            <a:custGeom>
              <a:avLst/>
              <a:gdLst>
                <a:gd name="T0" fmla="*/ 82 w 200"/>
                <a:gd name="T1" fmla="*/ 5 h 158"/>
                <a:gd name="T2" fmla="*/ 141 w 200"/>
                <a:gd name="T3" fmla="*/ 3 h 158"/>
                <a:gd name="T4" fmla="*/ 187 w 200"/>
                <a:gd name="T5" fmla="*/ 14 h 158"/>
                <a:gd name="T6" fmla="*/ 192 w 200"/>
                <a:gd name="T7" fmla="*/ 70 h 158"/>
                <a:gd name="T8" fmla="*/ 150 w 200"/>
                <a:gd name="T9" fmla="*/ 141 h 158"/>
                <a:gd name="T10" fmla="*/ 61 w 200"/>
                <a:gd name="T11" fmla="*/ 153 h 158"/>
                <a:gd name="T12" fmla="*/ 10 w 200"/>
                <a:gd name="T13" fmla="*/ 138 h 158"/>
                <a:gd name="T14" fmla="*/ 17 w 200"/>
                <a:gd name="T15" fmla="*/ 76 h 158"/>
                <a:gd name="T16" fmla="*/ 82 w 200"/>
                <a:gd name="T17" fmla="*/ 5 h 158"/>
                <a:gd name="T18" fmla="*/ 118 w 200"/>
                <a:gd name="T19" fmla="*/ 33 h 158"/>
                <a:gd name="T20" fmla="*/ 86 w 200"/>
                <a:gd name="T21" fmla="*/ 81 h 158"/>
                <a:gd name="T22" fmla="*/ 82 w 200"/>
                <a:gd name="T23" fmla="*/ 119 h 158"/>
                <a:gd name="T24" fmla="*/ 140 w 200"/>
                <a:gd name="T25" fmla="*/ 99 h 158"/>
                <a:gd name="T26" fmla="*/ 156 w 200"/>
                <a:gd name="T27" fmla="*/ 48 h 158"/>
                <a:gd name="T28" fmla="*/ 118 w 200"/>
                <a:gd name="T29" fmla="*/ 33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" h="158">
                  <a:moveTo>
                    <a:pt x="82" y="5"/>
                  </a:moveTo>
                  <a:cubicBezTo>
                    <a:pt x="102" y="1"/>
                    <a:pt x="121" y="4"/>
                    <a:pt x="141" y="3"/>
                  </a:cubicBezTo>
                  <a:cubicBezTo>
                    <a:pt x="157" y="3"/>
                    <a:pt x="176" y="0"/>
                    <a:pt x="187" y="14"/>
                  </a:cubicBezTo>
                  <a:cubicBezTo>
                    <a:pt x="200" y="30"/>
                    <a:pt x="197" y="52"/>
                    <a:pt x="192" y="70"/>
                  </a:cubicBezTo>
                  <a:cubicBezTo>
                    <a:pt x="183" y="96"/>
                    <a:pt x="175" y="126"/>
                    <a:pt x="150" y="141"/>
                  </a:cubicBezTo>
                  <a:cubicBezTo>
                    <a:pt x="124" y="158"/>
                    <a:pt x="91" y="151"/>
                    <a:pt x="61" y="153"/>
                  </a:cubicBezTo>
                  <a:cubicBezTo>
                    <a:pt x="44" y="152"/>
                    <a:pt x="21" y="155"/>
                    <a:pt x="10" y="138"/>
                  </a:cubicBezTo>
                  <a:cubicBezTo>
                    <a:pt x="0" y="118"/>
                    <a:pt x="11" y="96"/>
                    <a:pt x="17" y="76"/>
                  </a:cubicBezTo>
                  <a:cubicBezTo>
                    <a:pt x="28" y="46"/>
                    <a:pt x="49" y="14"/>
                    <a:pt x="82" y="5"/>
                  </a:cubicBezTo>
                  <a:close/>
                  <a:moveTo>
                    <a:pt x="118" y="33"/>
                  </a:moveTo>
                  <a:cubicBezTo>
                    <a:pt x="97" y="39"/>
                    <a:pt x="92" y="63"/>
                    <a:pt x="86" y="81"/>
                  </a:cubicBezTo>
                  <a:cubicBezTo>
                    <a:pt x="83" y="93"/>
                    <a:pt x="72" y="108"/>
                    <a:pt x="82" y="119"/>
                  </a:cubicBezTo>
                  <a:cubicBezTo>
                    <a:pt x="101" y="134"/>
                    <a:pt x="134" y="122"/>
                    <a:pt x="140" y="99"/>
                  </a:cubicBezTo>
                  <a:cubicBezTo>
                    <a:pt x="146" y="82"/>
                    <a:pt x="153" y="66"/>
                    <a:pt x="156" y="48"/>
                  </a:cubicBezTo>
                  <a:cubicBezTo>
                    <a:pt x="157" y="29"/>
                    <a:pt x="132" y="27"/>
                    <a:pt x="118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7" name="Freeform 15"/>
            <p:cNvSpPr>
              <a:spLocks/>
            </p:cNvSpPr>
            <p:nvPr/>
          </p:nvSpPr>
          <p:spPr bwMode="auto">
            <a:xfrm>
              <a:off x="7429500" y="3087688"/>
              <a:ext cx="841375" cy="577850"/>
            </a:xfrm>
            <a:custGeom>
              <a:avLst/>
              <a:gdLst>
                <a:gd name="T0" fmla="*/ 51 w 224"/>
                <a:gd name="T1" fmla="*/ 0 h 153"/>
                <a:gd name="T2" fmla="*/ 107 w 224"/>
                <a:gd name="T3" fmla="*/ 0 h 153"/>
                <a:gd name="T4" fmla="*/ 126 w 224"/>
                <a:gd name="T5" fmla="*/ 14 h 153"/>
                <a:gd name="T6" fmla="*/ 152 w 224"/>
                <a:gd name="T7" fmla="*/ 90 h 153"/>
                <a:gd name="T8" fmla="*/ 183 w 224"/>
                <a:gd name="T9" fmla="*/ 0 h 153"/>
                <a:gd name="T10" fmla="*/ 224 w 224"/>
                <a:gd name="T11" fmla="*/ 0 h 153"/>
                <a:gd name="T12" fmla="*/ 180 w 224"/>
                <a:gd name="T13" fmla="*/ 126 h 153"/>
                <a:gd name="T14" fmla="*/ 171 w 224"/>
                <a:gd name="T15" fmla="*/ 150 h 153"/>
                <a:gd name="T16" fmla="*/ 119 w 224"/>
                <a:gd name="T17" fmla="*/ 150 h 153"/>
                <a:gd name="T18" fmla="*/ 97 w 224"/>
                <a:gd name="T19" fmla="*/ 135 h 153"/>
                <a:gd name="T20" fmla="*/ 71 w 224"/>
                <a:gd name="T21" fmla="*/ 60 h 153"/>
                <a:gd name="T22" fmla="*/ 41 w 224"/>
                <a:gd name="T23" fmla="*/ 148 h 153"/>
                <a:gd name="T24" fmla="*/ 0 w 224"/>
                <a:gd name="T25" fmla="*/ 150 h 153"/>
                <a:gd name="T26" fmla="*/ 51 w 224"/>
                <a:gd name="T27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153">
                  <a:moveTo>
                    <a:pt x="51" y="0"/>
                  </a:moveTo>
                  <a:cubicBezTo>
                    <a:pt x="70" y="0"/>
                    <a:pt x="88" y="0"/>
                    <a:pt x="107" y="0"/>
                  </a:cubicBezTo>
                  <a:cubicBezTo>
                    <a:pt x="115" y="1"/>
                    <a:pt x="124" y="6"/>
                    <a:pt x="126" y="14"/>
                  </a:cubicBezTo>
                  <a:cubicBezTo>
                    <a:pt x="135" y="39"/>
                    <a:pt x="143" y="65"/>
                    <a:pt x="152" y="90"/>
                  </a:cubicBezTo>
                  <a:cubicBezTo>
                    <a:pt x="163" y="60"/>
                    <a:pt x="172" y="30"/>
                    <a:pt x="183" y="0"/>
                  </a:cubicBezTo>
                  <a:cubicBezTo>
                    <a:pt x="197" y="0"/>
                    <a:pt x="210" y="0"/>
                    <a:pt x="224" y="0"/>
                  </a:cubicBezTo>
                  <a:cubicBezTo>
                    <a:pt x="209" y="42"/>
                    <a:pt x="195" y="84"/>
                    <a:pt x="180" y="126"/>
                  </a:cubicBezTo>
                  <a:cubicBezTo>
                    <a:pt x="177" y="134"/>
                    <a:pt x="176" y="142"/>
                    <a:pt x="171" y="150"/>
                  </a:cubicBezTo>
                  <a:cubicBezTo>
                    <a:pt x="153" y="150"/>
                    <a:pt x="136" y="150"/>
                    <a:pt x="119" y="150"/>
                  </a:cubicBezTo>
                  <a:cubicBezTo>
                    <a:pt x="109" y="150"/>
                    <a:pt x="99" y="145"/>
                    <a:pt x="97" y="135"/>
                  </a:cubicBezTo>
                  <a:cubicBezTo>
                    <a:pt x="88" y="111"/>
                    <a:pt x="79" y="85"/>
                    <a:pt x="71" y="60"/>
                  </a:cubicBezTo>
                  <a:cubicBezTo>
                    <a:pt x="61" y="89"/>
                    <a:pt x="51" y="119"/>
                    <a:pt x="41" y="148"/>
                  </a:cubicBezTo>
                  <a:cubicBezTo>
                    <a:pt x="28" y="153"/>
                    <a:pt x="13" y="148"/>
                    <a:pt x="0" y="150"/>
                  </a:cubicBezTo>
                  <a:cubicBezTo>
                    <a:pt x="17" y="100"/>
                    <a:pt x="34" y="5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703" tIns="43352" rIns="86703" bIns="4335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8" name="矩形 47"/>
          <p:cNvSpPr/>
          <p:nvPr/>
        </p:nvSpPr>
        <p:spPr>
          <a:xfrm>
            <a:off x="6766677" y="4562487"/>
            <a:ext cx="1308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7022">
              <a:defRPr/>
            </a:pPr>
            <a:r>
              <a:rPr lang="zh-CN" altLang="en-US" sz="1400" b="1" kern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智慧城市</a:t>
            </a:r>
            <a:endParaRPr lang="en-US" altLang="zh-CN" sz="1400" b="1" kern="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3843488" y="4562487"/>
            <a:ext cx="12341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7022">
              <a:defRPr/>
            </a:pPr>
            <a:r>
              <a:rPr lang="zh-CN" altLang="en-US" sz="1400" b="1" kern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智慧家庭</a:t>
            </a:r>
            <a:endParaRPr lang="en-US" altLang="zh-CN" sz="1400" b="1" kern="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9664418" y="4562487"/>
            <a:ext cx="10837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7022">
              <a:defRPr/>
            </a:pPr>
            <a:r>
              <a:rPr lang="zh-CN" altLang="en-US" sz="1400" b="1" kern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智联汽车</a:t>
            </a:r>
            <a:endParaRPr lang="en-US" altLang="zh-CN" sz="1400" b="1" kern="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4090314" y="3551108"/>
            <a:ext cx="288405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1pPr>
            <a:lvl2pPr marL="382588" indent="74613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2pPr>
            <a:lvl3pPr marL="766763" indent="147638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3pPr>
            <a:lvl4pPr marL="1150938" indent="220663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4pPr>
            <a:lvl5pPr marL="1535113" indent="293688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rebuchet MS" panose="020B0603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algn="ctr" defTabSz="866675"/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智能终端</a:t>
            </a:r>
            <a:r>
              <a:rPr lang="zh-CN" altLang="en-US" sz="14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的核心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芯片及部件</a:t>
            </a:r>
            <a:endParaRPr lang="zh-CN" altLang="en-US" sz="9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2851274" y="3334698"/>
            <a:ext cx="1395258" cy="711582"/>
            <a:chOff x="5142648" y="3224563"/>
            <a:chExt cx="1548629" cy="789801"/>
          </a:xfrm>
        </p:grpSpPr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2648" y="3224563"/>
              <a:ext cx="1548629" cy="789801"/>
            </a:xfrm>
            <a:prstGeom prst="rect">
              <a:avLst/>
            </a:prstGeom>
          </p:spPr>
        </p:pic>
        <p:sp>
          <p:nvSpPr>
            <p:cNvPr id="73" name="矩形 5"/>
            <p:cNvSpPr/>
            <p:nvPr/>
          </p:nvSpPr>
          <p:spPr>
            <a:xfrm>
              <a:off x="5893083" y="3353748"/>
              <a:ext cx="484433" cy="538831"/>
            </a:xfrm>
            <a:custGeom>
              <a:avLst/>
              <a:gdLst>
                <a:gd name="connsiteX0" fmla="*/ 0 w 2052438"/>
                <a:gd name="connsiteY0" fmla="*/ 0 h 1954131"/>
                <a:gd name="connsiteX1" fmla="*/ 2052438 w 2052438"/>
                <a:gd name="connsiteY1" fmla="*/ 0 h 1954131"/>
                <a:gd name="connsiteX2" fmla="*/ 2052438 w 2052438"/>
                <a:gd name="connsiteY2" fmla="*/ 1954131 h 1954131"/>
                <a:gd name="connsiteX3" fmla="*/ 0 w 2052438"/>
                <a:gd name="connsiteY3" fmla="*/ 1954131 h 1954131"/>
                <a:gd name="connsiteX4" fmla="*/ 0 w 2052438"/>
                <a:gd name="connsiteY4" fmla="*/ 0 h 1954131"/>
                <a:gd name="connsiteX0" fmla="*/ 0 w 2052438"/>
                <a:gd name="connsiteY0" fmla="*/ 0 h 2236764"/>
                <a:gd name="connsiteX1" fmla="*/ 2052438 w 2052438"/>
                <a:gd name="connsiteY1" fmla="*/ 0 h 2236764"/>
                <a:gd name="connsiteX2" fmla="*/ 2002562 w 2052438"/>
                <a:gd name="connsiteY2" fmla="*/ 2236764 h 2236764"/>
                <a:gd name="connsiteX3" fmla="*/ 0 w 2052438"/>
                <a:gd name="connsiteY3" fmla="*/ 1954131 h 2236764"/>
                <a:gd name="connsiteX4" fmla="*/ 0 w 2052438"/>
                <a:gd name="connsiteY4" fmla="*/ 0 h 2236764"/>
                <a:gd name="connsiteX0" fmla="*/ 16625 w 2069063"/>
                <a:gd name="connsiteY0" fmla="*/ 0 h 2236764"/>
                <a:gd name="connsiteX1" fmla="*/ 2069063 w 2069063"/>
                <a:gd name="connsiteY1" fmla="*/ 0 h 2236764"/>
                <a:gd name="connsiteX2" fmla="*/ 2019187 w 2069063"/>
                <a:gd name="connsiteY2" fmla="*/ 2236764 h 2236764"/>
                <a:gd name="connsiteX3" fmla="*/ 0 w 2069063"/>
                <a:gd name="connsiteY3" fmla="*/ 2103760 h 2236764"/>
                <a:gd name="connsiteX4" fmla="*/ 16625 w 2069063"/>
                <a:gd name="connsiteY4" fmla="*/ 0 h 2236764"/>
                <a:gd name="connsiteX0" fmla="*/ 16625 w 2035813"/>
                <a:gd name="connsiteY0" fmla="*/ 83128 h 2319892"/>
                <a:gd name="connsiteX1" fmla="*/ 2035813 w 2035813"/>
                <a:gd name="connsiteY1" fmla="*/ 0 h 2319892"/>
                <a:gd name="connsiteX2" fmla="*/ 2019187 w 2035813"/>
                <a:gd name="connsiteY2" fmla="*/ 2319892 h 2319892"/>
                <a:gd name="connsiteX3" fmla="*/ 0 w 2035813"/>
                <a:gd name="connsiteY3" fmla="*/ 2186888 h 2319892"/>
                <a:gd name="connsiteX4" fmla="*/ 16625 w 2035813"/>
                <a:gd name="connsiteY4" fmla="*/ 83128 h 2319892"/>
                <a:gd name="connsiteX0" fmla="*/ 0 w 2085690"/>
                <a:gd name="connsiteY0" fmla="*/ 83128 h 2319892"/>
                <a:gd name="connsiteX1" fmla="*/ 2085690 w 2085690"/>
                <a:gd name="connsiteY1" fmla="*/ 0 h 2319892"/>
                <a:gd name="connsiteX2" fmla="*/ 2069064 w 2085690"/>
                <a:gd name="connsiteY2" fmla="*/ 2319892 h 2319892"/>
                <a:gd name="connsiteX3" fmla="*/ 49877 w 2085690"/>
                <a:gd name="connsiteY3" fmla="*/ 2186888 h 2319892"/>
                <a:gd name="connsiteX4" fmla="*/ 0 w 2085690"/>
                <a:gd name="connsiteY4" fmla="*/ 83128 h 2319892"/>
                <a:gd name="connsiteX0" fmla="*/ 0 w 2085690"/>
                <a:gd name="connsiteY0" fmla="*/ 83128 h 2319892"/>
                <a:gd name="connsiteX1" fmla="*/ 2085690 w 2085690"/>
                <a:gd name="connsiteY1" fmla="*/ 0 h 2319892"/>
                <a:gd name="connsiteX2" fmla="*/ 2069064 w 2085690"/>
                <a:gd name="connsiteY2" fmla="*/ 2319892 h 2319892"/>
                <a:gd name="connsiteX3" fmla="*/ 1 w 2085690"/>
                <a:gd name="connsiteY3" fmla="*/ 2170262 h 2319892"/>
                <a:gd name="connsiteX4" fmla="*/ 0 w 2085690"/>
                <a:gd name="connsiteY4" fmla="*/ 83128 h 2319892"/>
                <a:gd name="connsiteX0" fmla="*/ 16624 w 2085689"/>
                <a:gd name="connsiteY0" fmla="*/ 66502 h 2319892"/>
                <a:gd name="connsiteX1" fmla="*/ 2085689 w 2085689"/>
                <a:gd name="connsiteY1" fmla="*/ 0 h 2319892"/>
                <a:gd name="connsiteX2" fmla="*/ 2069063 w 2085689"/>
                <a:gd name="connsiteY2" fmla="*/ 2319892 h 2319892"/>
                <a:gd name="connsiteX3" fmla="*/ 0 w 2085689"/>
                <a:gd name="connsiteY3" fmla="*/ 2170262 h 2319892"/>
                <a:gd name="connsiteX4" fmla="*/ 16624 w 2085689"/>
                <a:gd name="connsiteY4" fmla="*/ 66502 h 2319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5689" h="2319892">
                  <a:moveTo>
                    <a:pt x="16624" y="66502"/>
                  </a:moveTo>
                  <a:lnTo>
                    <a:pt x="2085689" y="0"/>
                  </a:lnTo>
                  <a:lnTo>
                    <a:pt x="2069063" y="2319892"/>
                  </a:lnTo>
                  <a:lnTo>
                    <a:pt x="0" y="2170262"/>
                  </a:lnTo>
                  <a:cubicBezTo>
                    <a:pt x="0" y="1474551"/>
                    <a:pt x="16624" y="762213"/>
                    <a:pt x="16624" y="66502"/>
                  </a:cubicBezTo>
                  <a:close/>
                </a:path>
              </a:pathLst>
            </a:custGeom>
            <a:gradFill>
              <a:gsLst>
                <a:gs pos="58200">
                  <a:srgbClr val="3E3E3E"/>
                </a:gs>
                <a:gs pos="0">
                  <a:srgbClr val="181818"/>
                </a:gs>
                <a:gs pos="100000">
                  <a:srgbClr val="6F6F6F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74" name="组合 73"/>
            <p:cNvGrpSpPr/>
            <p:nvPr/>
          </p:nvGrpSpPr>
          <p:grpSpPr>
            <a:xfrm>
              <a:off x="5900462" y="3463192"/>
              <a:ext cx="450339" cy="263838"/>
              <a:chOff x="-773207" y="3040400"/>
              <a:chExt cx="882030" cy="516750"/>
            </a:xfrm>
          </p:grpSpPr>
          <p:sp>
            <p:nvSpPr>
              <p:cNvPr id="75" name="Freeform 5"/>
              <p:cNvSpPr>
                <a:spLocks/>
              </p:cNvSpPr>
              <p:nvPr/>
            </p:nvSpPr>
            <p:spPr bwMode="auto">
              <a:xfrm>
                <a:off x="-773207" y="3470080"/>
                <a:ext cx="126740" cy="87070"/>
              </a:xfrm>
              <a:custGeom>
                <a:avLst/>
                <a:gdLst>
                  <a:gd name="T0" fmla="*/ 0 w 104"/>
                  <a:gd name="T1" fmla="*/ 69 h 71"/>
                  <a:gd name="T2" fmla="*/ 12 w 104"/>
                  <a:gd name="T3" fmla="*/ 34 h 71"/>
                  <a:gd name="T4" fmla="*/ 23 w 104"/>
                  <a:gd name="T5" fmla="*/ 1 h 71"/>
                  <a:gd name="T6" fmla="*/ 40 w 104"/>
                  <a:gd name="T7" fmla="*/ 1 h 71"/>
                  <a:gd name="T8" fmla="*/ 56 w 104"/>
                  <a:gd name="T9" fmla="*/ 2 h 71"/>
                  <a:gd name="T10" fmla="*/ 52 w 104"/>
                  <a:gd name="T11" fmla="*/ 16 h 71"/>
                  <a:gd name="T12" fmla="*/ 47 w 104"/>
                  <a:gd name="T13" fmla="*/ 29 h 71"/>
                  <a:gd name="T14" fmla="*/ 62 w 104"/>
                  <a:gd name="T15" fmla="*/ 30 h 71"/>
                  <a:gd name="T16" fmla="*/ 77 w 104"/>
                  <a:gd name="T17" fmla="*/ 30 h 71"/>
                  <a:gd name="T18" fmla="*/ 82 w 104"/>
                  <a:gd name="T19" fmla="*/ 15 h 71"/>
                  <a:gd name="T20" fmla="*/ 86 w 104"/>
                  <a:gd name="T21" fmla="*/ 0 h 71"/>
                  <a:gd name="T22" fmla="*/ 95 w 104"/>
                  <a:gd name="T23" fmla="*/ 0 h 71"/>
                  <a:gd name="T24" fmla="*/ 104 w 104"/>
                  <a:gd name="T25" fmla="*/ 0 h 71"/>
                  <a:gd name="T26" fmla="*/ 93 w 104"/>
                  <a:gd name="T27" fmla="*/ 35 h 71"/>
                  <a:gd name="T28" fmla="*/ 81 w 104"/>
                  <a:gd name="T29" fmla="*/ 71 h 71"/>
                  <a:gd name="T30" fmla="*/ 72 w 104"/>
                  <a:gd name="T31" fmla="*/ 71 h 71"/>
                  <a:gd name="T32" fmla="*/ 63 w 104"/>
                  <a:gd name="T33" fmla="*/ 71 h 71"/>
                  <a:gd name="T34" fmla="*/ 66 w 104"/>
                  <a:gd name="T35" fmla="*/ 60 h 71"/>
                  <a:gd name="T36" fmla="*/ 58 w 104"/>
                  <a:gd name="T37" fmla="*/ 41 h 71"/>
                  <a:gd name="T38" fmla="*/ 44 w 104"/>
                  <a:gd name="T39" fmla="*/ 41 h 71"/>
                  <a:gd name="T40" fmla="*/ 38 w 104"/>
                  <a:gd name="T41" fmla="*/ 55 h 71"/>
                  <a:gd name="T42" fmla="*/ 33 w 104"/>
                  <a:gd name="T43" fmla="*/ 70 h 71"/>
                  <a:gd name="T44" fmla="*/ 17 w 104"/>
                  <a:gd name="T45" fmla="*/ 70 h 71"/>
                  <a:gd name="T46" fmla="*/ 0 w 104"/>
                  <a:gd name="T47" fmla="*/ 6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4" h="71">
                    <a:moveTo>
                      <a:pt x="0" y="69"/>
                    </a:moveTo>
                    <a:cubicBezTo>
                      <a:pt x="0" y="68"/>
                      <a:pt x="6" y="52"/>
                      <a:pt x="12" y="34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9" y="0"/>
                      <a:pt x="56" y="1"/>
                      <a:pt x="56" y="2"/>
                    </a:cubicBezTo>
                    <a:cubicBezTo>
                      <a:pt x="56" y="3"/>
                      <a:pt x="54" y="9"/>
                      <a:pt x="52" y="16"/>
                    </a:cubicBezTo>
                    <a:cubicBezTo>
                      <a:pt x="49" y="23"/>
                      <a:pt x="47" y="29"/>
                      <a:pt x="47" y="29"/>
                    </a:cubicBezTo>
                    <a:cubicBezTo>
                      <a:pt x="47" y="30"/>
                      <a:pt x="54" y="30"/>
                      <a:pt x="62" y="30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93" y="35"/>
                      <a:pt x="93" y="35"/>
                      <a:pt x="93" y="35"/>
                    </a:cubicBezTo>
                    <a:cubicBezTo>
                      <a:pt x="81" y="71"/>
                      <a:pt x="81" y="71"/>
                      <a:pt x="81" y="71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63" y="71"/>
                      <a:pt x="63" y="71"/>
                      <a:pt x="63" y="71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74" y="39"/>
                      <a:pt x="75" y="41"/>
                      <a:pt x="58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8" y="70"/>
                      <a:pt x="0" y="70"/>
                      <a:pt x="0" y="69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86672" tIns="43336" rIns="86672" bIns="4333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707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6" name="Freeform 6"/>
              <p:cNvSpPr>
                <a:spLocks/>
              </p:cNvSpPr>
              <p:nvPr/>
            </p:nvSpPr>
            <p:spPr bwMode="auto">
              <a:xfrm>
                <a:off x="-656255" y="3470080"/>
                <a:ext cx="68522" cy="86039"/>
              </a:xfrm>
              <a:custGeom>
                <a:avLst/>
                <a:gdLst>
                  <a:gd name="T0" fmla="*/ 0 w 56"/>
                  <a:gd name="T1" fmla="*/ 69 h 70"/>
                  <a:gd name="T2" fmla="*/ 11 w 56"/>
                  <a:gd name="T3" fmla="*/ 34 h 70"/>
                  <a:gd name="T4" fmla="*/ 23 w 56"/>
                  <a:gd name="T5" fmla="*/ 0 h 70"/>
                  <a:gd name="T6" fmla="*/ 39 w 56"/>
                  <a:gd name="T7" fmla="*/ 0 h 70"/>
                  <a:gd name="T8" fmla="*/ 55 w 56"/>
                  <a:gd name="T9" fmla="*/ 4 h 70"/>
                  <a:gd name="T10" fmla="*/ 43 w 56"/>
                  <a:gd name="T11" fmla="*/ 39 h 70"/>
                  <a:gd name="T12" fmla="*/ 33 w 56"/>
                  <a:gd name="T13" fmla="*/ 70 h 70"/>
                  <a:gd name="T14" fmla="*/ 17 w 56"/>
                  <a:gd name="T15" fmla="*/ 70 h 70"/>
                  <a:gd name="T16" fmla="*/ 0 w 56"/>
                  <a:gd name="T17" fmla="*/ 6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70">
                    <a:moveTo>
                      <a:pt x="0" y="69"/>
                    </a:moveTo>
                    <a:cubicBezTo>
                      <a:pt x="0" y="68"/>
                      <a:pt x="5" y="52"/>
                      <a:pt x="11" y="34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4" y="0"/>
                      <a:pt x="56" y="1"/>
                      <a:pt x="55" y="4"/>
                    </a:cubicBezTo>
                    <a:cubicBezTo>
                      <a:pt x="54" y="6"/>
                      <a:pt x="49" y="22"/>
                      <a:pt x="43" y="39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8" y="70"/>
                      <a:pt x="0" y="70"/>
                      <a:pt x="0" y="69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86672" tIns="43336" rIns="86672" bIns="4333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707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7" name="Freeform 7"/>
              <p:cNvSpPr>
                <a:spLocks/>
              </p:cNvSpPr>
              <p:nvPr/>
            </p:nvSpPr>
            <p:spPr bwMode="auto">
              <a:xfrm>
                <a:off x="-598553" y="3470080"/>
                <a:ext cx="126740" cy="87070"/>
              </a:xfrm>
              <a:custGeom>
                <a:avLst/>
                <a:gdLst>
                  <a:gd name="T0" fmla="*/ 0 w 104"/>
                  <a:gd name="T1" fmla="*/ 68 h 71"/>
                  <a:gd name="T2" fmla="*/ 2 w 104"/>
                  <a:gd name="T3" fmla="*/ 62 h 71"/>
                  <a:gd name="T4" fmla="*/ 33 w 104"/>
                  <a:gd name="T5" fmla="*/ 58 h 71"/>
                  <a:gd name="T6" fmla="*/ 66 w 104"/>
                  <a:gd name="T7" fmla="*/ 52 h 71"/>
                  <a:gd name="T8" fmla="*/ 43 w 104"/>
                  <a:gd name="T9" fmla="*/ 41 h 71"/>
                  <a:gd name="T10" fmla="*/ 14 w 104"/>
                  <a:gd name="T11" fmla="*/ 38 h 71"/>
                  <a:gd name="T12" fmla="*/ 32 w 104"/>
                  <a:gd name="T13" fmla="*/ 5 h 71"/>
                  <a:gd name="T14" fmla="*/ 72 w 104"/>
                  <a:gd name="T15" fmla="*/ 0 h 71"/>
                  <a:gd name="T16" fmla="*/ 104 w 104"/>
                  <a:gd name="T17" fmla="*/ 1 h 71"/>
                  <a:gd name="T18" fmla="*/ 102 w 104"/>
                  <a:gd name="T19" fmla="*/ 8 h 71"/>
                  <a:gd name="T20" fmla="*/ 81 w 104"/>
                  <a:gd name="T21" fmla="*/ 13 h 71"/>
                  <a:gd name="T22" fmla="*/ 49 w 104"/>
                  <a:gd name="T23" fmla="*/ 22 h 71"/>
                  <a:gd name="T24" fmla="*/ 70 w 104"/>
                  <a:gd name="T25" fmla="*/ 30 h 71"/>
                  <a:gd name="T26" fmla="*/ 90 w 104"/>
                  <a:gd name="T27" fmla="*/ 30 h 71"/>
                  <a:gd name="T28" fmla="*/ 90 w 104"/>
                  <a:gd name="T29" fmla="*/ 37 h 71"/>
                  <a:gd name="T30" fmla="*/ 77 w 104"/>
                  <a:gd name="T31" fmla="*/ 63 h 71"/>
                  <a:gd name="T32" fmla="*/ 70 w 104"/>
                  <a:gd name="T33" fmla="*/ 70 h 71"/>
                  <a:gd name="T34" fmla="*/ 35 w 104"/>
                  <a:gd name="T35" fmla="*/ 70 h 71"/>
                  <a:gd name="T36" fmla="*/ 0 w 104"/>
                  <a:gd name="T37" fmla="*/ 6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4" h="71">
                    <a:moveTo>
                      <a:pt x="0" y="68"/>
                    </a:moveTo>
                    <a:cubicBezTo>
                      <a:pt x="0" y="67"/>
                      <a:pt x="1" y="64"/>
                      <a:pt x="2" y="62"/>
                    </a:cubicBezTo>
                    <a:cubicBezTo>
                      <a:pt x="4" y="58"/>
                      <a:pt x="7" y="58"/>
                      <a:pt x="33" y="58"/>
                    </a:cubicBezTo>
                    <a:cubicBezTo>
                      <a:pt x="61" y="58"/>
                      <a:pt x="62" y="58"/>
                      <a:pt x="66" y="52"/>
                    </a:cubicBezTo>
                    <a:cubicBezTo>
                      <a:pt x="74" y="41"/>
                      <a:pt x="73" y="41"/>
                      <a:pt x="43" y="41"/>
                    </a:cubicBezTo>
                    <a:cubicBezTo>
                      <a:pt x="20" y="41"/>
                      <a:pt x="15" y="40"/>
                      <a:pt x="14" y="38"/>
                    </a:cubicBezTo>
                    <a:cubicBezTo>
                      <a:pt x="11" y="30"/>
                      <a:pt x="20" y="13"/>
                      <a:pt x="32" y="5"/>
                    </a:cubicBezTo>
                    <a:cubicBezTo>
                      <a:pt x="39" y="1"/>
                      <a:pt x="41" y="0"/>
                      <a:pt x="72" y="0"/>
                    </a:cubicBezTo>
                    <a:cubicBezTo>
                      <a:pt x="90" y="0"/>
                      <a:pt x="104" y="1"/>
                      <a:pt x="104" y="1"/>
                    </a:cubicBezTo>
                    <a:cubicBezTo>
                      <a:pt x="104" y="2"/>
                      <a:pt x="104" y="5"/>
                      <a:pt x="102" y="8"/>
                    </a:cubicBezTo>
                    <a:cubicBezTo>
                      <a:pt x="100" y="13"/>
                      <a:pt x="100" y="13"/>
                      <a:pt x="81" y="13"/>
                    </a:cubicBezTo>
                    <a:cubicBezTo>
                      <a:pt x="62" y="13"/>
                      <a:pt x="51" y="16"/>
                      <a:pt x="49" y="22"/>
                    </a:cubicBezTo>
                    <a:cubicBezTo>
                      <a:pt x="46" y="29"/>
                      <a:pt x="50" y="30"/>
                      <a:pt x="70" y="30"/>
                    </a:cubicBezTo>
                    <a:cubicBezTo>
                      <a:pt x="90" y="30"/>
                      <a:pt x="90" y="30"/>
                      <a:pt x="90" y="30"/>
                    </a:cubicBezTo>
                    <a:cubicBezTo>
                      <a:pt x="90" y="37"/>
                      <a:pt x="90" y="37"/>
                      <a:pt x="90" y="37"/>
                    </a:cubicBezTo>
                    <a:cubicBezTo>
                      <a:pt x="90" y="46"/>
                      <a:pt x="85" y="56"/>
                      <a:pt x="77" y="63"/>
                    </a:cubicBezTo>
                    <a:cubicBezTo>
                      <a:pt x="70" y="70"/>
                      <a:pt x="70" y="70"/>
                      <a:pt x="70" y="70"/>
                    </a:cubicBezTo>
                    <a:cubicBezTo>
                      <a:pt x="35" y="70"/>
                      <a:pt x="35" y="70"/>
                      <a:pt x="35" y="70"/>
                    </a:cubicBezTo>
                    <a:cubicBezTo>
                      <a:pt x="10" y="71"/>
                      <a:pt x="0" y="70"/>
                      <a:pt x="0" y="6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86672" tIns="43336" rIns="86672" bIns="4333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707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8" name="Freeform 8"/>
              <p:cNvSpPr>
                <a:spLocks/>
              </p:cNvSpPr>
              <p:nvPr/>
            </p:nvSpPr>
            <p:spPr bwMode="auto">
              <a:xfrm>
                <a:off x="-481601" y="3470080"/>
                <a:ext cx="67492" cy="86039"/>
              </a:xfrm>
              <a:custGeom>
                <a:avLst/>
                <a:gdLst>
                  <a:gd name="T0" fmla="*/ 0 w 55"/>
                  <a:gd name="T1" fmla="*/ 69 h 70"/>
                  <a:gd name="T2" fmla="*/ 11 w 55"/>
                  <a:gd name="T3" fmla="*/ 34 h 70"/>
                  <a:gd name="T4" fmla="*/ 22 w 55"/>
                  <a:gd name="T5" fmla="*/ 0 h 70"/>
                  <a:gd name="T6" fmla="*/ 39 w 55"/>
                  <a:gd name="T7" fmla="*/ 0 h 70"/>
                  <a:gd name="T8" fmla="*/ 54 w 55"/>
                  <a:gd name="T9" fmla="*/ 4 h 70"/>
                  <a:gd name="T10" fmla="*/ 43 w 55"/>
                  <a:gd name="T11" fmla="*/ 39 h 70"/>
                  <a:gd name="T12" fmla="*/ 33 w 55"/>
                  <a:gd name="T13" fmla="*/ 70 h 70"/>
                  <a:gd name="T14" fmla="*/ 16 w 55"/>
                  <a:gd name="T15" fmla="*/ 70 h 70"/>
                  <a:gd name="T16" fmla="*/ 0 w 55"/>
                  <a:gd name="T17" fmla="*/ 6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70">
                    <a:moveTo>
                      <a:pt x="0" y="69"/>
                    </a:moveTo>
                    <a:cubicBezTo>
                      <a:pt x="0" y="68"/>
                      <a:pt x="5" y="52"/>
                      <a:pt x="11" y="34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4" y="0"/>
                      <a:pt x="55" y="1"/>
                      <a:pt x="54" y="4"/>
                    </a:cubicBezTo>
                    <a:cubicBezTo>
                      <a:pt x="54" y="6"/>
                      <a:pt x="49" y="22"/>
                      <a:pt x="43" y="39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16" y="70"/>
                      <a:pt x="16" y="70"/>
                      <a:pt x="16" y="70"/>
                    </a:cubicBezTo>
                    <a:cubicBezTo>
                      <a:pt x="7" y="70"/>
                      <a:pt x="0" y="70"/>
                      <a:pt x="0" y="69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86672" tIns="43336" rIns="86672" bIns="4333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707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9" name="Freeform 9"/>
              <p:cNvSpPr>
                <a:spLocks/>
              </p:cNvSpPr>
              <p:nvPr/>
            </p:nvSpPr>
            <p:spPr bwMode="auto">
              <a:xfrm>
                <a:off x="-417716" y="3470080"/>
                <a:ext cx="95313" cy="87070"/>
              </a:xfrm>
              <a:custGeom>
                <a:avLst/>
                <a:gdLst>
                  <a:gd name="T0" fmla="*/ 3 w 78"/>
                  <a:gd name="T1" fmla="*/ 66 h 71"/>
                  <a:gd name="T2" fmla="*/ 9 w 78"/>
                  <a:gd name="T3" fmla="*/ 25 h 71"/>
                  <a:gd name="T4" fmla="*/ 16 w 78"/>
                  <a:gd name="T5" fmla="*/ 0 h 71"/>
                  <a:gd name="T6" fmla="*/ 33 w 78"/>
                  <a:gd name="T7" fmla="*/ 0 h 71"/>
                  <a:gd name="T8" fmla="*/ 50 w 78"/>
                  <a:gd name="T9" fmla="*/ 0 h 71"/>
                  <a:gd name="T10" fmla="*/ 41 w 78"/>
                  <a:gd name="T11" fmla="*/ 26 h 71"/>
                  <a:gd name="T12" fmla="*/ 34 w 78"/>
                  <a:gd name="T13" fmla="*/ 55 h 71"/>
                  <a:gd name="T14" fmla="*/ 56 w 78"/>
                  <a:gd name="T15" fmla="*/ 58 h 71"/>
                  <a:gd name="T16" fmla="*/ 78 w 78"/>
                  <a:gd name="T17" fmla="*/ 59 h 71"/>
                  <a:gd name="T18" fmla="*/ 77 w 78"/>
                  <a:gd name="T19" fmla="*/ 66 h 71"/>
                  <a:gd name="T20" fmla="*/ 40 w 78"/>
                  <a:gd name="T21" fmla="*/ 71 h 71"/>
                  <a:gd name="T22" fmla="*/ 3 w 78"/>
                  <a:gd name="T23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" h="71">
                    <a:moveTo>
                      <a:pt x="3" y="66"/>
                    </a:moveTo>
                    <a:cubicBezTo>
                      <a:pt x="0" y="59"/>
                      <a:pt x="1" y="50"/>
                      <a:pt x="9" y="25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37" y="40"/>
                      <a:pt x="33" y="53"/>
                      <a:pt x="34" y="55"/>
                    </a:cubicBezTo>
                    <a:cubicBezTo>
                      <a:pt x="35" y="57"/>
                      <a:pt x="40" y="58"/>
                      <a:pt x="56" y="58"/>
                    </a:cubicBezTo>
                    <a:cubicBezTo>
                      <a:pt x="68" y="58"/>
                      <a:pt x="78" y="59"/>
                      <a:pt x="78" y="59"/>
                    </a:cubicBezTo>
                    <a:cubicBezTo>
                      <a:pt x="78" y="60"/>
                      <a:pt x="77" y="63"/>
                      <a:pt x="77" y="66"/>
                    </a:cubicBezTo>
                    <a:cubicBezTo>
                      <a:pt x="75" y="71"/>
                      <a:pt x="75" y="71"/>
                      <a:pt x="40" y="71"/>
                    </a:cubicBezTo>
                    <a:cubicBezTo>
                      <a:pt x="8" y="71"/>
                      <a:pt x="5" y="70"/>
                      <a:pt x="3" y="6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86672" tIns="43336" rIns="86672" bIns="4333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707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0" name="Freeform 10"/>
              <p:cNvSpPr>
                <a:spLocks/>
              </p:cNvSpPr>
              <p:nvPr/>
            </p:nvSpPr>
            <p:spPr bwMode="auto">
              <a:xfrm>
                <a:off x="-310038" y="3470080"/>
                <a:ext cx="70583" cy="87070"/>
              </a:xfrm>
              <a:custGeom>
                <a:avLst/>
                <a:gdLst>
                  <a:gd name="T0" fmla="*/ 1 w 58"/>
                  <a:gd name="T1" fmla="*/ 68 h 71"/>
                  <a:gd name="T2" fmla="*/ 13 w 58"/>
                  <a:gd name="T3" fmla="*/ 33 h 71"/>
                  <a:gd name="T4" fmla="*/ 24 w 58"/>
                  <a:gd name="T5" fmla="*/ 0 h 71"/>
                  <a:gd name="T6" fmla="*/ 41 w 58"/>
                  <a:gd name="T7" fmla="*/ 0 h 71"/>
                  <a:gd name="T8" fmla="*/ 58 w 58"/>
                  <a:gd name="T9" fmla="*/ 0 h 71"/>
                  <a:gd name="T10" fmla="*/ 46 w 58"/>
                  <a:gd name="T11" fmla="*/ 35 h 71"/>
                  <a:gd name="T12" fmla="*/ 34 w 58"/>
                  <a:gd name="T13" fmla="*/ 71 h 71"/>
                  <a:gd name="T14" fmla="*/ 17 w 58"/>
                  <a:gd name="T15" fmla="*/ 71 h 71"/>
                  <a:gd name="T16" fmla="*/ 1 w 58"/>
                  <a:gd name="T17" fmla="*/ 6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71">
                    <a:moveTo>
                      <a:pt x="1" y="68"/>
                    </a:moveTo>
                    <a:cubicBezTo>
                      <a:pt x="1" y="66"/>
                      <a:pt x="7" y="51"/>
                      <a:pt x="13" y="33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17" y="71"/>
                      <a:pt x="17" y="71"/>
                      <a:pt x="17" y="71"/>
                    </a:cubicBezTo>
                    <a:cubicBezTo>
                      <a:pt x="4" y="71"/>
                      <a:pt x="0" y="70"/>
                      <a:pt x="1" y="6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86672" tIns="43336" rIns="86672" bIns="4333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707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1" name="Freeform 11"/>
              <p:cNvSpPr>
                <a:spLocks/>
              </p:cNvSpPr>
              <p:nvPr/>
            </p:nvSpPr>
            <p:spPr bwMode="auto">
              <a:xfrm>
                <a:off x="-242031" y="3470080"/>
                <a:ext cx="117467" cy="87070"/>
              </a:xfrm>
              <a:custGeom>
                <a:avLst/>
                <a:gdLst>
                  <a:gd name="T0" fmla="*/ 2 w 96"/>
                  <a:gd name="T1" fmla="*/ 68 h 71"/>
                  <a:gd name="T2" fmla="*/ 0 w 96"/>
                  <a:gd name="T3" fmla="*/ 55 h 71"/>
                  <a:gd name="T4" fmla="*/ 26 w 96"/>
                  <a:gd name="T5" fmla="*/ 6 h 71"/>
                  <a:gd name="T6" fmla="*/ 66 w 96"/>
                  <a:gd name="T7" fmla="*/ 0 h 71"/>
                  <a:gd name="T8" fmla="*/ 96 w 96"/>
                  <a:gd name="T9" fmla="*/ 0 h 71"/>
                  <a:gd name="T10" fmla="*/ 95 w 96"/>
                  <a:gd name="T11" fmla="*/ 5 h 71"/>
                  <a:gd name="T12" fmla="*/ 94 w 96"/>
                  <a:gd name="T13" fmla="*/ 12 h 71"/>
                  <a:gd name="T14" fmla="*/ 73 w 96"/>
                  <a:gd name="T15" fmla="*/ 13 h 71"/>
                  <a:gd name="T16" fmla="*/ 36 w 96"/>
                  <a:gd name="T17" fmla="*/ 36 h 71"/>
                  <a:gd name="T18" fmla="*/ 55 w 96"/>
                  <a:gd name="T19" fmla="*/ 58 h 71"/>
                  <a:gd name="T20" fmla="*/ 77 w 96"/>
                  <a:gd name="T21" fmla="*/ 59 h 71"/>
                  <a:gd name="T22" fmla="*/ 74 w 96"/>
                  <a:gd name="T23" fmla="*/ 65 h 71"/>
                  <a:gd name="T24" fmla="*/ 72 w 96"/>
                  <a:gd name="T25" fmla="*/ 71 h 71"/>
                  <a:gd name="T26" fmla="*/ 39 w 96"/>
                  <a:gd name="T27" fmla="*/ 71 h 71"/>
                  <a:gd name="T28" fmla="*/ 2 w 96"/>
                  <a:gd name="T29" fmla="*/ 6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6" h="71">
                    <a:moveTo>
                      <a:pt x="2" y="68"/>
                    </a:moveTo>
                    <a:cubicBezTo>
                      <a:pt x="1" y="67"/>
                      <a:pt x="0" y="61"/>
                      <a:pt x="0" y="55"/>
                    </a:cubicBezTo>
                    <a:cubicBezTo>
                      <a:pt x="0" y="37"/>
                      <a:pt x="12" y="14"/>
                      <a:pt x="26" y="6"/>
                    </a:cubicBezTo>
                    <a:cubicBezTo>
                      <a:pt x="35" y="1"/>
                      <a:pt x="37" y="0"/>
                      <a:pt x="66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5" y="5"/>
                      <a:pt x="95" y="5"/>
                      <a:pt x="95" y="5"/>
                    </a:cubicBezTo>
                    <a:cubicBezTo>
                      <a:pt x="94" y="8"/>
                      <a:pt x="94" y="11"/>
                      <a:pt x="94" y="12"/>
                    </a:cubicBezTo>
                    <a:cubicBezTo>
                      <a:pt x="94" y="12"/>
                      <a:pt x="84" y="13"/>
                      <a:pt x="73" y="13"/>
                    </a:cubicBezTo>
                    <a:cubicBezTo>
                      <a:pt x="46" y="13"/>
                      <a:pt x="43" y="15"/>
                      <a:pt x="36" y="36"/>
                    </a:cubicBezTo>
                    <a:cubicBezTo>
                      <a:pt x="29" y="57"/>
                      <a:pt x="30" y="58"/>
                      <a:pt x="55" y="58"/>
                    </a:cubicBezTo>
                    <a:cubicBezTo>
                      <a:pt x="67" y="58"/>
                      <a:pt x="77" y="58"/>
                      <a:pt x="77" y="59"/>
                    </a:cubicBezTo>
                    <a:cubicBezTo>
                      <a:pt x="77" y="59"/>
                      <a:pt x="76" y="62"/>
                      <a:pt x="74" y="65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39" y="71"/>
                      <a:pt x="39" y="71"/>
                      <a:pt x="39" y="71"/>
                    </a:cubicBezTo>
                    <a:cubicBezTo>
                      <a:pt x="15" y="71"/>
                      <a:pt x="4" y="70"/>
                      <a:pt x="2" y="6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86672" tIns="43336" rIns="86672" bIns="4333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707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2" name="Freeform 12"/>
              <p:cNvSpPr>
                <a:spLocks noEditPoints="1"/>
              </p:cNvSpPr>
              <p:nvPr/>
            </p:nvSpPr>
            <p:spPr bwMode="auto">
              <a:xfrm>
                <a:off x="-134354" y="3470080"/>
                <a:ext cx="117467" cy="87070"/>
              </a:xfrm>
              <a:custGeom>
                <a:avLst/>
                <a:gdLst>
                  <a:gd name="T0" fmla="*/ 63 w 96"/>
                  <a:gd name="T1" fmla="*/ 0 h 71"/>
                  <a:gd name="T2" fmla="*/ 33 w 96"/>
                  <a:gd name="T3" fmla="*/ 5 h 71"/>
                  <a:gd name="T4" fmla="*/ 10 w 96"/>
                  <a:gd name="T5" fmla="*/ 68 h 71"/>
                  <a:gd name="T6" fmla="*/ 37 w 96"/>
                  <a:gd name="T7" fmla="*/ 71 h 71"/>
                  <a:gd name="T8" fmla="*/ 91 w 96"/>
                  <a:gd name="T9" fmla="*/ 39 h 71"/>
                  <a:gd name="T10" fmla="*/ 90 w 96"/>
                  <a:gd name="T11" fmla="*/ 5 h 71"/>
                  <a:gd name="T12" fmla="*/ 63 w 96"/>
                  <a:gd name="T13" fmla="*/ 0 h 71"/>
                  <a:gd name="T14" fmla="*/ 66 w 96"/>
                  <a:gd name="T15" fmla="*/ 13 h 71"/>
                  <a:gd name="T16" fmla="*/ 73 w 96"/>
                  <a:gd name="T17" fmla="*/ 35 h 71"/>
                  <a:gd name="T18" fmla="*/ 61 w 96"/>
                  <a:gd name="T19" fmla="*/ 55 h 71"/>
                  <a:gd name="T20" fmla="*/ 43 w 96"/>
                  <a:gd name="T21" fmla="*/ 58 h 71"/>
                  <a:gd name="T22" fmla="*/ 44 w 96"/>
                  <a:gd name="T23" fmla="*/ 35 h 71"/>
                  <a:gd name="T24" fmla="*/ 66 w 96"/>
                  <a:gd name="T25" fmla="*/ 13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6" h="71">
                    <a:moveTo>
                      <a:pt x="63" y="0"/>
                    </a:moveTo>
                    <a:cubicBezTo>
                      <a:pt x="43" y="0"/>
                      <a:pt x="39" y="1"/>
                      <a:pt x="33" y="5"/>
                    </a:cubicBezTo>
                    <a:cubicBezTo>
                      <a:pt x="13" y="18"/>
                      <a:pt x="0" y="56"/>
                      <a:pt x="10" y="68"/>
                    </a:cubicBezTo>
                    <a:cubicBezTo>
                      <a:pt x="12" y="70"/>
                      <a:pt x="20" y="71"/>
                      <a:pt x="37" y="71"/>
                    </a:cubicBezTo>
                    <a:cubicBezTo>
                      <a:pt x="75" y="70"/>
                      <a:pt x="82" y="66"/>
                      <a:pt x="91" y="39"/>
                    </a:cubicBezTo>
                    <a:cubicBezTo>
                      <a:pt x="96" y="21"/>
                      <a:pt x="96" y="11"/>
                      <a:pt x="90" y="5"/>
                    </a:cubicBezTo>
                    <a:cubicBezTo>
                      <a:pt x="86" y="1"/>
                      <a:pt x="84" y="0"/>
                      <a:pt x="63" y="0"/>
                    </a:cubicBezTo>
                    <a:close/>
                    <a:moveTo>
                      <a:pt x="66" y="13"/>
                    </a:moveTo>
                    <a:cubicBezTo>
                      <a:pt x="78" y="13"/>
                      <a:pt x="80" y="18"/>
                      <a:pt x="73" y="35"/>
                    </a:cubicBezTo>
                    <a:cubicBezTo>
                      <a:pt x="69" y="47"/>
                      <a:pt x="66" y="51"/>
                      <a:pt x="61" y="55"/>
                    </a:cubicBezTo>
                    <a:cubicBezTo>
                      <a:pt x="53" y="60"/>
                      <a:pt x="49" y="61"/>
                      <a:pt x="43" y="58"/>
                    </a:cubicBezTo>
                    <a:cubicBezTo>
                      <a:pt x="39" y="55"/>
                      <a:pt x="39" y="51"/>
                      <a:pt x="44" y="35"/>
                    </a:cubicBezTo>
                    <a:cubicBezTo>
                      <a:pt x="49" y="20"/>
                      <a:pt x="56" y="13"/>
                      <a:pt x="66" y="1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86672" tIns="43336" rIns="86672" bIns="4333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707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3" name="Freeform 13"/>
              <p:cNvSpPr>
                <a:spLocks/>
              </p:cNvSpPr>
              <p:nvPr/>
            </p:nvSpPr>
            <p:spPr bwMode="auto">
              <a:xfrm>
                <a:off x="-20493" y="3470080"/>
                <a:ext cx="129316" cy="87070"/>
              </a:xfrm>
              <a:custGeom>
                <a:avLst/>
                <a:gdLst>
                  <a:gd name="T0" fmla="*/ 13 w 106"/>
                  <a:gd name="T1" fmla="*/ 36 h 71"/>
                  <a:gd name="T2" fmla="*/ 25 w 106"/>
                  <a:gd name="T3" fmla="*/ 1 h 71"/>
                  <a:gd name="T4" fmla="*/ 40 w 106"/>
                  <a:gd name="T5" fmla="*/ 1 h 71"/>
                  <a:gd name="T6" fmla="*/ 66 w 106"/>
                  <a:gd name="T7" fmla="*/ 23 h 71"/>
                  <a:gd name="T8" fmla="*/ 72 w 106"/>
                  <a:gd name="T9" fmla="*/ 39 h 71"/>
                  <a:gd name="T10" fmla="*/ 87 w 106"/>
                  <a:gd name="T11" fmla="*/ 2 h 71"/>
                  <a:gd name="T12" fmla="*/ 97 w 106"/>
                  <a:gd name="T13" fmla="*/ 0 h 71"/>
                  <a:gd name="T14" fmla="*/ 106 w 106"/>
                  <a:gd name="T15" fmla="*/ 1 h 71"/>
                  <a:gd name="T16" fmla="*/ 84 w 106"/>
                  <a:gd name="T17" fmla="*/ 67 h 71"/>
                  <a:gd name="T18" fmla="*/ 67 w 106"/>
                  <a:gd name="T19" fmla="*/ 71 h 71"/>
                  <a:gd name="T20" fmla="*/ 40 w 106"/>
                  <a:gd name="T21" fmla="*/ 47 h 71"/>
                  <a:gd name="T22" fmla="*/ 34 w 106"/>
                  <a:gd name="T23" fmla="*/ 32 h 71"/>
                  <a:gd name="T24" fmla="*/ 26 w 106"/>
                  <a:gd name="T25" fmla="*/ 51 h 71"/>
                  <a:gd name="T26" fmla="*/ 20 w 106"/>
                  <a:gd name="T27" fmla="*/ 70 h 71"/>
                  <a:gd name="T28" fmla="*/ 10 w 106"/>
                  <a:gd name="T29" fmla="*/ 70 h 71"/>
                  <a:gd name="T30" fmla="*/ 0 w 106"/>
                  <a:gd name="T31" fmla="*/ 71 h 71"/>
                  <a:gd name="T32" fmla="*/ 13 w 106"/>
                  <a:gd name="T33" fmla="*/ 3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6" h="71">
                    <a:moveTo>
                      <a:pt x="13" y="36"/>
                    </a:moveTo>
                    <a:cubicBezTo>
                      <a:pt x="25" y="1"/>
                      <a:pt x="25" y="1"/>
                      <a:pt x="25" y="1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57" y="0"/>
                      <a:pt x="59" y="1"/>
                      <a:pt x="66" y="23"/>
                    </a:cubicBezTo>
                    <a:cubicBezTo>
                      <a:pt x="68" y="31"/>
                      <a:pt x="71" y="38"/>
                      <a:pt x="72" y="39"/>
                    </a:cubicBezTo>
                    <a:cubicBezTo>
                      <a:pt x="74" y="41"/>
                      <a:pt x="87" y="7"/>
                      <a:pt x="87" y="2"/>
                    </a:cubicBezTo>
                    <a:cubicBezTo>
                      <a:pt x="87" y="1"/>
                      <a:pt x="91" y="0"/>
                      <a:pt x="97" y="0"/>
                    </a:cubicBezTo>
                    <a:cubicBezTo>
                      <a:pt x="102" y="0"/>
                      <a:pt x="106" y="1"/>
                      <a:pt x="106" y="1"/>
                    </a:cubicBezTo>
                    <a:cubicBezTo>
                      <a:pt x="106" y="2"/>
                      <a:pt x="86" y="61"/>
                      <a:pt x="84" y="67"/>
                    </a:cubicBezTo>
                    <a:cubicBezTo>
                      <a:pt x="83" y="70"/>
                      <a:pt x="80" y="71"/>
                      <a:pt x="67" y="71"/>
                    </a:cubicBezTo>
                    <a:cubicBezTo>
                      <a:pt x="49" y="71"/>
                      <a:pt x="48" y="70"/>
                      <a:pt x="40" y="47"/>
                    </a:cubicBezTo>
                    <a:cubicBezTo>
                      <a:pt x="38" y="39"/>
                      <a:pt x="35" y="32"/>
                      <a:pt x="34" y="32"/>
                    </a:cubicBezTo>
                    <a:cubicBezTo>
                      <a:pt x="33" y="32"/>
                      <a:pt x="30" y="41"/>
                      <a:pt x="26" y="51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0" y="71"/>
                      <a:pt x="0" y="71"/>
                      <a:pt x="0" y="71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86672" tIns="43336" rIns="86672" bIns="4333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707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4" name="Freeform 14"/>
              <p:cNvSpPr>
                <a:spLocks/>
              </p:cNvSpPr>
              <p:nvPr/>
            </p:nvSpPr>
            <p:spPr bwMode="auto">
              <a:xfrm>
                <a:off x="-525394" y="3175899"/>
                <a:ext cx="305516" cy="232872"/>
              </a:xfrm>
              <a:custGeom>
                <a:avLst/>
                <a:gdLst>
                  <a:gd name="T0" fmla="*/ 121 w 250"/>
                  <a:gd name="T1" fmla="*/ 187 h 190"/>
                  <a:gd name="T2" fmla="*/ 30 w 250"/>
                  <a:gd name="T3" fmla="*/ 131 h 190"/>
                  <a:gd name="T4" fmla="*/ 1 w 250"/>
                  <a:gd name="T5" fmla="*/ 65 h 190"/>
                  <a:gd name="T6" fmla="*/ 0 w 250"/>
                  <a:gd name="T7" fmla="*/ 59 h 190"/>
                  <a:gd name="T8" fmla="*/ 27 w 250"/>
                  <a:gd name="T9" fmla="*/ 60 h 190"/>
                  <a:gd name="T10" fmla="*/ 54 w 250"/>
                  <a:gd name="T11" fmla="*/ 60 h 190"/>
                  <a:gd name="T12" fmla="*/ 65 w 250"/>
                  <a:gd name="T13" fmla="*/ 30 h 190"/>
                  <a:gd name="T14" fmla="*/ 75 w 250"/>
                  <a:gd name="T15" fmla="*/ 0 h 190"/>
                  <a:gd name="T16" fmla="*/ 86 w 250"/>
                  <a:gd name="T17" fmla="*/ 0 h 190"/>
                  <a:gd name="T18" fmla="*/ 98 w 250"/>
                  <a:gd name="T19" fmla="*/ 0 h 190"/>
                  <a:gd name="T20" fmla="*/ 76 w 250"/>
                  <a:gd name="T21" fmla="*/ 65 h 190"/>
                  <a:gd name="T22" fmla="*/ 55 w 250"/>
                  <a:gd name="T23" fmla="*/ 133 h 190"/>
                  <a:gd name="T24" fmla="*/ 60 w 250"/>
                  <a:gd name="T25" fmla="*/ 144 h 190"/>
                  <a:gd name="T26" fmla="*/ 66 w 250"/>
                  <a:gd name="T27" fmla="*/ 149 h 190"/>
                  <a:gd name="T28" fmla="*/ 158 w 250"/>
                  <a:gd name="T29" fmla="*/ 149 h 190"/>
                  <a:gd name="T30" fmla="*/ 250 w 250"/>
                  <a:gd name="T31" fmla="*/ 149 h 190"/>
                  <a:gd name="T32" fmla="*/ 241 w 250"/>
                  <a:gd name="T33" fmla="*/ 156 h 190"/>
                  <a:gd name="T34" fmla="*/ 183 w 250"/>
                  <a:gd name="T35" fmla="*/ 185 h 190"/>
                  <a:gd name="T36" fmla="*/ 121 w 250"/>
                  <a:gd name="T37" fmla="*/ 187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0" h="190">
                    <a:moveTo>
                      <a:pt x="121" y="187"/>
                    </a:moveTo>
                    <a:cubicBezTo>
                      <a:pt x="85" y="180"/>
                      <a:pt x="52" y="160"/>
                      <a:pt x="30" y="131"/>
                    </a:cubicBezTo>
                    <a:cubicBezTo>
                      <a:pt x="15" y="110"/>
                      <a:pt x="7" y="93"/>
                      <a:pt x="1" y="65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27" y="60"/>
                      <a:pt x="27" y="60"/>
                      <a:pt x="27" y="60"/>
                    </a:cubicBezTo>
                    <a:cubicBezTo>
                      <a:pt x="54" y="60"/>
                      <a:pt x="54" y="60"/>
                      <a:pt x="54" y="60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93" y="0"/>
                      <a:pt x="98" y="0"/>
                      <a:pt x="98" y="0"/>
                    </a:cubicBezTo>
                    <a:cubicBezTo>
                      <a:pt x="98" y="1"/>
                      <a:pt x="88" y="30"/>
                      <a:pt x="76" y="65"/>
                    </a:cubicBezTo>
                    <a:cubicBezTo>
                      <a:pt x="65" y="100"/>
                      <a:pt x="55" y="131"/>
                      <a:pt x="55" y="133"/>
                    </a:cubicBezTo>
                    <a:cubicBezTo>
                      <a:pt x="55" y="136"/>
                      <a:pt x="57" y="141"/>
                      <a:pt x="60" y="144"/>
                    </a:cubicBezTo>
                    <a:cubicBezTo>
                      <a:pt x="66" y="149"/>
                      <a:pt x="66" y="149"/>
                      <a:pt x="66" y="149"/>
                    </a:cubicBezTo>
                    <a:cubicBezTo>
                      <a:pt x="158" y="149"/>
                      <a:pt x="158" y="149"/>
                      <a:pt x="158" y="149"/>
                    </a:cubicBezTo>
                    <a:cubicBezTo>
                      <a:pt x="250" y="149"/>
                      <a:pt x="250" y="149"/>
                      <a:pt x="250" y="149"/>
                    </a:cubicBezTo>
                    <a:cubicBezTo>
                      <a:pt x="241" y="156"/>
                      <a:pt x="241" y="156"/>
                      <a:pt x="241" y="156"/>
                    </a:cubicBezTo>
                    <a:cubicBezTo>
                      <a:pt x="228" y="168"/>
                      <a:pt x="202" y="180"/>
                      <a:pt x="183" y="185"/>
                    </a:cubicBezTo>
                    <a:cubicBezTo>
                      <a:pt x="164" y="189"/>
                      <a:pt x="138" y="190"/>
                      <a:pt x="121" y="187"/>
                    </a:cubicBezTo>
                    <a:close/>
                  </a:path>
                </a:pathLst>
              </a:custGeom>
              <a:solidFill>
                <a:srgbClr val="E7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6672" tIns="43336" rIns="86672" bIns="4333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707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5" name="Freeform 15"/>
              <p:cNvSpPr>
                <a:spLocks noEditPoints="1"/>
              </p:cNvSpPr>
              <p:nvPr/>
            </p:nvSpPr>
            <p:spPr bwMode="auto">
              <a:xfrm>
                <a:off x="-423899" y="3040400"/>
                <a:ext cx="267391" cy="241116"/>
              </a:xfrm>
              <a:custGeom>
                <a:avLst/>
                <a:gdLst>
                  <a:gd name="T0" fmla="*/ 60 w 219"/>
                  <a:gd name="T1" fmla="*/ 0 h 197"/>
                  <a:gd name="T2" fmla="*/ 38 w 219"/>
                  <a:gd name="T3" fmla="*/ 2 h 197"/>
                  <a:gd name="T4" fmla="*/ 26 w 219"/>
                  <a:gd name="T5" fmla="*/ 4 h 197"/>
                  <a:gd name="T6" fmla="*/ 14 w 219"/>
                  <a:gd name="T7" fmla="*/ 43 h 197"/>
                  <a:gd name="T8" fmla="*/ 0 w 219"/>
                  <a:gd name="T9" fmla="*/ 85 h 197"/>
                  <a:gd name="T10" fmla="*/ 12 w 219"/>
                  <a:gd name="T11" fmla="*/ 87 h 197"/>
                  <a:gd name="T12" fmla="*/ 24 w 219"/>
                  <a:gd name="T13" fmla="*/ 86 h 197"/>
                  <a:gd name="T14" fmla="*/ 31 w 219"/>
                  <a:gd name="T15" fmla="*/ 64 h 197"/>
                  <a:gd name="T16" fmla="*/ 38 w 219"/>
                  <a:gd name="T17" fmla="*/ 43 h 197"/>
                  <a:gd name="T18" fmla="*/ 66 w 219"/>
                  <a:gd name="T19" fmla="*/ 43 h 197"/>
                  <a:gd name="T20" fmla="*/ 93 w 219"/>
                  <a:gd name="T21" fmla="*/ 44 h 197"/>
                  <a:gd name="T22" fmla="*/ 72 w 219"/>
                  <a:gd name="T23" fmla="*/ 111 h 197"/>
                  <a:gd name="T24" fmla="*/ 51 w 219"/>
                  <a:gd name="T25" fmla="*/ 183 h 197"/>
                  <a:gd name="T26" fmla="*/ 97 w 219"/>
                  <a:gd name="T27" fmla="*/ 196 h 197"/>
                  <a:gd name="T28" fmla="*/ 172 w 219"/>
                  <a:gd name="T29" fmla="*/ 197 h 197"/>
                  <a:gd name="T30" fmla="*/ 207 w 219"/>
                  <a:gd name="T31" fmla="*/ 197 h 197"/>
                  <a:gd name="T32" fmla="*/ 210 w 219"/>
                  <a:gd name="T33" fmla="*/ 187 h 197"/>
                  <a:gd name="T34" fmla="*/ 214 w 219"/>
                  <a:gd name="T35" fmla="*/ 160 h 197"/>
                  <a:gd name="T36" fmla="*/ 112 w 219"/>
                  <a:gd name="T37" fmla="*/ 7 h 197"/>
                  <a:gd name="T38" fmla="*/ 60 w 219"/>
                  <a:gd name="T39" fmla="*/ 0 h 197"/>
                  <a:gd name="T40" fmla="*/ 115 w 219"/>
                  <a:gd name="T41" fmla="*/ 43 h 197"/>
                  <a:gd name="T42" fmla="*/ 143 w 219"/>
                  <a:gd name="T43" fmla="*/ 43 h 197"/>
                  <a:gd name="T44" fmla="*/ 170 w 219"/>
                  <a:gd name="T45" fmla="*/ 44 h 197"/>
                  <a:gd name="T46" fmla="*/ 167 w 219"/>
                  <a:gd name="T47" fmla="*/ 55 h 197"/>
                  <a:gd name="T48" fmla="*/ 164 w 219"/>
                  <a:gd name="T49" fmla="*/ 65 h 197"/>
                  <a:gd name="T50" fmla="*/ 136 w 219"/>
                  <a:gd name="T51" fmla="*/ 66 h 197"/>
                  <a:gd name="T52" fmla="*/ 108 w 219"/>
                  <a:gd name="T53" fmla="*/ 64 h 197"/>
                  <a:gd name="T54" fmla="*/ 112 w 219"/>
                  <a:gd name="T55" fmla="*/ 53 h 197"/>
                  <a:gd name="T56" fmla="*/ 115 w 219"/>
                  <a:gd name="T57" fmla="*/ 43 h 197"/>
                  <a:gd name="T58" fmla="*/ 101 w 219"/>
                  <a:gd name="T59" fmla="*/ 87 h 197"/>
                  <a:gd name="T60" fmla="*/ 128 w 219"/>
                  <a:gd name="T61" fmla="*/ 87 h 197"/>
                  <a:gd name="T62" fmla="*/ 155 w 219"/>
                  <a:gd name="T63" fmla="*/ 90 h 197"/>
                  <a:gd name="T64" fmla="*/ 141 w 219"/>
                  <a:gd name="T65" fmla="*/ 135 h 197"/>
                  <a:gd name="T66" fmla="*/ 127 w 219"/>
                  <a:gd name="T67" fmla="*/ 178 h 197"/>
                  <a:gd name="T68" fmla="*/ 99 w 219"/>
                  <a:gd name="T69" fmla="*/ 178 h 197"/>
                  <a:gd name="T70" fmla="*/ 72 w 219"/>
                  <a:gd name="T71" fmla="*/ 176 h 197"/>
                  <a:gd name="T72" fmla="*/ 87 w 219"/>
                  <a:gd name="T73" fmla="*/ 130 h 197"/>
                  <a:gd name="T74" fmla="*/ 101 w 219"/>
                  <a:gd name="T75" fmla="*/ 8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9" h="197">
                    <a:moveTo>
                      <a:pt x="60" y="0"/>
                    </a:moveTo>
                    <a:cubicBezTo>
                      <a:pt x="52" y="0"/>
                      <a:pt x="44" y="1"/>
                      <a:pt x="38" y="2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7" y="65"/>
                      <a:pt x="1" y="83"/>
                      <a:pt x="0" y="85"/>
                    </a:cubicBezTo>
                    <a:cubicBezTo>
                      <a:pt x="0" y="87"/>
                      <a:pt x="2" y="87"/>
                      <a:pt x="12" y="87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31" y="64"/>
                      <a:pt x="31" y="64"/>
                      <a:pt x="31" y="64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81" y="43"/>
                      <a:pt x="93" y="43"/>
                      <a:pt x="93" y="44"/>
                    </a:cubicBezTo>
                    <a:cubicBezTo>
                      <a:pt x="93" y="45"/>
                      <a:pt x="84" y="75"/>
                      <a:pt x="72" y="111"/>
                    </a:cubicBezTo>
                    <a:cubicBezTo>
                      <a:pt x="60" y="147"/>
                      <a:pt x="51" y="179"/>
                      <a:pt x="51" y="183"/>
                    </a:cubicBezTo>
                    <a:cubicBezTo>
                      <a:pt x="51" y="195"/>
                      <a:pt x="52" y="196"/>
                      <a:pt x="97" y="196"/>
                    </a:cubicBezTo>
                    <a:cubicBezTo>
                      <a:pt x="119" y="197"/>
                      <a:pt x="153" y="197"/>
                      <a:pt x="172" y="197"/>
                    </a:cubicBezTo>
                    <a:cubicBezTo>
                      <a:pt x="207" y="197"/>
                      <a:pt x="207" y="197"/>
                      <a:pt x="207" y="197"/>
                    </a:cubicBezTo>
                    <a:cubicBezTo>
                      <a:pt x="210" y="187"/>
                      <a:pt x="210" y="187"/>
                      <a:pt x="210" y="187"/>
                    </a:cubicBezTo>
                    <a:cubicBezTo>
                      <a:pt x="212" y="182"/>
                      <a:pt x="213" y="170"/>
                      <a:pt x="214" y="160"/>
                    </a:cubicBezTo>
                    <a:cubicBezTo>
                      <a:pt x="219" y="93"/>
                      <a:pt x="177" y="30"/>
                      <a:pt x="112" y="7"/>
                    </a:cubicBezTo>
                    <a:cubicBezTo>
                      <a:pt x="99" y="3"/>
                      <a:pt x="78" y="0"/>
                      <a:pt x="60" y="0"/>
                    </a:cubicBezTo>
                    <a:close/>
                    <a:moveTo>
                      <a:pt x="115" y="43"/>
                    </a:moveTo>
                    <a:cubicBezTo>
                      <a:pt x="143" y="43"/>
                      <a:pt x="143" y="43"/>
                      <a:pt x="143" y="43"/>
                    </a:cubicBezTo>
                    <a:cubicBezTo>
                      <a:pt x="158" y="43"/>
                      <a:pt x="170" y="43"/>
                      <a:pt x="170" y="44"/>
                    </a:cubicBezTo>
                    <a:cubicBezTo>
                      <a:pt x="170" y="45"/>
                      <a:pt x="169" y="50"/>
                      <a:pt x="167" y="55"/>
                    </a:cubicBezTo>
                    <a:cubicBezTo>
                      <a:pt x="164" y="65"/>
                      <a:pt x="164" y="65"/>
                      <a:pt x="164" y="65"/>
                    </a:cubicBezTo>
                    <a:cubicBezTo>
                      <a:pt x="136" y="66"/>
                      <a:pt x="136" y="66"/>
                      <a:pt x="136" y="66"/>
                    </a:cubicBezTo>
                    <a:cubicBezTo>
                      <a:pt x="121" y="66"/>
                      <a:pt x="108" y="65"/>
                      <a:pt x="108" y="64"/>
                    </a:cubicBezTo>
                    <a:cubicBezTo>
                      <a:pt x="108" y="63"/>
                      <a:pt x="110" y="58"/>
                      <a:pt x="112" y="53"/>
                    </a:cubicBezTo>
                    <a:lnTo>
                      <a:pt x="115" y="43"/>
                    </a:lnTo>
                    <a:close/>
                    <a:moveTo>
                      <a:pt x="101" y="87"/>
                    </a:moveTo>
                    <a:cubicBezTo>
                      <a:pt x="128" y="87"/>
                      <a:pt x="128" y="87"/>
                      <a:pt x="128" y="87"/>
                    </a:cubicBezTo>
                    <a:cubicBezTo>
                      <a:pt x="148" y="87"/>
                      <a:pt x="155" y="88"/>
                      <a:pt x="155" y="90"/>
                    </a:cubicBezTo>
                    <a:cubicBezTo>
                      <a:pt x="155" y="91"/>
                      <a:pt x="149" y="112"/>
                      <a:pt x="141" y="135"/>
                    </a:cubicBezTo>
                    <a:cubicBezTo>
                      <a:pt x="127" y="178"/>
                      <a:pt x="127" y="178"/>
                      <a:pt x="127" y="178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79" y="179"/>
                      <a:pt x="72" y="178"/>
                      <a:pt x="72" y="176"/>
                    </a:cubicBezTo>
                    <a:cubicBezTo>
                      <a:pt x="72" y="175"/>
                      <a:pt x="79" y="154"/>
                      <a:pt x="87" y="130"/>
                    </a:cubicBezTo>
                    <a:lnTo>
                      <a:pt x="101" y="87"/>
                    </a:lnTo>
                    <a:close/>
                  </a:path>
                </a:pathLst>
              </a:custGeom>
              <a:solidFill>
                <a:srgbClr val="E7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6672" tIns="43336" rIns="86672" bIns="4333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707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6" name="Freeform 16"/>
              <p:cNvSpPr>
                <a:spLocks/>
              </p:cNvSpPr>
              <p:nvPr/>
            </p:nvSpPr>
            <p:spPr bwMode="auto">
              <a:xfrm>
                <a:off x="-525394" y="3102740"/>
                <a:ext cx="41732" cy="137044"/>
              </a:xfrm>
              <a:custGeom>
                <a:avLst/>
                <a:gdLst>
                  <a:gd name="T0" fmla="*/ 0 w 34"/>
                  <a:gd name="T1" fmla="*/ 95 h 112"/>
                  <a:gd name="T2" fmla="*/ 15 w 34"/>
                  <a:gd name="T3" fmla="*/ 31 h 112"/>
                  <a:gd name="T4" fmla="*/ 34 w 34"/>
                  <a:gd name="T5" fmla="*/ 3 h 112"/>
                  <a:gd name="T6" fmla="*/ 17 w 34"/>
                  <a:gd name="T7" fmla="*/ 59 h 112"/>
                  <a:gd name="T8" fmla="*/ 0 w 34"/>
                  <a:gd name="T9" fmla="*/ 112 h 112"/>
                  <a:gd name="T10" fmla="*/ 0 w 34"/>
                  <a:gd name="T11" fmla="*/ 9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112">
                    <a:moveTo>
                      <a:pt x="0" y="95"/>
                    </a:moveTo>
                    <a:cubicBezTo>
                      <a:pt x="0" y="73"/>
                      <a:pt x="5" y="51"/>
                      <a:pt x="15" y="31"/>
                    </a:cubicBezTo>
                    <a:cubicBezTo>
                      <a:pt x="23" y="16"/>
                      <a:pt x="34" y="0"/>
                      <a:pt x="34" y="3"/>
                    </a:cubicBezTo>
                    <a:cubicBezTo>
                      <a:pt x="34" y="5"/>
                      <a:pt x="26" y="29"/>
                      <a:pt x="17" y="59"/>
                    </a:cubicBezTo>
                    <a:cubicBezTo>
                      <a:pt x="0" y="112"/>
                      <a:pt x="0" y="112"/>
                      <a:pt x="0" y="112"/>
                    </a:cubicBez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E7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6672" tIns="43336" rIns="86672" bIns="4333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707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85" name="任意多边形 184"/>
          <p:cNvSpPr/>
          <p:nvPr/>
        </p:nvSpPr>
        <p:spPr>
          <a:xfrm>
            <a:off x="2969139" y="1102161"/>
            <a:ext cx="425899" cy="393895"/>
          </a:xfrm>
          <a:custGeom>
            <a:avLst/>
            <a:gdLst/>
            <a:ahLst/>
            <a:cxnLst/>
            <a:rect l="l" t="t" r="r" b="b"/>
            <a:pathLst>
              <a:path w="142415" h="131713">
                <a:moveTo>
                  <a:pt x="130341" y="0"/>
                </a:moveTo>
                <a:lnTo>
                  <a:pt x="142415" y="19208"/>
                </a:lnTo>
                <a:cubicBezTo>
                  <a:pt x="132354" y="23416"/>
                  <a:pt x="124945" y="29681"/>
                  <a:pt x="120188" y="38005"/>
                </a:cubicBezTo>
                <a:cubicBezTo>
                  <a:pt x="115432" y="46328"/>
                  <a:pt x="112780" y="58448"/>
                  <a:pt x="112231" y="74363"/>
                </a:cubicBezTo>
                <a:lnTo>
                  <a:pt x="138025" y="74363"/>
                </a:lnTo>
                <a:lnTo>
                  <a:pt x="138025" y="131713"/>
                </a:lnTo>
                <a:lnTo>
                  <a:pt x="85065" y="131713"/>
                </a:lnTo>
                <a:lnTo>
                  <a:pt x="85065" y="86437"/>
                </a:lnTo>
                <a:cubicBezTo>
                  <a:pt x="85065" y="61923"/>
                  <a:pt x="87992" y="44179"/>
                  <a:pt x="93846" y="33203"/>
                </a:cubicBezTo>
                <a:cubicBezTo>
                  <a:pt x="101529" y="18568"/>
                  <a:pt x="113694" y="7500"/>
                  <a:pt x="130341" y="0"/>
                </a:cubicBezTo>
                <a:close/>
                <a:moveTo>
                  <a:pt x="45277" y="0"/>
                </a:moveTo>
                <a:lnTo>
                  <a:pt x="57350" y="19208"/>
                </a:lnTo>
                <a:cubicBezTo>
                  <a:pt x="47289" y="23416"/>
                  <a:pt x="39880" y="29681"/>
                  <a:pt x="35124" y="38005"/>
                </a:cubicBezTo>
                <a:cubicBezTo>
                  <a:pt x="30368" y="46328"/>
                  <a:pt x="27715" y="58448"/>
                  <a:pt x="27166" y="74363"/>
                </a:cubicBezTo>
                <a:lnTo>
                  <a:pt x="52960" y="74363"/>
                </a:lnTo>
                <a:lnTo>
                  <a:pt x="52960" y="131713"/>
                </a:lnTo>
                <a:lnTo>
                  <a:pt x="0" y="131713"/>
                </a:lnTo>
                <a:lnTo>
                  <a:pt x="0" y="86437"/>
                </a:lnTo>
                <a:cubicBezTo>
                  <a:pt x="0" y="61923"/>
                  <a:pt x="2927" y="44179"/>
                  <a:pt x="8781" y="33203"/>
                </a:cubicBezTo>
                <a:cubicBezTo>
                  <a:pt x="16465" y="18568"/>
                  <a:pt x="28630" y="7500"/>
                  <a:pt x="45277" y="0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86703" tIns="43352" rIns="86703" bIns="4335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6703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4172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6" name="任意多边形 185"/>
          <p:cNvSpPr/>
          <p:nvPr/>
        </p:nvSpPr>
        <p:spPr>
          <a:xfrm rot="10800000">
            <a:off x="10936384" y="1390748"/>
            <a:ext cx="425899" cy="393895"/>
          </a:xfrm>
          <a:custGeom>
            <a:avLst/>
            <a:gdLst/>
            <a:ahLst/>
            <a:cxnLst/>
            <a:rect l="l" t="t" r="r" b="b"/>
            <a:pathLst>
              <a:path w="142415" h="131713">
                <a:moveTo>
                  <a:pt x="130341" y="0"/>
                </a:moveTo>
                <a:lnTo>
                  <a:pt x="142415" y="19208"/>
                </a:lnTo>
                <a:cubicBezTo>
                  <a:pt x="132354" y="23416"/>
                  <a:pt x="124945" y="29681"/>
                  <a:pt x="120188" y="38005"/>
                </a:cubicBezTo>
                <a:cubicBezTo>
                  <a:pt x="115432" y="46328"/>
                  <a:pt x="112780" y="58448"/>
                  <a:pt x="112231" y="74363"/>
                </a:cubicBezTo>
                <a:lnTo>
                  <a:pt x="138025" y="74363"/>
                </a:lnTo>
                <a:lnTo>
                  <a:pt x="138025" y="131713"/>
                </a:lnTo>
                <a:lnTo>
                  <a:pt x="85065" y="131713"/>
                </a:lnTo>
                <a:lnTo>
                  <a:pt x="85065" y="86437"/>
                </a:lnTo>
                <a:cubicBezTo>
                  <a:pt x="85065" y="61923"/>
                  <a:pt x="87992" y="44179"/>
                  <a:pt x="93846" y="33203"/>
                </a:cubicBezTo>
                <a:cubicBezTo>
                  <a:pt x="101529" y="18568"/>
                  <a:pt x="113694" y="7500"/>
                  <a:pt x="130341" y="0"/>
                </a:cubicBezTo>
                <a:close/>
                <a:moveTo>
                  <a:pt x="45277" y="0"/>
                </a:moveTo>
                <a:lnTo>
                  <a:pt x="57350" y="19208"/>
                </a:lnTo>
                <a:cubicBezTo>
                  <a:pt x="47289" y="23416"/>
                  <a:pt x="39880" y="29681"/>
                  <a:pt x="35124" y="38005"/>
                </a:cubicBezTo>
                <a:cubicBezTo>
                  <a:pt x="30368" y="46328"/>
                  <a:pt x="27715" y="58448"/>
                  <a:pt x="27166" y="74363"/>
                </a:cubicBezTo>
                <a:lnTo>
                  <a:pt x="52960" y="74363"/>
                </a:lnTo>
                <a:lnTo>
                  <a:pt x="52960" y="131713"/>
                </a:lnTo>
                <a:lnTo>
                  <a:pt x="0" y="131713"/>
                </a:lnTo>
                <a:lnTo>
                  <a:pt x="0" y="86437"/>
                </a:lnTo>
                <a:cubicBezTo>
                  <a:pt x="0" y="61923"/>
                  <a:pt x="2927" y="44179"/>
                  <a:pt x="8781" y="33203"/>
                </a:cubicBezTo>
                <a:cubicBezTo>
                  <a:pt x="16465" y="18568"/>
                  <a:pt x="28630" y="7500"/>
                  <a:pt x="45277" y="0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86703" tIns="43352" rIns="86703" bIns="4335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6703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4172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7" name="任意多边形 186"/>
          <p:cNvSpPr/>
          <p:nvPr/>
        </p:nvSpPr>
        <p:spPr>
          <a:xfrm>
            <a:off x="2952564" y="5484276"/>
            <a:ext cx="425899" cy="393895"/>
          </a:xfrm>
          <a:custGeom>
            <a:avLst/>
            <a:gdLst/>
            <a:ahLst/>
            <a:cxnLst/>
            <a:rect l="l" t="t" r="r" b="b"/>
            <a:pathLst>
              <a:path w="142415" h="131713">
                <a:moveTo>
                  <a:pt x="130341" y="0"/>
                </a:moveTo>
                <a:lnTo>
                  <a:pt x="142415" y="19208"/>
                </a:lnTo>
                <a:cubicBezTo>
                  <a:pt x="132354" y="23416"/>
                  <a:pt x="124945" y="29681"/>
                  <a:pt x="120188" y="38005"/>
                </a:cubicBezTo>
                <a:cubicBezTo>
                  <a:pt x="115432" y="46328"/>
                  <a:pt x="112780" y="58448"/>
                  <a:pt x="112231" y="74363"/>
                </a:cubicBezTo>
                <a:lnTo>
                  <a:pt x="138025" y="74363"/>
                </a:lnTo>
                <a:lnTo>
                  <a:pt x="138025" y="131713"/>
                </a:lnTo>
                <a:lnTo>
                  <a:pt x="85065" y="131713"/>
                </a:lnTo>
                <a:lnTo>
                  <a:pt x="85065" y="86437"/>
                </a:lnTo>
                <a:cubicBezTo>
                  <a:pt x="85065" y="61923"/>
                  <a:pt x="87992" y="44179"/>
                  <a:pt x="93846" y="33203"/>
                </a:cubicBezTo>
                <a:cubicBezTo>
                  <a:pt x="101529" y="18568"/>
                  <a:pt x="113694" y="7500"/>
                  <a:pt x="130341" y="0"/>
                </a:cubicBezTo>
                <a:close/>
                <a:moveTo>
                  <a:pt x="45277" y="0"/>
                </a:moveTo>
                <a:lnTo>
                  <a:pt x="57350" y="19208"/>
                </a:lnTo>
                <a:cubicBezTo>
                  <a:pt x="47289" y="23416"/>
                  <a:pt x="39880" y="29681"/>
                  <a:pt x="35124" y="38005"/>
                </a:cubicBezTo>
                <a:cubicBezTo>
                  <a:pt x="30368" y="46328"/>
                  <a:pt x="27715" y="58448"/>
                  <a:pt x="27166" y="74363"/>
                </a:cubicBezTo>
                <a:lnTo>
                  <a:pt x="52960" y="74363"/>
                </a:lnTo>
                <a:lnTo>
                  <a:pt x="52960" y="131713"/>
                </a:lnTo>
                <a:lnTo>
                  <a:pt x="0" y="131713"/>
                </a:lnTo>
                <a:lnTo>
                  <a:pt x="0" y="86437"/>
                </a:lnTo>
                <a:cubicBezTo>
                  <a:pt x="0" y="61923"/>
                  <a:pt x="2927" y="44179"/>
                  <a:pt x="8781" y="33203"/>
                </a:cubicBezTo>
                <a:cubicBezTo>
                  <a:pt x="16465" y="18568"/>
                  <a:pt x="28630" y="7500"/>
                  <a:pt x="45277" y="0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86703" tIns="43352" rIns="86703" bIns="4335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6703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4172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8" name="任意多边形 187"/>
          <p:cNvSpPr/>
          <p:nvPr/>
        </p:nvSpPr>
        <p:spPr>
          <a:xfrm rot="10800000">
            <a:off x="11282084" y="5772864"/>
            <a:ext cx="425899" cy="393895"/>
          </a:xfrm>
          <a:custGeom>
            <a:avLst/>
            <a:gdLst/>
            <a:ahLst/>
            <a:cxnLst/>
            <a:rect l="l" t="t" r="r" b="b"/>
            <a:pathLst>
              <a:path w="142415" h="131713">
                <a:moveTo>
                  <a:pt x="130341" y="0"/>
                </a:moveTo>
                <a:lnTo>
                  <a:pt x="142415" y="19208"/>
                </a:lnTo>
                <a:cubicBezTo>
                  <a:pt x="132354" y="23416"/>
                  <a:pt x="124945" y="29681"/>
                  <a:pt x="120188" y="38005"/>
                </a:cubicBezTo>
                <a:cubicBezTo>
                  <a:pt x="115432" y="46328"/>
                  <a:pt x="112780" y="58448"/>
                  <a:pt x="112231" y="74363"/>
                </a:cubicBezTo>
                <a:lnTo>
                  <a:pt x="138025" y="74363"/>
                </a:lnTo>
                <a:lnTo>
                  <a:pt x="138025" y="131713"/>
                </a:lnTo>
                <a:lnTo>
                  <a:pt x="85065" y="131713"/>
                </a:lnTo>
                <a:lnTo>
                  <a:pt x="85065" y="86437"/>
                </a:lnTo>
                <a:cubicBezTo>
                  <a:pt x="85065" y="61923"/>
                  <a:pt x="87992" y="44179"/>
                  <a:pt x="93846" y="33203"/>
                </a:cubicBezTo>
                <a:cubicBezTo>
                  <a:pt x="101529" y="18568"/>
                  <a:pt x="113694" y="7500"/>
                  <a:pt x="130341" y="0"/>
                </a:cubicBezTo>
                <a:close/>
                <a:moveTo>
                  <a:pt x="45277" y="0"/>
                </a:moveTo>
                <a:lnTo>
                  <a:pt x="57350" y="19208"/>
                </a:lnTo>
                <a:cubicBezTo>
                  <a:pt x="47289" y="23416"/>
                  <a:pt x="39880" y="29681"/>
                  <a:pt x="35124" y="38005"/>
                </a:cubicBezTo>
                <a:cubicBezTo>
                  <a:pt x="30368" y="46328"/>
                  <a:pt x="27715" y="58448"/>
                  <a:pt x="27166" y="74363"/>
                </a:cubicBezTo>
                <a:lnTo>
                  <a:pt x="52960" y="74363"/>
                </a:lnTo>
                <a:lnTo>
                  <a:pt x="52960" y="131713"/>
                </a:lnTo>
                <a:lnTo>
                  <a:pt x="0" y="131713"/>
                </a:lnTo>
                <a:lnTo>
                  <a:pt x="0" y="86437"/>
                </a:lnTo>
                <a:cubicBezTo>
                  <a:pt x="0" y="61923"/>
                  <a:pt x="2927" y="44179"/>
                  <a:pt x="8781" y="33203"/>
                </a:cubicBezTo>
                <a:cubicBezTo>
                  <a:pt x="16465" y="18568"/>
                  <a:pt x="28630" y="7500"/>
                  <a:pt x="45277" y="0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86703" tIns="43352" rIns="86703" bIns="4335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6703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4172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9" name="PA-椭圆 54">
            <a:extLst>
              <a:ext uri="{FF2B5EF4-FFF2-40B4-BE49-F238E27FC236}">
                <a16:creationId xmlns:a16="http://schemas.microsoft.com/office/drawing/2014/main" xmlns="" id="{C72D3203-22C2-4017-AEA1-6F1EA3E7B7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 flipV="1">
            <a:off x="2454125" y="4000959"/>
            <a:ext cx="1365408" cy="1365408"/>
          </a:xfrm>
          <a:prstGeom prst="ellipse">
            <a:avLst/>
          </a:prstGeom>
          <a:gradFill>
            <a:gsLst>
              <a:gs pos="100000">
                <a:srgbClr val="9FA0A0">
                  <a:alpha val="70000"/>
                </a:srgbClr>
              </a:gs>
              <a:gs pos="17000">
                <a:srgbClr val="DCDDDD">
                  <a:alpha val="0"/>
                </a:srgbClr>
              </a:gs>
            </a:gsLst>
            <a:lin ang="3600000" scaled="0"/>
          </a:gradFill>
          <a:ln w="4532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19774" tIns="9887" rIns="19774" bIns="988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389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0" name="PA-椭圆 54">
            <a:extLst>
              <a:ext uri="{FF2B5EF4-FFF2-40B4-BE49-F238E27FC236}">
                <a16:creationId xmlns:a16="http://schemas.microsoft.com/office/drawing/2014/main" xmlns="" id="{C72D3203-22C2-4017-AEA1-6F1EA3E7B78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 flipV="1">
            <a:off x="5324962" y="4011405"/>
            <a:ext cx="1365408" cy="1365408"/>
          </a:xfrm>
          <a:prstGeom prst="ellipse">
            <a:avLst/>
          </a:prstGeom>
          <a:gradFill>
            <a:gsLst>
              <a:gs pos="100000">
                <a:srgbClr val="9FA0A0">
                  <a:alpha val="70000"/>
                </a:srgbClr>
              </a:gs>
              <a:gs pos="17000">
                <a:srgbClr val="DCDDDD">
                  <a:alpha val="0"/>
                </a:srgbClr>
              </a:gs>
            </a:gsLst>
            <a:lin ang="3600000" scaled="0"/>
          </a:gradFill>
          <a:ln w="4532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19774" tIns="9887" rIns="19774" bIns="988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1" name="PA-椭圆 54">
            <a:extLst>
              <a:ext uri="{FF2B5EF4-FFF2-40B4-BE49-F238E27FC236}">
                <a16:creationId xmlns:a16="http://schemas.microsoft.com/office/drawing/2014/main" xmlns="" id="{C72D3203-22C2-4017-AEA1-6F1EA3E7B78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 flipV="1">
            <a:off x="8230821" y="4000959"/>
            <a:ext cx="1365408" cy="1365408"/>
          </a:xfrm>
          <a:prstGeom prst="ellipse">
            <a:avLst/>
          </a:prstGeom>
          <a:gradFill>
            <a:gsLst>
              <a:gs pos="100000">
                <a:srgbClr val="9FA0A0">
                  <a:alpha val="70000"/>
                </a:srgbClr>
              </a:gs>
              <a:gs pos="17000">
                <a:srgbClr val="DCDDDD">
                  <a:alpha val="0"/>
                </a:srgbClr>
              </a:gs>
            </a:gsLst>
            <a:lin ang="3600000" scaled="0"/>
          </a:gradFill>
          <a:ln w="4532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19774" tIns="9887" rIns="19774" bIns="988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xmlns="" id="{F38620AE-2A39-4761-8DF3-B1AB17D5230C}"/>
              </a:ext>
            </a:extLst>
          </p:cNvPr>
          <p:cNvSpPr>
            <a:spLocks/>
          </p:cNvSpPr>
          <p:nvPr/>
        </p:nvSpPr>
        <p:spPr>
          <a:xfrm>
            <a:off x="5406089" y="4080402"/>
            <a:ext cx="1228867" cy="1228867"/>
          </a:xfrm>
          <a:prstGeom prst="ellipse">
            <a:avLst/>
          </a:prstGeom>
          <a:blipFill dpi="0" rotWithShape="0">
            <a:blip r:embed="rId1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082" tIns="24082" rIns="24082" bIns="24082" numCol="1" spcCol="38100" rtlCol="0" anchor="ctr">
            <a:noAutofit/>
          </a:bodyPr>
          <a:lstStyle/>
          <a:p>
            <a:pPr algn="ctr" defTabSz="391368" hangingPunct="0"/>
            <a:endParaRPr lang="zh-CN" altLang="en-US" sz="12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1" name="图片 50"/>
          <p:cNvPicPr>
            <a:picLocks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5" t="11021" r="36830"/>
          <a:stretch/>
        </p:blipFill>
        <p:spPr>
          <a:xfrm>
            <a:off x="8299529" y="4071312"/>
            <a:ext cx="1228867" cy="1228867"/>
          </a:xfrm>
          <a:prstGeom prst="ellipse">
            <a:avLst/>
          </a:prstGeom>
        </p:spPr>
      </p:pic>
      <p:pic>
        <p:nvPicPr>
          <p:cNvPr id="87" name="Picture 30"/>
          <p:cNvPicPr>
            <a:picLocks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2" r="32407"/>
          <a:stretch/>
        </p:blipFill>
        <p:spPr>
          <a:xfrm>
            <a:off x="2520412" y="4069229"/>
            <a:ext cx="1228867" cy="122886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5864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"/>
          <p:cNvSpPr txBox="1">
            <a:spLocks/>
          </p:cNvSpPr>
          <p:nvPr/>
        </p:nvSpPr>
        <p:spPr>
          <a:xfrm>
            <a:off x="838200" y="241394"/>
            <a:ext cx="10520363" cy="61202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118779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200" b="1" kern="1200" dirty="0">
                <a:solidFill>
                  <a:srgbClr val="1E35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kern="0" dirty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打开边界</a:t>
            </a:r>
            <a:r>
              <a:rPr lang="zh-CN" altLang="en-US" kern="0" dirty="0" smtClean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，提供</a:t>
            </a:r>
            <a:r>
              <a:rPr lang="zh-CN" altLang="en-US" kern="0" dirty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全场景智能终端芯片解决方案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1236129" y="3585560"/>
            <a:ext cx="9505208" cy="1900841"/>
            <a:chOff x="838200" y="3527599"/>
            <a:chExt cx="10030402" cy="2123541"/>
          </a:xfrm>
        </p:grpSpPr>
        <p:sp>
          <p:nvSpPr>
            <p:cNvPr id="215" name="矩形 214"/>
            <p:cNvSpPr/>
            <p:nvPr/>
          </p:nvSpPr>
          <p:spPr>
            <a:xfrm>
              <a:off x="838200" y="3527599"/>
              <a:ext cx="1713195" cy="212354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1" name="任意多边形 310"/>
            <p:cNvSpPr/>
            <p:nvPr/>
          </p:nvSpPr>
          <p:spPr>
            <a:xfrm>
              <a:off x="2633563" y="3528289"/>
              <a:ext cx="8235039" cy="2122849"/>
            </a:xfrm>
            <a:custGeom>
              <a:avLst/>
              <a:gdLst>
                <a:gd name="connsiteX0" fmla="*/ 0 w 8235039"/>
                <a:gd name="connsiteY0" fmla="*/ 0 h 2122850"/>
                <a:gd name="connsiteX1" fmla="*/ 7648585 w 8235039"/>
                <a:gd name="connsiteY1" fmla="*/ 0 h 2122850"/>
                <a:gd name="connsiteX2" fmla="*/ 8235039 w 8235039"/>
                <a:gd name="connsiteY2" fmla="*/ 586455 h 2122850"/>
                <a:gd name="connsiteX3" fmla="*/ 7730411 w 8235039"/>
                <a:gd name="connsiteY3" fmla="*/ 1091084 h 2122850"/>
                <a:gd name="connsiteX4" fmla="*/ 8235039 w 8235039"/>
                <a:gd name="connsiteY4" fmla="*/ 1595712 h 2122850"/>
                <a:gd name="connsiteX5" fmla="*/ 7707901 w 8235039"/>
                <a:gd name="connsiteY5" fmla="*/ 2122850 h 2122850"/>
                <a:gd name="connsiteX6" fmla="*/ 0 w 8235039"/>
                <a:gd name="connsiteY6" fmla="*/ 2122850 h 2122850"/>
                <a:gd name="connsiteX7" fmla="*/ 0 w 8235039"/>
                <a:gd name="connsiteY7" fmla="*/ 1172909 h 2122850"/>
                <a:gd name="connsiteX8" fmla="*/ 0 w 8235039"/>
                <a:gd name="connsiteY8" fmla="*/ 1068574 h 212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35039" h="2122850">
                  <a:moveTo>
                    <a:pt x="0" y="0"/>
                  </a:moveTo>
                  <a:lnTo>
                    <a:pt x="7648585" y="0"/>
                  </a:lnTo>
                  <a:lnTo>
                    <a:pt x="8235039" y="586455"/>
                  </a:lnTo>
                  <a:lnTo>
                    <a:pt x="7730411" y="1091084"/>
                  </a:lnTo>
                  <a:lnTo>
                    <a:pt x="8235039" y="1595712"/>
                  </a:lnTo>
                  <a:lnTo>
                    <a:pt x="7707901" y="2122850"/>
                  </a:lnTo>
                  <a:lnTo>
                    <a:pt x="0" y="2122850"/>
                  </a:lnTo>
                  <a:lnTo>
                    <a:pt x="0" y="1172909"/>
                  </a:lnTo>
                  <a:lnTo>
                    <a:pt x="0" y="1068574"/>
                  </a:lnTo>
                  <a:close/>
                </a:path>
              </a:pathLst>
            </a:custGeom>
            <a:solidFill>
              <a:schemeClr val="tx2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11" name="五边形 110"/>
          <p:cNvSpPr/>
          <p:nvPr/>
        </p:nvSpPr>
        <p:spPr>
          <a:xfrm>
            <a:off x="2937486" y="5619769"/>
            <a:ext cx="7803851" cy="792905"/>
          </a:xfrm>
          <a:prstGeom prst="homePlate">
            <a:avLst>
              <a:gd name="adj" fmla="val 87574"/>
            </a:avLst>
          </a:prstGeom>
          <a:solidFill>
            <a:schemeClr val="tx2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2" name="矩形 211"/>
          <p:cNvSpPr/>
          <p:nvPr/>
        </p:nvSpPr>
        <p:spPr>
          <a:xfrm>
            <a:off x="1236129" y="2395434"/>
            <a:ext cx="1623492" cy="10800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8" name="五边形 107"/>
          <p:cNvSpPr/>
          <p:nvPr/>
        </p:nvSpPr>
        <p:spPr>
          <a:xfrm>
            <a:off x="2937486" y="2395434"/>
            <a:ext cx="7803851" cy="1080000"/>
          </a:xfrm>
          <a:prstGeom prst="homePlate">
            <a:avLst/>
          </a:prstGeom>
          <a:solidFill>
            <a:schemeClr val="tx2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236129" y="1037738"/>
            <a:ext cx="9505208" cy="1260000"/>
            <a:chOff x="838200" y="892648"/>
            <a:chExt cx="10030402" cy="1358189"/>
          </a:xfrm>
        </p:grpSpPr>
        <p:sp>
          <p:nvSpPr>
            <p:cNvPr id="15" name="矩形 14"/>
            <p:cNvSpPr/>
            <p:nvPr/>
          </p:nvSpPr>
          <p:spPr>
            <a:xfrm>
              <a:off x="838200" y="892648"/>
              <a:ext cx="1713195" cy="1358189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五边形 7"/>
            <p:cNvSpPr/>
            <p:nvPr/>
          </p:nvSpPr>
          <p:spPr>
            <a:xfrm>
              <a:off x="2633563" y="892648"/>
              <a:ext cx="8235039" cy="1358189"/>
            </a:xfrm>
            <a:prstGeom prst="homePlate">
              <a:avLst/>
            </a:prstGeom>
            <a:solidFill>
              <a:schemeClr val="tx2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3432816" y="1131660"/>
            <a:ext cx="3451424" cy="341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智慧视觉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432816" y="3594856"/>
            <a:ext cx="3451424" cy="341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AIoT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432816" y="5625521"/>
            <a:ext cx="2168013" cy="367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新业务孵化</a:t>
            </a:r>
            <a:endParaRPr lang="en-US" altLang="zh-CN" sz="2000" b="1" dirty="0" smtClean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1323721" y="4399858"/>
            <a:ext cx="1214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联接</a:t>
            </a:r>
            <a:endParaRPr lang="en-US" altLang="zh-CN" sz="1600" b="1" dirty="0" smtClean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1432917" y="2774737"/>
            <a:ext cx="1256904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STB &amp; TV</a:t>
            </a:r>
          </a:p>
        </p:txBody>
      </p:sp>
      <p:sp>
        <p:nvSpPr>
          <p:cNvPr id="139" name="文本框 138"/>
          <p:cNvSpPr txBox="1"/>
          <p:nvPr/>
        </p:nvSpPr>
        <p:spPr>
          <a:xfrm>
            <a:off x="1323721" y="1510397"/>
            <a:ext cx="1214684" cy="4181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Camera</a:t>
            </a:r>
          </a:p>
        </p:txBody>
      </p:sp>
      <p:sp>
        <p:nvSpPr>
          <p:cNvPr id="142" name="矩形 141"/>
          <p:cNvSpPr/>
          <p:nvPr/>
        </p:nvSpPr>
        <p:spPr>
          <a:xfrm>
            <a:off x="3432816" y="1505399"/>
            <a:ext cx="2652102" cy="60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从智能视频</a:t>
            </a:r>
            <a:r>
              <a:rPr lang="zh-CN" altLang="en-US" sz="14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走向视觉</a:t>
            </a:r>
            <a:r>
              <a:rPr lang="zh-CN" altLang="en-US" sz="1400" b="1" u="sng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感知</a:t>
            </a:r>
            <a:r>
              <a:rPr lang="zh-CN" altLang="en-US" sz="1400" b="1" u="sng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计算</a:t>
            </a:r>
            <a:endParaRPr lang="en-US" altLang="zh-CN" sz="1400" b="1" u="sng" dirty="0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14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覆盖安防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、消费、汽车</a:t>
            </a:r>
            <a:r>
              <a:rPr lang="zh-CN" altLang="en-US" sz="14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等场景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2" name="矩形 111"/>
          <p:cNvSpPr/>
          <p:nvPr/>
        </p:nvSpPr>
        <p:spPr>
          <a:xfrm>
            <a:off x="3432816" y="2449947"/>
            <a:ext cx="3451424" cy="341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智慧媒体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6976109" y="2771477"/>
            <a:ext cx="3370626" cy="475189"/>
            <a:chOff x="3621609" y="2889259"/>
            <a:chExt cx="2915212" cy="410985"/>
          </a:xfrm>
        </p:grpSpPr>
        <p:pic>
          <p:nvPicPr>
            <p:cNvPr id="113" name="图片 1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3247" y="2889259"/>
              <a:ext cx="410985" cy="410985"/>
            </a:xfrm>
            <a:prstGeom prst="rect">
              <a:avLst/>
            </a:prstGeom>
          </p:spPr>
        </p:pic>
        <p:pic>
          <p:nvPicPr>
            <p:cNvPr id="114" name="图片 1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980" y="2952347"/>
              <a:ext cx="338246" cy="338248"/>
            </a:xfrm>
            <a:prstGeom prst="rect">
              <a:avLst/>
            </a:prstGeom>
          </p:spPr>
        </p:pic>
        <p:pic>
          <p:nvPicPr>
            <p:cNvPr id="130" name="图片 1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075" y="2915320"/>
              <a:ext cx="466249" cy="351305"/>
            </a:xfrm>
            <a:prstGeom prst="rect">
              <a:avLst/>
            </a:prstGeom>
          </p:spPr>
        </p:pic>
        <p:pic>
          <p:nvPicPr>
            <p:cNvPr id="135" name="图片 13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21609" y="2890753"/>
              <a:ext cx="376859" cy="376859"/>
            </a:xfrm>
            <a:prstGeom prst="rect">
              <a:avLst/>
            </a:prstGeom>
          </p:spPr>
        </p:pic>
        <p:sp>
          <p:nvSpPr>
            <p:cNvPr id="136" name="Freeform 150"/>
            <p:cNvSpPr>
              <a:spLocks noEditPoints="1"/>
            </p:cNvSpPr>
            <p:nvPr/>
          </p:nvSpPr>
          <p:spPr bwMode="auto">
            <a:xfrm>
              <a:off x="6248087" y="2901741"/>
              <a:ext cx="288734" cy="382555"/>
            </a:xfrm>
            <a:custGeom>
              <a:avLst/>
              <a:gdLst/>
              <a:ahLst/>
              <a:cxnLst>
                <a:cxn ang="0">
                  <a:pos x="3872" y="13772"/>
                </a:cxn>
                <a:cxn ang="0">
                  <a:pos x="3080" y="12012"/>
                </a:cxn>
                <a:cxn ang="0">
                  <a:pos x="1496" y="10560"/>
                </a:cxn>
                <a:cxn ang="0">
                  <a:pos x="484" y="8888"/>
                </a:cxn>
                <a:cxn ang="0">
                  <a:pos x="44" y="7128"/>
                </a:cxn>
                <a:cxn ang="0">
                  <a:pos x="88" y="5324"/>
                </a:cxn>
                <a:cxn ang="0">
                  <a:pos x="660" y="3608"/>
                </a:cxn>
                <a:cxn ang="0">
                  <a:pos x="1628" y="2156"/>
                </a:cxn>
                <a:cxn ang="0">
                  <a:pos x="2948" y="1012"/>
                </a:cxn>
                <a:cxn ang="0">
                  <a:pos x="4664" y="308"/>
                </a:cxn>
                <a:cxn ang="0">
                  <a:pos x="6688" y="0"/>
                </a:cxn>
                <a:cxn ang="0">
                  <a:pos x="8800" y="308"/>
                </a:cxn>
                <a:cxn ang="0">
                  <a:pos x="10824" y="1188"/>
                </a:cxn>
                <a:cxn ang="0">
                  <a:pos x="12672" y="2816"/>
                </a:cxn>
                <a:cxn ang="0">
                  <a:pos x="13156" y="4048"/>
                </a:cxn>
                <a:cxn ang="0">
                  <a:pos x="12980" y="5852"/>
                </a:cxn>
                <a:cxn ang="0">
                  <a:pos x="12936" y="7172"/>
                </a:cxn>
                <a:cxn ang="0">
                  <a:pos x="12980" y="10912"/>
                </a:cxn>
                <a:cxn ang="0">
                  <a:pos x="12936" y="12848"/>
                </a:cxn>
                <a:cxn ang="0">
                  <a:pos x="12144" y="13288"/>
                </a:cxn>
                <a:cxn ang="0">
                  <a:pos x="5588" y="9416"/>
                </a:cxn>
                <a:cxn ang="0">
                  <a:pos x="3520" y="8051"/>
                </a:cxn>
                <a:cxn ang="0">
                  <a:pos x="3432" y="8492"/>
                </a:cxn>
                <a:cxn ang="0">
                  <a:pos x="5500" y="9988"/>
                </a:cxn>
                <a:cxn ang="0">
                  <a:pos x="5720" y="9636"/>
                </a:cxn>
                <a:cxn ang="0">
                  <a:pos x="10692" y="5456"/>
                </a:cxn>
                <a:cxn ang="0">
                  <a:pos x="5544" y="2552"/>
                </a:cxn>
                <a:cxn ang="0">
                  <a:pos x="5544" y="2552"/>
                </a:cxn>
                <a:cxn ang="0">
                  <a:pos x="6512" y="2288"/>
                </a:cxn>
                <a:cxn ang="0">
                  <a:pos x="10076" y="2992"/>
                </a:cxn>
                <a:cxn ang="0">
                  <a:pos x="8976" y="1892"/>
                </a:cxn>
                <a:cxn ang="0">
                  <a:pos x="6028" y="8668"/>
                </a:cxn>
                <a:cxn ang="0">
                  <a:pos x="3960" y="7304"/>
                </a:cxn>
                <a:cxn ang="0">
                  <a:pos x="3872" y="7744"/>
                </a:cxn>
                <a:cxn ang="0">
                  <a:pos x="5940" y="9240"/>
                </a:cxn>
                <a:cxn ang="0">
                  <a:pos x="6160" y="8844"/>
                </a:cxn>
                <a:cxn ang="0">
                  <a:pos x="7392" y="3256"/>
                </a:cxn>
                <a:cxn ang="0">
                  <a:pos x="5764" y="3300"/>
                </a:cxn>
                <a:cxn ang="0">
                  <a:pos x="4796" y="4268"/>
                </a:cxn>
                <a:cxn ang="0">
                  <a:pos x="4708" y="5588"/>
                </a:cxn>
                <a:cxn ang="0">
                  <a:pos x="4576" y="7128"/>
                </a:cxn>
                <a:cxn ang="0">
                  <a:pos x="7084" y="7304"/>
                </a:cxn>
                <a:cxn ang="0">
                  <a:pos x="8448" y="6556"/>
                </a:cxn>
                <a:cxn ang="0">
                  <a:pos x="8932" y="5500"/>
                </a:cxn>
                <a:cxn ang="0">
                  <a:pos x="8448" y="4004"/>
                </a:cxn>
                <a:cxn ang="0">
                  <a:pos x="3652" y="9108"/>
                </a:cxn>
                <a:cxn ang="0">
                  <a:pos x="3872" y="9856"/>
                </a:cxn>
                <a:cxn ang="0">
                  <a:pos x="4664" y="9944"/>
                </a:cxn>
              </a:cxnLst>
              <a:rect l="0" t="0" r="r" b="b"/>
              <a:pathLst>
                <a:path w="13596" h="16280">
                  <a:moveTo>
                    <a:pt x="3784" y="16280"/>
                  </a:moveTo>
                  <a:lnTo>
                    <a:pt x="3872" y="15268"/>
                  </a:lnTo>
                  <a:lnTo>
                    <a:pt x="3872" y="14256"/>
                  </a:lnTo>
                  <a:lnTo>
                    <a:pt x="3872" y="13772"/>
                  </a:lnTo>
                  <a:lnTo>
                    <a:pt x="3784" y="13244"/>
                  </a:lnTo>
                  <a:lnTo>
                    <a:pt x="3696" y="12760"/>
                  </a:lnTo>
                  <a:lnTo>
                    <a:pt x="3608" y="12320"/>
                  </a:lnTo>
                  <a:lnTo>
                    <a:pt x="3080" y="12012"/>
                  </a:lnTo>
                  <a:lnTo>
                    <a:pt x="2640" y="11660"/>
                  </a:lnTo>
                  <a:lnTo>
                    <a:pt x="2200" y="11307"/>
                  </a:lnTo>
                  <a:lnTo>
                    <a:pt x="1848" y="10956"/>
                  </a:lnTo>
                  <a:lnTo>
                    <a:pt x="1496" y="10560"/>
                  </a:lnTo>
                  <a:lnTo>
                    <a:pt x="1188" y="10164"/>
                  </a:lnTo>
                  <a:lnTo>
                    <a:pt x="924" y="9768"/>
                  </a:lnTo>
                  <a:lnTo>
                    <a:pt x="704" y="9328"/>
                  </a:lnTo>
                  <a:lnTo>
                    <a:pt x="484" y="8888"/>
                  </a:lnTo>
                  <a:lnTo>
                    <a:pt x="308" y="8448"/>
                  </a:lnTo>
                  <a:lnTo>
                    <a:pt x="176" y="8008"/>
                  </a:lnTo>
                  <a:lnTo>
                    <a:pt x="88" y="7568"/>
                  </a:lnTo>
                  <a:lnTo>
                    <a:pt x="44" y="7128"/>
                  </a:lnTo>
                  <a:lnTo>
                    <a:pt x="0" y="6644"/>
                  </a:lnTo>
                  <a:lnTo>
                    <a:pt x="0" y="6204"/>
                  </a:lnTo>
                  <a:lnTo>
                    <a:pt x="44" y="5764"/>
                  </a:lnTo>
                  <a:lnTo>
                    <a:pt x="88" y="5324"/>
                  </a:lnTo>
                  <a:lnTo>
                    <a:pt x="220" y="4884"/>
                  </a:lnTo>
                  <a:lnTo>
                    <a:pt x="308" y="4444"/>
                  </a:lnTo>
                  <a:lnTo>
                    <a:pt x="484" y="4048"/>
                  </a:lnTo>
                  <a:lnTo>
                    <a:pt x="660" y="3608"/>
                  </a:lnTo>
                  <a:lnTo>
                    <a:pt x="836" y="3212"/>
                  </a:lnTo>
                  <a:lnTo>
                    <a:pt x="1056" y="2860"/>
                  </a:lnTo>
                  <a:lnTo>
                    <a:pt x="1320" y="2508"/>
                  </a:lnTo>
                  <a:lnTo>
                    <a:pt x="1628" y="2156"/>
                  </a:lnTo>
                  <a:lnTo>
                    <a:pt x="1892" y="1848"/>
                  </a:lnTo>
                  <a:lnTo>
                    <a:pt x="2244" y="1540"/>
                  </a:lnTo>
                  <a:lnTo>
                    <a:pt x="2596" y="1276"/>
                  </a:lnTo>
                  <a:lnTo>
                    <a:pt x="2948" y="1012"/>
                  </a:lnTo>
                  <a:lnTo>
                    <a:pt x="3344" y="792"/>
                  </a:lnTo>
                  <a:lnTo>
                    <a:pt x="3740" y="616"/>
                  </a:lnTo>
                  <a:lnTo>
                    <a:pt x="4180" y="484"/>
                  </a:lnTo>
                  <a:lnTo>
                    <a:pt x="4664" y="308"/>
                  </a:lnTo>
                  <a:lnTo>
                    <a:pt x="5148" y="176"/>
                  </a:lnTo>
                  <a:lnTo>
                    <a:pt x="5632" y="88"/>
                  </a:lnTo>
                  <a:lnTo>
                    <a:pt x="6160" y="44"/>
                  </a:lnTo>
                  <a:lnTo>
                    <a:pt x="6688" y="0"/>
                  </a:lnTo>
                  <a:lnTo>
                    <a:pt x="7216" y="44"/>
                  </a:lnTo>
                  <a:lnTo>
                    <a:pt x="7744" y="88"/>
                  </a:lnTo>
                  <a:lnTo>
                    <a:pt x="8272" y="176"/>
                  </a:lnTo>
                  <a:lnTo>
                    <a:pt x="8800" y="308"/>
                  </a:lnTo>
                  <a:lnTo>
                    <a:pt x="9328" y="484"/>
                  </a:lnTo>
                  <a:lnTo>
                    <a:pt x="9856" y="660"/>
                  </a:lnTo>
                  <a:lnTo>
                    <a:pt x="10340" y="924"/>
                  </a:lnTo>
                  <a:lnTo>
                    <a:pt x="10824" y="1188"/>
                  </a:lnTo>
                  <a:lnTo>
                    <a:pt x="11308" y="1496"/>
                  </a:lnTo>
                  <a:lnTo>
                    <a:pt x="11748" y="1848"/>
                  </a:lnTo>
                  <a:lnTo>
                    <a:pt x="12188" y="2244"/>
                  </a:lnTo>
                  <a:lnTo>
                    <a:pt x="12672" y="2816"/>
                  </a:lnTo>
                  <a:lnTo>
                    <a:pt x="12980" y="3256"/>
                  </a:lnTo>
                  <a:lnTo>
                    <a:pt x="13112" y="3608"/>
                  </a:lnTo>
                  <a:lnTo>
                    <a:pt x="13200" y="3872"/>
                  </a:lnTo>
                  <a:lnTo>
                    <a:pt x="13156" y="4048"/>
                  </a:lnTo>
                  <a:lnTo>
                    <a:pt x="13112" y="4180"/>
                  </a:lnTo>
                  <a:lnTo>
                    <a:pt x="12980" y="4268"/>
                  </a:lnTo>
                  <a:lnTo>
                    <a:pt x="12672" y="4444"/>
                  </a:lnTo>
                  <a:lnTo>
                    <a:pt x="12980" y="5852"/>
                  </a:lnTo>
                  <a:lnTo>
                    <a:pt x="13112" y="6468"/>
                  </a:lnTo>
                  <a:lnTo>
                    <a:pt x="13156" y="6776"/>
                  </a:lnTo>
                  <a:lnTo>
                    <a:pt x="13068" y="6996"/>
                  </a:lnTo>
                  <a:lnTo>
                    <a:pt x="12936" y="7172"/>
                  </a:lnTo>
                  <a:lnTo>
                    <a:pt x="12804" y="7304"/>
                  </a:lnTo>
                  <a:lnTo>
                    <a:pt x="13596" y="9988"/>
                  </a:lnTo>
                  <a:lnTo>
                    <a:pt x="12892" y="10252"/>
                  </a:lnTo>
                  <a:lnTo>
                    <a:pt x="12980" y="10912"/>
                  </a:lnTo>
                  <a:lnTo>
                    <a:pt x="13068" y="11484"/>
                  </a:lnTo>
                  <a:lnTo>
                    <a:pt x="13068" y="12056"/>
                  </a:lnTo>
                  <a:lnTo>
                    <a:pt x="13024" y="12672"/>
                  </a:lnTo>
                  <a:lnTo>
                    <a:pt x="12936" y="12848"/>
                  </a:lnTo>
                  <a:lnTo>
                    <a:pt x="12760" y="13024"/>
                  </a:lnTo>
                  <a:lnTo>
                    <a:pt x="12452" y="13200"/>
                  </a:lnTo>
                  <a:lnTo>
                    <a:pt x="12320" y="13244"/>
                  </a:lnTo>
                  <a:lnTo>
                    <a:pt x="12144" y="13288"/>
                  </a:lnTo>
                  <a:lnTo>
                    <a:pt x="9768" y="13420"/>
                  </a:lnTo>
                  <a:lnTo>
                    <a:pt x="9944" y="16280"/>
                  </a:lnTo>
                  <a:lnTo>
                    <a:pt x="3784" y="16280"/>
                  </a:lnTo>
                  <a:close/>
                  <a:moveTo>
                    <a:pt x="5588" y="9416"/>
                  </a:moveTo>
                  <a:lnTo>
                    <a:pt x="3828" y="8096"/>
                  </a:lnTo>
                  <a:lnTo>
                    <a:pt x="3696" y="8008"/>
                  </a:lnTo>
                  <a:lnTo>
                    <a:pt x="3608" y="8008"/>
                  </a:lnTo>
                  <a:lnTo>
                    <a:pt x="3520" y="8051"/>
                  </a:lnTo>
                  <a:lnTo>
                    <a:pt x="3432" y="8140"/>
                  </a:lnTo>
                  <a:lnTo>
                    <a:pt x="3388" y="8272"/>
                  </a:lnTo>
                  <a:lnTo>
                    <a:pt x="3388" y="8404"/>
                  </a:lnTo>
                  <a:lnTo>
                    <a:pt x="3432" y="8492"/>
                  </a:lnTo>
                  <a:lnTo>
                    <a:pt x="3520" y="8624"/>
                  </a:lnTo>
                  <a:lnTo>
                    <a:pt x="5280" y="9944"/>
                  </a:lnTo>
                  <a:lnTo>
                    <a:pt x="5368" y="9988"/>
                  </a:lnTo>
                  <a:lnTo>
                    <a:pt x="5500" y="9988"/>
                  </a:lnTo>
                  <a:lnTo>
                    <a:pt x="5588" y="9944"/>
                  </a:lnTo>
                  <a:lnTo>
                    <a:pt x="5676" y="9856"/>
                  </a:lnTo>
                  <a:lnTo>
                    <a:pt x="5720" y="9768"/>
                  </a:lnTo>
                  <a:lnTo>
                    <a:pt x="5720" y="9636"/>
                  </a:lnTo>
                  <a:lnTo>
                    <a:pt x="5676" y="9504"/>
                  </a:lnTo>
                  <a:lnTo>
                    <a:pt x="5588" y="9416"/>
                  </a:lnTo>
                  <a:close/>
                  <a:moveTo>
                    <a:pt x="9592" y="5456"/>
                  </a:moveTo>
                  <a:lnTo>
                    <a:pt x="10692" y="5456"/>
                  </a:lnTo>
                  <a:lnTo>
                    <a:pt x="10692" y="4972"/>
                  </a:lnTo>
                  <a:lnTo>
                    <a:pt x="9592" y="4972"/>
                  </a:lnTo>
                  <a:lnTo>
                    <a:pt x="9592" y="5456"/>
                  </a:lnTo>
                  <a:close/>
                  <a:moveTo>
                    <a:pt x="5544" y="2552"/>
                  </a:moveTo>
                  <a:lnTo>
                    <a:pt x="4972" y="1584"/>
                  </a:lnTo>
                  <a:lnTo>
                    <a:pt x="4532" y="1848"/>
                  </a:lnTo>
                  <a:lnTo>
                    <a:pt x="5104" y="2816"/>
                  </a:lnTo>
                  <a:lnTo>
                    <a:pt x="5544" y="2552"/>
                  </a:lnTo>
                  <a:close/>
                  <a:moveTo>
                    <a:pt x="6996" y="2288"/>
                  </a:moveTo>
                  <a:lnTo>
                    <a:pt x="6996" y="1188"/>
                  </a:lnTo>
                  <a:lnTo>
                    <a:pt x="6512" y="1188"/>
                  </a:lnTo>
                  <a:lnTo>
                    <a:pt x="6512" y="2288"/>
                  </a:lnTo>
                  <a:lnTo>
                    <a:pt x="6996" y="2288"/>
                  </a:lnTo>
                  <a:close/>
                  <a:moveTo>
                    <a:pt x="9372" y="4004"/>
                  </a:moveTo>
                  <a:lnTo>
                    <a:pt x="10296" y="3432"/>
                  </a:lnTo>
                  <a:lnTo>
                    <a:pt x="10076" y="2992"/>
                  </a:lnTo>
                  <a:lnTo>
                    <a:pt x="9108" y="3564"/>
                  </a:lnTo>
                  <a:lnTo>
                    <a:pt x="9372" y="4004"/>
                  </a:lnTo>
                  <a:close/>
                  <a:moveTo>
                    <a:pt x="8404" y="2816"/>
                  </a:moveTo>
                  <a:lnTo>
                    <a:pt x="8976" y="1892"/>
                  </a:lnTo>
                  <a:lnTo>
                    <a:pt x="8536" y="1628"/>
                  </a:lnTo>
                  <a:lnTo>
                    <a:pt x="7964" y="2596"/>
                  </a:lnTo>
                  <a:lnTo>
                    <a:pt x="8404" y="2816"/>
                  </a:lnTo>
                  <a:close/>
                  <a:moveTo>
                    <a:pt x="6028" y="8668"/>
                  </a:moveTo>
                  <a:lnTo>
                    <a:pt x="4268" y="7304"/>
                  </a:lnTo>
                  <a:lnTo>
                    <a:pt x="4136" y="7260"/>
                  </a:lnTo>
                  <a:lnTo>
                    <a:pt x="4048" y="7260"/>
                  </a:lnTo>
                  <a:lnTo>
                    <a:pt x="3960" y="7304"/>
                  </a:lnTo>
                  <a:lnTo>
                    <a:pt x="3872" y="7392"/>
                  </a:lnTo>
                  <a:lnTo>
                    <a:pt x="3828" y="7524"/>
                  </a:lnTo>
                  <a:lnTo>
                    <a:pt x="3828" y="7656"/>
                  </a:lnTo>
                  <a:lnTo>
                    <a:pt x="3872" y="7744"/>
                  </a:lnTo>
                  <a:lnTo>
                    <a:pt x="3960" y="7832"/>
                  </a:lnTo>
                  <a:lnTo>
                    <a:pt x="5720" y="9196"/>
                  </a:lnTo>
                  <a:lnTo>
                    <a:pt x="5808" y="9240"/>
                  </a:lnTo>
                  <a:lnTo>
                    <a:pt x="5940" y="9240"/>
                  </a:lnTo>
                  <a:lnTo>
                    <a:pt x="6028" y="9196"/>
                  </a:lnTo>
                  <a:lnTo>
                    <a:pt x="6116" y="9108"/>
                  </a:lnTo>
                  <a:lnTo>
                    <a:pt x="6160" y="8976"/>
                  </a:lnTo>
                  <a:lnTo>
                    <a:pt x="6160" y="8844"/>
                  </a:lnTo>
                  <a:lnTo>
                    <a:pt x="6116" y="8756"/>
                  </a:lnTo>
                  <a:lnTo>
                    <a:pt x="6028" y="8668"/>
                  </a:lnTo>
                  <a:close/>
                  <a:moveTo>
                    <a:pt x="7788" y="3432"/>
                  </a:moveTo>
                  <a:lnTo>
                    <a:pt x="7392" y="3256"/>
                  </a:lnTo>
                  <a:lnTo>
                    <a:pt x="6952" y="3124"/>
                  </a:lnTo>
                  <a:lnTo>
                    <a:pt x="6556" y="3124"/>
                  </a:lnTo>
                  <a:lnTo>
                    <a:pt x="6160" y="3168"/>
                  </a:lnTo>
                  <a:lnTo>
                    <a:pt x="5764" y="3300"/>
                  </a:lnTo>
                  <a:lnTo>
                    <a:pt x="5456" y="3476"/>
                  </a:lnTo>
                  <a:lnTo>
                    <a:pt x="5148" y="3740"/>
                  </a:lnTo>
                  <a:lnTo>
                    <a:pt x="4928" y="4048"/>
                  </a:lnTo>
                  <a:lnTo>
                    <a:pt x="4796" y="4268"/>
                  </a:lnTo>
                  <a:lnTo>
                    <a:pt x="4752" y="4444"/>
                  </a:lnTo>
                  <a:lnTo>
                    <a:pt x="4708" y="4795"/>
                  </a:lnTo>
                  <a:lnTo>
                    <a:pt x="4664" y="5192"/>
                  </a:lnTo>
                  <a:lnTo>
                    <a:pt x="4708" y="5588"/>
                  </a:lnTo>
                  <a:lnTo>
                    <a:pt x="4752" y="5940"/>
                  </a:lnTo>
                  <a:lnTo>
                    <a:pt x="4752" y="6336"/>
                  </a:lnTo>
                  <a:lnTo>
                    <a:pt x="4708" y="6732"/>
                  </a:lnTo>
                  <a:lnTo>
                    <a:pt x="4576" y="7128"/>
                  </a:lnTo>
                  <a:lnTo>
                    <a:pt x="6204" y="8051"/>
                  </a:lnTo>
                  <a:lnTo>
                    <a:pt x="6468" y="7744"/>
                  </a:lnTo>
                  <a:lnTo>
                    <a:pt x="6776" y="7524"/>
                  </a:lnTo>
                  <a:lnTo>
                    <a:pt x="7084" y="7304"/>
                  </a:lnTo>
                  <a:lnTo>
                    <a:pt x="7436" y="7172"/>
                  </a:lnTo>
                  <a:lnTo>
                    <a:pt x="7788" y="6996"/>
                  </a:lnTo>
                  <a:lnTo>
                    <a:pt x="8140" y="6820"/>
                  </a:lnTo>
                  <a:lnTo>
                    <a:pt x="8448" y="6556"/>
                  </a:lnTo>
                  <a:lnTo>
                    <a:pt x="8580" y="6423"/>
                  </a:lnTo>
                  <a:lnTo>
                    <a:pt x="8668" y="6248"/>
                  </a:lnTo>
                  <a:lnTo>
                    <a:pt x="8844" y="5852"/>
                  </a:lnTo>
                  <a:lnTo>
                    <a:pt x="8932" y="5500"/>
                  </a:lnTo>
                  <a:lnTo>
                    <a:pt x="8888" y="5104"/>
                  </a:lnTo>
                  <a:lnTo>
                    <a:pt x="8844" y="4708"/>
                  </a:lnTo>
                  <a:lnTo>
                    <a:pt x="8668" y="4312"/>
                  </a:lnTo>
                  <a:lnTo>
                    <a:pt x="8448" y="4004"/>
                  </a:lnTo>
                  <a:lnTo>
                    <a:pt x="8140" y="3696"/>
                  </a:lnTo>
                  <a:lnTo>
                    <a:pt x="7788" y="3432"/>
                  </a:lnTo>
                  <a:close/>
                  <a:moveTo>
                    <a:pt x="3696" y="8976"/>
                  </a:moveTo>
                  <a:lnTo>
                    <a:pt x="3652" y="9108"/>
                  </a:lnTo>
                  <a:lnTo>
                    <a:pt x="3652" y="9240"/>
                  </a:lnTo>
                  <a:lnTo>
                    <a:pt x="3652" y="9504"/>
                  </a:lnTo>
                  <a:lnTo>
                    <a:pt x="3784" y="9724"/>
                  </a:lnTo>
                  <a:lnTo>
                    <a:pt x="3872" y="9856"/>
                  </a:lnTo>
                  <a:lnTo>
                    <a:pt x="4004" y="9944"/>
                  </a:lnTo>
                  <a:lnTo>
                    <a:pt x="4224" y="10032"/>
                  </a:lnTo>
                  <a:lnTo>
                    <a:pt x="4444" y="10032"/>
                  </a:lnTo>
                  <a:lnTo>
                    <a:pt x="4664" y="9944"/>
                  </a:lnTo>
                  <a:lnTo>
                    <a:pt x="4840" y="9856"/>
                  </a:lnTo>
                  <a:lnTo>
                    <a:pt x="3696" y="897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52" name="矩形 151"/>
          <p:cNvSpPr/>
          <p:nvPr/>
        </p:nvSpPr>
        <p:spPr>
          <a:xfrm>
            <a:off x="3432816" y="4716755"/>
            <a:ext cx="3451424" cy="341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家庭网络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3104145" y="4618325"/>
            <a:ext cx="6835652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矩形 204"/>
          <p:cNvSpPr/>
          <p:nvPr/>
        </p:nvSpPr>
        <p:spPr>
          <a:xfrm>
            <a:off x="3432816" y="2754634"/>
            <a:ext cx="3340929" cy="60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4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从</a:t>
            </a: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STB/TV</a:t>
            </a:r>
            <a:r>
              <a:rPr lang="zh-CN" altLang="en-US" sz="14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盒子走向</a:t>
            </a:r>
            <a:r>
              <a:rPr lang="zh-CN" altLang="en-US" sz="1400" b="1" u="sng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泛屏智能终端</a:t>
            </a:r>
            <a:r>
              <a:rPr lang="zh-CN" altLang="en-US" sz="14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，以及</a:t>
            </a:r>
            <a:r>
              <a:rPr lang="zh-CN" altLang="en-US" sz="1400" b="1" u="sng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智慧家庭中心</a:t>
            </a:r>
            <a:r>
              <a:rPr lang="zh-CN" altLang="en-US" sz="14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，提供</a:t>
            </a:r>
            <a:r>
              <a:rPr lang="zh-CN" altLang="en-US" sz="1400" b="1" u="sng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融合计算</a:t>
            </a:r>
            <a:r>
              <a:rPr lang="zh-CN" altLang="en-US" sz="14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平台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6" name="矩形 205"/>
          <p:cNvSpPr/>
          <p:nvPr/>
        </p:nvSpPr>
        <p:spPr>
          <a:xfrm>
            <a:off x="3432816" y="3938193"/>
            <a:ext cx="2990892" cy="60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4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从</a:t>
            </a: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PLC</a:t>
            </a:r>
            <a:r>
              <a:rPr lang="zh-CN" altLang="en-US" sz="14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走向全场景</a:t>
            </a:r>
            <a:r>
              <a:rPr lang="en-US" altLang="zh-CN" sz="1400" dirty="0" err="1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AIoT</a:t>
            </a:r>
            <a:r>
              <a:rPr lang="zh-CN" altLang="en-US" sz="14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智慧联接</a:t>
            </a:r>
            <a:endParaRPr lang="en-US" altLang="zh-CN" sz="1400" dirty="0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1400" b="1" u="sng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开放</a:t>
            </a:r>
            <a:r>
              <a:rPr lang="en-US" altLang="zh-CN" sz="1400" b="1" u="sng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4G/5G/Wi-Fi</a:t>
            </a:r>
            <a:r>
              <a:rPr lang="zh-CN" altLang="en-US" sz="14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等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7" name="矩形 206"/>
          <p:cNvSpPr/>
          <p:nvPr/>
        </p:nvSpPr>
        <p:spPr>
          <a:xfrm>
            <a:off x="3432816" y="5013476"/>
            <a:ext cx="3164259" cy="337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4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以</a:t>
            </a:r>
            <a:r>
              <a:rPr lang="en-US" altLang="zh-CN" sz="1400" dirty="0" err="1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PON+G.hn+Wi-Fi</a:t>
            </a:r>
            <a:r>
              <a:rPr lang="zh-CN" altLang="en-US" sz="14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打造</a:t>
            </a:r>
            <a:r>
              <a:rPr lang="zh-CN" altLang="en-US" sz="1400" b="1" u="sng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家庭总线</a:t>
            </a:r>
            <a:endParaRPr lang="zh-CN" altLang="en-US" sz="1400" b="1" u="sng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8" name="矩形 207"/>
          <p:cNvSpPr/>
          <p:nvPr/>
        </p:nvSpPr>
        <p:spPr>
          <a:xfrm>
            <a:off x="3432816" y="5987055"/>
            <a:ext cx="3465905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400" b="1" u="sng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屏显、汽车电子、机器人</a:t>
            </a:r>
            <a:r>
              <a:rPr lang="zh-CN" altLang="en-US" sz="14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等新领域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080658" y="4892910"/>
            <a:ext cx="2803020" cy="403492"/>
            <a:chOff x="3557617" y="5271192"/>
            <a:chExt cx="2501424" cy="360077"/>
          </a:xfrm>
        </p:grpSpPr>
        <p:grpSp>
          <p:nvGrpSpPr>
            <p:cNvPr id="229" name="组合 758"/>
            <p:cNvGrpSpPr/>
            <p:nvPr/>
          </p:nvGrpSpPr>
          <p:grpSpPr>
            <a:xfrm>
              <a:off x="5620606" y="5278028"/>
              <a:ext cx="438435" cy="315049"/>
              <a:chOff x="7440613" y="4868863"/>
              <a:chExt cx="1019175" cy="828675"/>
            </a:xfrm>
            <a:solidFill>
              <a:srgbClr val="6F6F64"/>
            </a:solidFill>
          </p:grpSpPr>
          <p:sp>
            <p:nvSpPr>
              <p:cNvPr id="230" name="Freeform 15"/>
              <p:cNvSpPr>
                <a:spLocks/>
              </p:cNvSpPr>
              <p:nvPr/>
            </p:nvSpPr>
            <p:spPr bwMode="auto">
              <a:xfrm>
                <a:off x="7832726" y="5462588"/>
                <a:ext cx="234950" cy="234950"/>
              </a:xfrm>
              <a:custGeom>
                <a:avLst/>
                <a:gdLst/>
                <a:ahLst/>
                <a:cxnLst>
                  <a:cxn ang="0">
                    <a:pos x="3281" y="680"/>
                  </a:cxn>
                  <a:cxn ang="0">
                    <a:pos x="3439" y="907"/>
                  </a:cxn>
                  <a:cxn ang="0">
                    <a:pos x="3559" y="1151"/>
                  </a:cxn>
                  <a:cxn ang="0">
                    <a:pos x="3642" y="1406"/>
                  </a:cxn>
                  <a:cxn ang="0">
                    <a:pos x="3686" y="1670"/>
                  </a:cxn>
                  <a:cxn ang="0">
                    <a:pos x="3693" y="1936"/>
                  </a:cxn>
                  <a:cxn ang="0">
                    <a:pos x="3661" y="2201"/>
                  </a:cxn>
                  <a:cxn ang="0">
                    <a:pos x="3591" y="2460"/>
                  </a:cxn>
                  <a:cxn ang="0">
                    <a:pos x="3484" y="2708"/>
                  </a:cxn>
                  <a:cxn ang="0">
                    <a:pos x="3339" y="2941"/>
                  </a:cxn>
                  <a:cxn ang="0">
                    <a:pos x="3155" y="3155"/>
                  </a:cxn>
                  <a:cxn ang="0">
                    <a:pos x="2941" y="3339"/>
                  </a:cxn>
                  <a:cxn ang="0">
                    <a:pos x="2708" y="3484"/>
                  </a:cxn>
                  <a:cxn ang="0">
                    <a:pos x="2460" y="3592"/>
                  </a:cxn>
                  <a:cxn ang="0">
                    <a:pos x="2201" y="3661"/>
                  </a:cxn>
                  <a:cxn ang="0">
                    <a:pos x="1936" y="3693"/>
                  </a:cxn>
                  <a:cxn ang="0">
                    <a:pos x="1670" y="3687"/>
                  </a:cxn>
                  <a:cxn ang="0">
                    <a:pos x="1408" y="3643"/>
                  </a:cxn>
                  <a:cxn ang="0">
                    <a:pos x="1152" y="3561"/>
                  </a:cxn>
                  <a:cxn ang="0">
                    <a:pos x="908" y="3440"/>
                  </a:cxn>
                  <a:cxn ang="0">
                    <a:pos x="680" y="3282"/>
                  </a:cxn>
                  <a:cxn ang="0">
                    <a:pos x="475" y="3086"/>
                  </a:cxn>
                  <a:cxn ang="0">
                    <a:pos x="304" y="2866"/>
                  </a:cxn>
                  <a:cxn ang="0">
                    <a:pos x="172" y="2627"/>
                  </a:cxn>
                  <a:cxn ang="0">
                    <a:pos x="76" y="2374"/>
                  </a:cxn>
                  <a:cxn ang="0">
                    <a:pos x="19" y="2114"/>
                  </a:cxn>
                  <a:cxn ang="0">
                    <a:pos x="0" y="1848"/>
                  </a:cxn>
                  <a:cxn ang="0">
                    <a:pos x="19" y="1582"/>
                  </a:cxn>
                  <a:cxn ang="0">
                    <a:pos x="76" y="1321"/>
                  </a:cxn>
                  <a:cxn ang="0">
                    <a:pos x="171" y="1069"/>
                  </a:cxn>
                  <a:cxn ang="0">
                    <a:pos x="304" y="830"/>
                  </a:cxn>
                  <a:cxn ang="0">
                    <a:pos x="475" y="609"/>
                  </a:cxn>
                  <a:cxn ang="0">
                    <a:pos x="680" y="414"/>
                  </a:cxn>
                  <a:cxn ang="0">
                    <a:pos x="907" y="255"/>
                  </a:cxn>
                  <a:cxn ang="0">
                    <a:pos x="1151" y="135"/>
                  </a:cxn>
                  <a:cxn ang="0">
                    <a:pos x="1407" y="52"/>
                  </a:cxn>
                  <a:cxn ang="0">
                    <a:pos x="1669" y="8"/>
                  </a:cxn>
                  <a:cxn ang="0">
                    <a:pos x="1936" y="2"/>
                  </a:cxn>
                  <a:cxn ang="0">
                    <a:pos x="2201" y="33"/>
                  </a:cxn>
                  <a:cxn ang="0">
                    <a:pos x="2459" y="104"/>
                  </a:cxn>
                  <a:cxn ang="0">
                    <a:pos x="2708" y="211"/>
                  </a:cxn>
                  <a:cxn ang="0">
                    <a:pos x="2940" y="356"/>
                  </a:cxn>
                  <a:cxn ang="0">
                    <a:pos x="3154" y="539"/>
                  </a:cxn>
                </a:cxnLst>
                <a:rect l="0" t="0" r="r" b="b"/>
                <a:pathLst>
                  <a:path w="3695" h="3695">
                    <a:moveTo>
                      <a:pt x="3154" y="539"/>
                    </a:moveTo>
                    <a:lnTo>
                      <a:pt x="3220" y="608"/>
                    </a:lnTo>
                    <a:lnTo>
                      <a:pt x="3281" y="680"/>
                    </a:lnTo>
                    <a:lnTo>
                      <a:pt x="3338" y="754"/>
                    </a:lnTo>
                    <a:lnTo>
                      <a:pt x="3391" y="829"/>
                    </a:lnTo>
                    <a:lnTo>
                      <a:pt x="3439" y="907"/>
                    </a:lnTo>
                    <a:lnTo>
                      <a:pt x="3483" y="987"/>
                    </a:lnTo>
                    <a:lnTo>
                      <a:pt x="3523" y="1068"/>
                    </a:lnTo>
                    <a:lnTo>
                      <a:pt x="3559" y="1151"/>
                    </a:lnTo>
                    <a:lnTo>
                      <a:pt x="3591" y="1235"/>
                    </a:lnTo>
                    <a:lnTo>
                      <a:pt x="3619" y="1320"/>
                    </a:lnTo>
                    <a:lnTo>
                      <a:pt x="3642" y="1406"/>
                    </a:lnTo>
                    <a:lnTo>
                      <a:pt x="3661" y="1493"/>
                    </a:lnTo>
                    <a:lnTo>
                      <a:pt x="3676" y="1582"/>
                    </a:lnTo>
                    <a:lnTo>
                      <a:pt x="3686" y="1670"/>
                    </a:lnTo>
                    <a:lnTo>
                      <a:pt x="3693" y="1758"/>
                    </a:lnTo>
                    <a:lnTo>
                      <a:pt x="3695" y="1847"/>
                    </a:lnTo>
                    <a:lnTo>
                      <a:pt x="3693" y="1936"/>
                    </a:lnTo>
                    <a:lnTo>
                      <a:pt x="3686" y="2024"/>
                    </a:lnTo>
                    <a:lnTo>
                      <a:pt x="3676" y="2113"/>
                    </a:lnTo>
                    <a:lnTo>
                      <a:pt x="3661" y="2201"/>
                    </a:lnTo>
                    <a:lnTo>
                      <a:pt x="3642" y="2288"/>
                    </a:lnTo>
                    <a:lnTo>
                      <a:pt x="3619" y="2374"/>
                    </a:lnTo>
                    <a:lnTo>
                      <a:pt x="3591" y="2460"/>
                    </a:lnTo>
                    <a:lnTo>
                      <a:pt x="3559" y="2544"/>
                    </a:lnTo>
                    <a:lnTo>
                      <a:pt x="3524" y="2626"/>
                    </a:lnTo>
                    <a:lnTo>
                      <a:pt x="3484" y="2708"/>
                    </a:lnTo>
                    <a:lnTo>
                      <a:pt x="3439" y="2788"/>
                    </a:lnTo>
                    <a:lnTo>
                      <a:pt x="3391" y="2865"/>
                    </a:lnTo>
                    <a:lnTo>
                      <a:pt x="3339" y="2941"/>
                    </a:lnTo>
                    <a:lnTo>
                      <a:pt x="3281" y="3015"/>
                    </a:lnTo>
                    <a:lnTo>
                      <a:pt x="3220" y="3086"/>
                    </a:lnTo>
                    <a:lnTo>
                      <a:pt x="3155" y="3155"/>
                    </a:lnTo>
                    <a:lnTo>
                      <a:pt x="3086" y="3220"/>
                    </a:lnTo>
                    <a:lnTo>
                      <a:pt x="3015" y="3282"/>
                    </a:lnTo>
                    <a:lnTo>
                      <a:pt x="2941" y="3339"/>
                    </a:lnTo>
                    <a:lnTo>
                      <a:pt x="2865" y="3391"/>
                    </a:lnTo>
                    <a:lnTo>
                      <a:pt x="2788" y="3440"/>
                    </a:lnTo>
                    <a:lnTo>
                      <a:pt x="2708" y="3484"/>
                    </a:lnTo>
                    <a:lnTo>
                      <a:pt x="2626" y="3524"/>
                    </a:lnTo>
                    <a:lnTo>
                      <a:pt x="2544" y="3560"/>
                    </a:lnTo>
                    <a:lnTo>
                      <a:pt x="2460" y="3592"/>
                    </a:lnTo>
                    <a:lnTo>
                      <a:pt x="2375" y="3619"/>
                    </a:lnTo>
                    <a:lnTo>
                      <a:pt x="2288" y="3643"/>
                    </a:lnTo>
                    <a:lnTo>
                      <a:pt x="2201" y="3661"/>
                    </a:lnTo>
                    <a:lnTo>
                      <a:pt x="2114" y="3676"/>
                    </a:lnTo>
                    <a:lnTo>
                      <a:pt x="2026" y="3687"/>
                    </a:lnTo>
                    <a:lnTo>
                      <a:pt x="1936" y="3693"/>
                    </a:lnTo>
                    <a:lnTo>
                      <a:pt x="1848" y="3695"/>
                    </a:lnTo>
                    <a:lnTo>
                      <a:pt x="1759" y="3693"/>
                    </a:lnTo>
                    <a:lnTo>
                      <a:pt x="1670" y="3687"/>
                    </a:lnTo>
                    <a:lnTo>
                      <a:pt x="1582" y="3676"/>
                    </a:lnTo>
                    <a:lnTo>
                      <a:pt x="1495" y="3662"/>
                    </a:lnTo>
                    <a:lnTo>
                      <a:pt x="1408" y="3643"/>
                    </a:lnTo>
                    <a:lnTo>
                      <a:pt x="1321" y="3620"/>
                    </a:lnTo>
                    <a:lnTo>
                      <a:pt x="1236" y="3592"/>
                    </a:lnTo>
                    <a:lnTo>
                      <a:pt x="1152" y="3561"/>
                    </a:lnTo>
                    <a:lnTo>
                      <a:pt x="1069" y="3524"/>
                    </a:lnTo>
                    <a:lnTo>
                      <a:pt x="987" y="3484"/>
                    </a:lnTo>
                    <a:lnTo>
                      <a:pt x="908" y="3440"/>
                    </a:lnTo>
                    <a:lnTo>
                      <a:pt x="830" y="3391"/>
                    </a:lnTo>
                    <a:lnTo>
                      <a:pt x="755" y="3339"/>
                    </a:lnTo>
                    <a:lnTo>
                      <a:pt x="680" y="3282"/>
                    </a:lnTo>
                    <a:lnTo>
                      <a:pt x="609" y="3220"/>
                    </a:lnTo>
                    <a:lnTo>
                      <a:pt x="541" y="3155"/>
                    </a:lnTo>
                    <a:lnTo>
                      <a:pt x="475" y="3086"/>
                    </a:lnTo>
                    <a:lnTo>
                      <a:pt x="414" y="3015"/>
                    </a:lnTo>
                    <a:lnTo>
                      <a:pt x="357" y="2941"/>
                    </a:lnTo>
                    <a:lnTo>
                      <a:pt x="304" y="2866"/>
                    </a:lnTo>
                    <a:lnTo>
                      <a:pt x="256" y="2788"/>
                    </a:lnTo>
                    <a:lnTo>
                      <a:pt x="212" y="2709"/>
                    </a:lnTo>
                    <a:lnTo>
                      <a:pt x="172" y="2627"/>
                    </a:lnTo>
                    <a:lnTo>
                      <a:pt x="136" y="2544"/>
                    </a:lnTo>
                    <a:lnTo>
                      <a:pt x="104" y="2460"/>
                    </a:lnTo>
                    <a:lnTo>
                      <a:pt x="76" y="2374"/>
                    </a:lnTo>
                    <a:lnTo>
                      <a:pt x="53" y="2288"/>
                    </a:lnTo>
                    <a:lnTo>
                      <a:pt x="34" y="2201"/>
                    </a:lnTo>
                    <a:lnTo>
                      <a:pt x="19" y="2114"/>
                    </a:lnTo>
                    <a:lnTo>
                      <a:pt x="9" y="2025"/>
                    </a:lnTo>
                    <a:lnTo>
                      <a:pt x="2" y="1937"/>
                    </a:lnTo>
                    <a:lnTo>
                      <a:pt x="0" y="1848"/>
                    </a:lnTo>
                    <a:lnTo>
                      <a:pt x="2" y="1759"/>
                    </a:lnTo>
                    <a:lnTo>
                      <a:pt x="9" y="1670"/>
                    </a:lnTo>
                    <a:lnTo>
                      <a:pt x="19" y="1582"/>
                    </a:lnTo>
                    <a:lnTo>
                      <a:pt x="34" y="1494"/>
                    </a:lnTo>
                    <a:lnTo>
                      <a:pt x="53" y="1407"/>
                    </a:lnTo>
                    <a:lnTo>
                      <a:pt x="76" y="1321"/>
                    </a:lnTo>
                    <a:lnTo>
                      <a:pt x="104" y="1236"/>
                    </a:lnTo>
                    <a:lnTo>
                      <a:pt x="136" y="1151"/>
                    </a:lnTo>
                    <a:lnTo>
                      <a:pt x="171" y="1069"/>
                    </a:lnTo>
                    <a:lnTo>
                      <a:pt x="211" y="988"/>
                    </a:lnTo>
                    <a:lnTo>
                      <a:pt x="255" y="907"/>
                    </a:lnTo>
                    <a:lnTo>
                      <a:pt x="304" y="830"/>
                    </a:lnTo>
                    <a:lnTo>
                      <a:pt x="356" y="754"/>
                    </a:lnTo>
                    <a:lnTo>
                      <a:pt x="414" y="681"/>
                    </a:lnTo>
                    <a:lnTo>
                      <a:pt x="475" y="609"/>
                    </a:lnTo>
                    <a:lnTo>
                      <a:pt x="540" y="540"/>
                    </a:lnTo>
                    <a:lnTo>
                      <a:pt x="609" y="475"/>
                    </a:lnTo>
                    <a:lnTo>
                      <a:pt x="680" y="414"/>
                    </a:lnTo>
                    <a:lnTo>
                      <a:pt x="754" y="356"/>
                    </a:lnTo>
                    <a:lnTo>
                      <a:pt x="830" y="303"/>
                    </a:lnTo>
                    <a:lnTo>
                      <a:pt x="907" y="255"/>
                    </a:lnTo>
                    <a:lnTo>
                      <a:pt x="987" y="211"/>
                    </a:lnTo>
                    <a:lnTo>
                      <a:pt x="1069" y="171"/>
                    </a:lnTo>
                    <a:lnTo>
                      <a:pt x="1151" y="135"/>
                    </a:lnTo>
                    <a:lnTo>
                      <a:pt x="1235" y="104"/>
                    </a:lnTo>
                    <a:lnTo>
                      <a:pt x="1320" y="76"/>
                    </a:lnTo>
                    <a:lnTo>
                      <a:pt x="1407" y="52"/>
                    </a:lnTo>
                    <a:lnTo>
                      <a:pt x="1494" y="33"/>
                    </a:lnTo>
                    <a:lnTo>
                      <a:pt x="1581" y="19"/>
                    </a:lnTo>
                    <a:lnTo>
                      <a:pt x="1669" y="8"/>
                    </a:lnTo>
                    <a:lnTo>
                      <a:pt x="1759" y="2"/>
                    </a:lnTo>
                    <a:lnTo>
                      <a:pt x="1847" y="0"/>
                    </a:lnTo>
                    <a:lnTo>
                      <a:pt x="1936" y="2"/>
                    </a:lnTo>
                    <a:lnTo>
                      <a:pt x="2025" y="8"/>
                    </a:lnTo>
                    <a:lnTo>
                      <a:pt x="2113" y="19"/>
                    </a:lnTo>
                    <a:lnTo>
                      <a:pt x="2201" y="33"/>
                    </a:lnTo>
                    <a:lnTo>
                      <a:pt x="2287" y="52"/>
                    </a:lnTo>
                    <a:lnTo>
                      <a:pt x="2374" y="76"/>
                    </a:lnTo>
                    <a:lnTo>
                      <a:pt x="2459" y="104"/>
                    </a:lnTo>
                    <a:lnTo>
                      <a:pt x="2543" y="135"/>
                    </a:lnTo>
                    <a:lnTo>
                      <a:pt x="2626" y="171"/>
                    </a:lnTo>
                    <a:lnTo>
                      <a:pt x="2708" y="211"/>
                    </a:lnTo>
                    <a:lnTo>
                      <a:pt x="2787" y="255"/>
                    </a:lnTo>
                    <a:lnTo>
                      <a:pt x="2865" y="303"/>
                    </a:lnTo>
                    <a:lnTo>
                      <a:pt x="2940" y="356"/>
                    </a:lnTo>
                    <a:lnTo>
                      <a:pt x="3015" y="413"/>
                    </a:lnTo>
                    <a:lnTo>
                      <a:pt x="3086" y="474"/>
                    </a:lnTo>
                    <a:lnTo>
                      <a:pt x="3154" y="53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1" name="Freeform 16"/>
              <p:cNvSpPr>
                <a:spLocks noEditPoints="1"/>
              </p:cNvSpPr>
              <p:nvPr/>
            </p:nvSpPr>
            <p:spPr bwMode="auto">
              <a:xfrm>
                <a:off x="7440613" y="4868863"/>
                <a:ext cx="1019175" cy="544513"/>
              </a:xfrm>
              <a:custGeom>
                <a:avLst/>
                <a:gdLst/>
                <a:ahLst/>
                <a:cxnLst>
                  <a:cxn ang="0">
                    <a:pos x="16025" y="3351"/>
                  </a:cxn>
                  <a:cxn ang="0">
                    <a:pos x="14975" y="4351"/>
                  </a:cxn>
                  <a:cxn ang="0">
                    <a:pos x="14184" y="3632"/>
                  </a:cxn>
                  <a:cxn ang="0">
                    <a:pos x="12564" y="2563"/>
                  </a:cxn>
                  <a:cxn ang="0">
                    <a:pos x="10805" y="1850"/>
                  </a:cxn>
                  <a:cxn ang="0">
                    <a:pos x="8960" y="1494"/>
                  </a:cxn>
                  <a:cxn ang="0">
                    <a:pos x="7087" y="1494"/>
                  </a:cxn>
                  <a:cxn ang="0">
                    <a:pos x="5243" y="1851"/>
                  </a:cxn>
                  <a:cxn ang="0">
                    <a:pos x="3483" y="2564"/>
                  </a:cxn>
                  <a:cxn ang="0">
                    <a:pos x="1864" y="3634"/>
                  </a:cxn>
                  <a:cxn ang="0">
                    <a:pos x="1075" y="4353"/>
                  </a:cxn>
                  <a:cxn ang="0">
                    <a:pos x="24" y="3353"/>
                  </a:cxn>
                  <a:cxn ang="0">
                    <a:pos x="516" y="2880"/>
                  </a:cxn>
                  <a:cxn ang="0">
                    <a:pos x="2325" y="1549"/>
                  </a:cxn>
                  <a:cxn ang="0">
                    <a:pos x="4312" y="627"/>
                  </a:cxn>
                  <a:cxn ang="0">
                    <a:pos x="6413" y="115"/>
                  </a:cxn>
                  <a:cxn ang="0">
                    <a:pos x="8562" y="13"/>
                  </a:cxn>
                  <a:cxn ang="0">
                    <a:pos x="10694" y="319"/>
                  </a:cxn>
                  <a:cxn ang="0">
                    <a:pos x="12747" y="1036"/>
                  </a:cxn>
                  <a:cxn ang="0">
                    <a:pos x="14654" y="2160"/>
                  </a:cxn>
                  <a:cxn ang="0">
                    <a:pos x="14055" y="5373"/>
                  </a:cxn>
                  <a:cxn ang="0">
                    <a:pos x="12871" y="6404"/>
                  </a:cxn>
                  <a:cxn ang="0">
                    <a:pos x="12058" y="5702"/>
                  </a:cxn>
                  <a:cxn ang="0">
                    <a:pos x="10898" y="5017"/>
                  </a:cxn>
                  <a:cxn ang="0">
                    <a:pos x="9649" y="4582"/>
                  </a:cxn>
                  <a:cxn ang="0">
                    <a:pos x="8352" y="4395"/>
                  </a:cxn>
                  <a:cxn ang="0">
                    <a:pos x="7044" y="4457"/>
                  </a:cxn>
                  <a:cxn ang="0">
                    <a:pos x="5767" y="4769"/>
                  </a:cxn>
                  <a:cxn ang="0">
                    <a:pos x="4558" y="5329"/>
                  </a:cxn>
                  <a:cxn ang="0">
                    <a:pos x="3457" y="6139"/>
                  </a:cxn>
                  <a:cxn ang="0">
                    <a:pos x="3129" y="6456"/>
                  </a:cxn>
                  <a:cxn ang="0">
                    <a:pos x="2045" y="5322"/>
                  </a:cxn>
                  <a:cxn ang="0">
                    <a:pos x="2731" y="4697"/>
                  </a:cxn>
                  <a:cxn ang="0">
                    <a:pos x="4122" y="3779"/>
                  </a:cxn>
                  <a:cxn ang="0">
                    <a:pos x="5635" y="3166"/>
                  </a:cxn>
                  <a:cxn ang="0">
                    <a:pos x="7219" y="2859"/>
                  </a:cxn>
                  <a:cxn ang="0">
                    <a:pos x="8829" y="2859"/>
                  </a:cxn>
                  <a:cxn ang="0">
                    <a:pos x="10413" y="3165"/>
                  </a:cxn>
                  <a:cxn ang="0">
                    <a:pos x="11926" y="3777"/>
                  </a:cxn>
                  <a:cxn ang="0">
                    <a:pos x="13318" y="4696"/>
                  </a:cxn>
                  <a:cxn ang="0">
                    <a:pos x="14005" y="5321"/>
                  </a:cxn>
                  <a:cxn ang="0">
                    <a:pos x="10854" y="8576"/>
                  </a:cxn>
                  <a:cxn ang="0">
                    <a:pos x="10754" y="8472"/>
                  </a:cxn>
                  <a:cxn ang="0">
                    <a:pos x="10150" y="7980"/>
                  </a:cxn>
                  <a:cxn ang="0">
                    <a:pos x="9479" y="7627"/>
                  </a:cxn>
                  <a:cxn ang="0">
                    <a:pos x="8762" y="7416"/>
                  </a:cxn>
                  <a:cxn ang="0">
                    <a:pos x="8025" y="7345"/>
                  </a:cxn>
                  <a:cxn ang="0">
                    <a:pos x="7287" y="7416"/>
                  </a:cxn>
                  <a:cxn ang="0">
                    <a:pos x="6571" y="7627"/>
                  </a:cxn>
                  <a:cxn ang="0">
                    <a:pos x="5900" y="7980"/>
                  </a:cxn>
                  <a:cxn ang="0">
                    <a:pos x="5297" y="8473"/>
                  </a:cxn>
                  <a:cxn ang="0">
                    <a:pos x="5198" y="8576"/>
                  </a:cxn>
                  <a:cxn ang="0">
                    <a:pos x="4197" y="7425"/>
                  </a:cxn>
                  <a:cxn ang="0">
                    <a:pos x="4843" y="6865"/>
                  </a:cxn>
                  <a:cxn ang="0">
                    <a:pos x="5758" y="6325"/>
                  </a:cxn>
                  <a:cxn ang="0">
                    <a:pos x="6743" y="5981"/>
                  </a:cxn>
                  <a:cxn ang="0">
                    <a:pos x="7766" y="5833"/>
                  </a:cxn>
                  <a:cxn ang="0">
                    <a:pos x="8797" y="5882"/>
                  </a:cxn>
                  <a:cxn ang="0">
                    <a:pos x="9806" y="6127"/>
                  </a:cxn>
                  <a:cxn ang="0">
                    <a:pos x="10760" y="6570"/>
                  </a:cxn>
                  <a:cxn ang="0">
                    <a:pos x="11627" y="7208"/>
                  </a:cxn>
                  <a:cxn ang="0">
                    <a:pos x="11903" y="7475"/>
                  </a:cxn>
                </a:cxnLst>
                <a:rect l="0" t="0" r="r" b="b"/>
                <a:pathLst>
                  <a:path w="16050" h="8576">
                    <a:moveTo>
                      <a:pt x="15950" y="3273"/>
                    </a:moveTo>
                    <a:lnTo>
                      <a:pt x="15975" y="3299"/>
                    </a:lnTo>
                    <a:lnTo>
                      <a:pt x="16000" y="3324"/>
                    </a:lnTo>
                    <a:lnTo>
                      <a:pt x="16025" y="3351"/>
                    </a:lnTo>
                    <a:lnTo>
                      <a:pt x="16050" y="3377"/>
                    </a:lnTo>
                    <a:lnTo>
                      <a:pt x="15025" y="4402"/>
                    </a:lnTo>
                    <a:lnTo>
                      <a:pt x="15000" y="4377"/>
                    </a:lnTo>
                    <a:lnTo>
                      <a:pt x="14975" y="4351"/>
                    </a:lnTo>
                    <a:lnTo>
                      <a:pt x="14950" y="4325"/>
                    </a:lnTo>
                    <a:lnTo>
                      <a:pt x="14923" y="4300"/>
                    </a:lnTo>
                    <a:lnTo>
                      <a:pt x="14560" y="3955"/>
                    </a:lnTo>
                    <a:lnTo>
                      <a:pt x="14184" y="3632"/>
                    </a:lnTo>
                    <a:lnTo>
                      <a:pt x="13796" y="3330"/>
                    </a:lnTo>
                    <a:lnTo>
                      <a:pt x="13396" y="3053"/>
                    </a:lnTo>
                    <a:lnTo>
                      <a:pt x="12984" y="2797"/>
                    </a:lnTo>
                    <a:lnTo>
                      <a:pt x="12564" y="2563"/>
                    </a:lnTo>
                    <a:lnTo>
                      <a:pt x="12136" y="2351"/>
                    </a:lnTo>
                    <a:lnTo>
                      <a:pt x="11698" y="2161"/>
                    </a:lnTo>
                    <a:lnTo>
                      <a:pt x="11254" y="1995"/>
                    </a:lnTo>
                    <a:lnTo>
                      <a:pt x="10805" y="1850"/>
                    </a:lnTo>
                    <a:lnTo>
                      <a:pt x="10349" y="1728"/>
                    </a:lnTo>
                    <a:lnTo>
                      <a:pt x="9889" y="1628"/>
                    </a:lnTo>
                    <a:lnTo>
                      <a:pt x="9426" y="1549"/>
                    </a:lnTo>
                    <a:lnTo>
                      <a:pt x="8960" y="1494"/>
                    </a:lnTo>
                    <a:lnTo>
                      <a:pt x="8492" y="1461"/>
                    </a:lnTo>
                    <a:lnTo>
                      <a:pt x="8024" y="1450"/>
                    </a:lnTo>
                    <a:lnTo>
                      <a:pt x="7556" y="1461"/>
                    </a:lnTo>
                    <a:lnTo>
                      <a:pt x="7087" y="1494"/>
                    </a:lnTo>
                    <a:lnTo>
                      <a:pt x="6622" y="1550"/>
                    </a:lnTo>
                    <a:lnTo>
                      <a:pt x="6158" y="1629"/>
                    </a:lnTo>
                    <a:lnTo>
                      <a:pt x="5699" y="1729"/>
                    </a:lnTo>
                    <a:lnTo>
                      <a:pt x="5243" y="1851"/>
                    </a:lnTo>
                    <a:lnTo>
                      <a:pt x="4793" y="1996"/>
                    </a:lnTo>
                    <a:lnTo>
                      <a:pt x="4350" y="2163"/>
                    </a:lnTo>
                    <a:lnTo>
                      <a:pt x="3912" y="2352"/>
                    </a:lnTo>
                    <a:lnTo>
                      <a:pt x="3483" y="2564"/>
                    </a:lnTo>
                    <a:lnTo>
                      <a:pt x="3064" y="2799"/>
                    </a:lnTo>
                    <a:lnTo>
                      <a:pt x="2652" y="3055"/>
                    </a:lnTo>
                    <a:lnTo>
                      <a:pt x="2253" y="3332"/>
                    </a:lnTo>
                    <a:lnTo>
                      <a:pt x="1864" y="3634"/>
                    </a:lnTo>
                    <a:lnTo>
                      <a:pt x="1488" y="3957"/>
                    </a:lnTo>
                    <a:lnTo>
                      <a:pt x="1125" y="4302"/>
                    </a:lnTo>
                    <a:lnTo>
                      <a:pt x="1099" y="4327"/>
                    </a:lnTo>
                    <a:lnTo>
                      <a:pt x="1075" y="4353"/>
                    </a:lnTo>
                    <a:lnTo>
                      <a:pt x="1050" y="4378"/>
                    </a:lnTo>
                    <a:lnTo>
                      <a:pt x="1025" y="4404"/>
                    </a:lnTo>
                    <a:lnTo>
                      <a:pt x="0" y="3378"/>
                    </a:lnTo>
                    <a:lnTo>
                      <a:pt x="24" y="3353"/>
                    </a:lnTo>
                    <a:lnTo>
                      <a:pt x="49" y="3326"/>
                    </a:lnTo>
                    <a:lnTo>
                      <a:pt x="74" y="3301"/>
                    </a:lnTo>
                    <a:lnTo>
                      <a:pt x="99" y="3276"/>
                    </a:lnTo>
                    <a:lnTo>
                      <a:pt x="516" y="2880"/>
                    </a:lnTo>
                    <a:lnTo>
                      <a:pt x="948" y="2509"/>
                    </a:lnTo>
                    <a:lnTo>
                      <a:pt x="1394" y="2162"/>
                    </a:lnTo>
                    <a:lnTo>
                      <a:pt x="1854" y="1843"/>
                    </a:lnTo>
                    <a:lnTo>
                      <a:pt x="2325" y="1549"/>
                    </a:lnTo>
                    <a:lnTo>
                      <a:pt x="2808" y="1280"/>
                    </a:lnTo>
                    <a:lnTo>
                      <a:pt x="3301" y="1037"/>
                    </a:lnTo>
                    <a:lnTo>
                      <a:pt x="3803" y="820"/>
                    </a:lnTo>
                    <a:lnTo>
                      <a:pt x="4312" y="627"/>
                    </a:lnTo>
                    <a:lnTo>
                      <a:pt x="4830" y="461"/>
                    </a:lnTo>
                    <a:lnTo>
                      <a:pt x="5353" y="320"/>
                    </a:lnTo>
                    <a:lnTo>
                      <a:pt x="5881" y="205"/>
                    </a:lnTo>
                    <a:lnTo>
                      <a:pt x="6413" y="115"/>
                    </a:lnTo>
                    <a:lnTo>
                      <a:pt x="6949" y="51"/>
                    </a:lnTo>
                    <a:lnTo>
                      <a:pt x="7485" y="13"/>
                    </a:lnTo>
                    <a:lnTo>
                      <a:pt x="8024" y="0"/>
                    </a:lnTo>
                    <a:lnTo>
                      <a:pt x="8562" y="13"/>
                    </a:lnTo>
                    <a:lnTo>
                      <a:pt x="9099" y="51"/>
                    </a:lnTo>
                    <a:lnTo>
                      <a:pt x="9634" y="115"/>
                    </a:lnTo>
                    <a:lnTo>
                      <a:pt x="10167" y="205"/>
                    </a:lnTo>
                    <a:lnTo>
                      <a:pt x="10694" y="319"/>
                    </a:lnTo>
                    <a:lnTo>
                      <a:pt x="11218" y="460"/>
                    </a:lnTo>
                    <a:lnTo>
                      <a:pt x="11735" y="626"/>
                    </a:lnTo>
                    <a:lnTo>
                      <a:pt x="12245" y="818"/>
                    </a:lnTo>
                    <a:lnTo>
                      <a:pt x="12747" y="1036"/>
                    </a:lnTo>
                    <a:lnTo>
                      <a:pt x="13239" y="1278"/>
                    </a:lnTo>
                    <a:lnTo>
                      <a:pt x="13722" y="1547"/>
                    </a:lnTo>
                    <a:lnTo>
                      <a:pt x="14194" y="1841"/>
                    </a:lnTo>
                    <a:lnTo>
                      <a:pt x="14654" y="2160"/>
                    </a:lnTo>
                    <a:lnTo>
                      <a:pt x="15100" y="2506"/>
                    </a:lnTo>
                    <a:lnTo>
                      <a:pt x="15532" y="2877"/>
                    </a:lnTo>
                    <a:lnTo>
                      <a:pt x="15950" y="3273"/>
                    </a:lnTo>
                    <a:close/>
                    <a:moveTo>
                      <a:pt x="14055" y="5373"/>
                    </a:moveTo>
                    <a:lnTo>
                      <a:pt x="12946" y="6481"/>
                    </a:lnTo>
                    <a:lnTo>
                      <a:pt x="12921" y="6456"/>
                    </a:lnTo>
                    <a:lnTo>
                      <a:pt x="12897" y="6430"/>
                    </a:lnTo>
                    <a:lnTo>
                      <a:pt x="12871" y="6404"/>
                    </a:lnTo>
                    <a:lnTo>
                      <a:pt x="12846" y="6379"/>
                    </a:lnTo>
                    <a:lnTo>
                      <a:pt x="12592" y="6137"/>
                    </a:lnTo>
                    <a:lnTo>
                      <a:pt x="12329" y="5912"/>
                    </a:lnTo>
                    <a:lnTo>
                      <a:pt x="12058" y="5702"/>
                    </a:lnTo>
                    <a:lnTo>
                      <a:pt x="11778" y="5507"/>
                    </a:lnTo>
                    <a:lnTo>
                      <a:pt x="11491" y="5328"/>
                    </a:lnTo>
                    <a:lnTo>
                      <a:pt x="11198" y="5165"/>
                    </a:lnTo>
                    <a:lnTo>
                      <a:pt x="10898" y="5017"/>
                    </a:lnTo>
                    <a:lnTo>
                      <a:pt x="10592" y="4885"/>
                    </a:lnTo>
                    <a:lnTo>
                      <a:pt x="10282" y="4768"/>
                    </a:lnTo>
                    <a:lnTo>
                      <a:pt x="9967" y="4667"/>
                    </a:lnTo>
                    <a:lnTo>
                      <a:pt x="9649" y="4582"/>
                    </a:lnTo>
                    <a:lnTo>
                      <a:pt x="9328" y="4512"/>
                    </a:lnTo>
                    <a:lnTo>
                      <a:pt x="9004" y="4457"/>
                    </a:lnTo>
                    <a:lnTo>
                      <a:pt x="8679" y="4418"/>
                    </a:lnTo>
                    <a:lnTo>
                      <a:pt x="8352" y="4395"/>
                    </a:lnTo>
                    <a:lnTo>
                      <a:pt x="8024" y="4387"/>
                    </a:lnTo>
                    <a:lnTo>
                      <a:pt x="7697" y="4395"/>
                    </a:lnTo>
                    <a:lnTo>
                      <a:pt x="7370" y="4418"/>
                    </a:lnTo>
                    <a:lnTo>
                      <a:pt x="7044" y="4457"/>
                    </a:lnTo>
                    <a:lnTo>
                      <a:pt x="6721" y="4512"/>
                    </a:lnTo>
                    <a:lnTo>
                      <a:pt x="6399" y="4582"/>
                    </a:lnTo>
                    <a:lnTo>
                      <a:pt x="6081" y="4668"/>
                    </a:lnTo>
                    <a:lnTo>
                      <a:pt x="5767" y="4769"/>
                    </a:lnTo>
                    <a:lnTo>
                      <a:pt x="5457" y="4886"/>
                    </a:lnTo>
                    <a:lnTo>
                      <a:pt x="5151" y="5018"/>
                    </a:lnTo>
                    <a:lnTo>
                      <a:pt x="4851" y="5166"/>
                    </a:lnTo>
                    <a:lnTo>
                      <a:pt x="4558" y="5329"/>
                    </a:lnTo>
                    <a:lnTo>
                      <a:pt x="4271" y="5509"/>
                    </a:lnTo>
                    <a:lnTo>
                      <a:pt x="3991" y="5703"/>
                    </a:lnTo>
                    <a:lnTo>
                      <a:pt x="3720" y="5913"/>
                    </a:lnTo>
                    <a:lnTo>
                      <a:pt x="3457" y="6139"/>
                    </a:lnTo>
                    <a:lnTo>
                      <a:pt x="3203" y="6380"/>
                    </a:lnTo>
                    <a:lnTo>
                      <a:pt x="3178" y="6406"/>
                    </a:lnTo>
                    <a:lnTo>
                      <a:pt x="3154" y="6431"/>
                    </a:lnTo>
                    <a:lnTo>
                      <a:pt x="3129" y="6456"/>
                    </a:lnTo>
                    <a:lnTo>
                      <a:pt x="3104" y="6482"/>
                    </a:lnTo>
                    <a:lnTo>
                      <a:pt x="1996" y="5374"/>
                    </a:lnTo>
                    <a:lnTo>
                      <a:pt x="2020" y="5348"/>
                    </a:lnTo>
                    <a:lnTo>
                      <a:pt x="2045" y="5322"/>
                    </a:lnTo>
                    <a:lnTo>
                      <a:pt x="2069" y="5297"/>
                    </a:lnTo>
                    <a:lnTo>
                      <a:pt x="2095" y="5272"/>
                    </a:lnTo>
                    <a:lnTo>
                      <a:pt x="2406" y="4975"/>
                    </a:lnTo>
                    <a:lnTo>
                      <a:pt x="2731" y="4697"/>
                    </a:lnTo>
                    <a:lnTo>
                      <a:pt x="3065" y="4439"/>
                    </a:lnTo>
                    <a:lnTo>
                      <a:pt x="3408" y="4199"/>
                    </a:lnTo>
                    <a:lnTo>
                      <a:pt x="3761" y="3980"/>
                    </a:lnTo>
                    <a:lnTo>
                      <a:pt x="4122" y="3779"/>
                    </a:lnTo>
                    <a:lnTo>
                      <a:pt x="4491" y="3596"/>
                    </a:lnTo>
                    <a:lnTo>
                      <a:pt x="4866" y="3434"/>
                    </a:lnTo>
                    <a:lnTo>
                      <a:pt x="5247" y="3290"/>
                    </a:lnTo>
                    <a:lnTo>
                      <a:pt x="5635" y="3166"/>
                    </a:lnTo>
                    <a:lnTo>
                      <a:pt x="6026" y="3061"/>
                    </a:lnTo>
                    <a:lnTo>
                      <a:pt x="6421" y="2974"/>
                    </a:lnTo>
                    <a:lnTo>
                      <a:pt x="6819" y="2907"/>
                    </a:lnTo>
                    <a:lnTo>
                      <a:pt x="7219" y="2859"/>
                    </a:lnTo>
                    <a:lnTo>
                      <a:pt x="7622" y="2831"/>
                    </a:lnTo>
                    <a:lnTo>
                      <a:pt x="8024" y="2821"/>
                    </a:lnTo>
                    <a:lnTo>
                      <a:pt x="8427" y="2831"/>
                    </a:lnTo>
                    <a:lnTo>
                      <a:pt x="8829" y="2859"/>
                    </a:lnTo>
                    <a:lnTo>
                      <a:pt x="9229" y="2907"/>
                    </a:lnTo>
                    <a:lnTo>
                      <a:pt x="9627" y="2973"/>
                    </a:lnTo>
                    <a:lnTo>
                      <a:pt x="10022" y="3060"/>
                    </a:lnTo>
                    <a:lnTo>
                      <a:pt x="10413" y="3165"/>
                    </a:lnTo>
                    <a:lnTo>
                      <a:pt x="10801" y="3289"/>
                    </a:lnTo>
                    <a:lnTo>
                      <a:pt x="11182" y="3433"/>
                    </a:lnTo>
                    <a:lnTo>
                      <a:pt x="11558" y="3595"/>
                    </a:lnTo>
                    <a:lnTo>
                      <a:pt x="11926" y="3777"/>
                    </a:lnTo>
                    <a:lnTo>
                      <a:pt x="12287" y="3978"/>
                    </a:lnTo>
                    <a:lnTo>
                      <a:pt x="12640" y="4198"/>
                    </a:lnTo>
                    <a:lnTo>
                      <a:pt x="12984" y="4437"/>
                    </a:lnTo>
                    <a:lnTo>
                      <a:pt x="13318" y="4696"/>
                    </a:lnTo>
                    <a:lnTo>
                      <a:pt x="13641" y="4973"/>
                    </a:lnTo>
                    <a:lnTo>
                      <a:pt x="13954" y="5270"/>
                    </a:lnTo>
                    <a:lnTo>
                      <a:pt x="13980" y="5295"/>
                    </a:lnTo>
                    <a:lnTo>
                      <a:pt x="14005" y="5321"/>
                    </a:lnTo>
                    <a:lnTo>
                      <a:pt x="14030" y="5347"/>
                    </a:lnTo>
                    <a:lnTo>
                      <a:pt x="14055" y="5373"/>
                    </a:lnTo>
                    <a:close/>
                    <a:moveTo>
                      <a:pt x="11928" y="7501"/>
                    </a:moveTo>
                    <a:lnTo>
                      <a:pt x="10854" y="8576"/>
                    </a:lnTo>
                    <a:lnTo>
                      <a:pt x="10829" y="8549"/>
                    </a:lnTo>
                    <a:lnTo>
                      <a:pt x="10805" y="8523"/>
                    </a:lnTo>
                    <a:lnTo>
                      <a:pt x="10780" y="8498"/>
                    </a:lnTo>
                    <a:lnTo>
                      <a:pt x="10754" y="8472"/>
                    </a:lnTo>
                    <a:lnTo>
                      <a:pt x="10610" y="8336"/>
                    </a:lnTo>
                    <a:lnTo>
                      <a:pt x="10462" y="8208"/>
                    </a:lnTo>
                    <a:lnTo>
                      <a:pt x="10307" y="8089"/>
                    </a:lnTo>
                    <a:lnTo>
                      <a:pt x="10150" y="7980"/>
                    </a:lnTo>
                    <a:lnTo>
                      <a:pt x="9987" y="7878"/>
                    </a:lnTo>
                    <a:lnTo>
                      <a:pt x="9821" y="7785"/>
                    </a:lnTo>
                    <a:lnTo>
                      <a:pt x="9651" y="7702"/>
                    </a:lnTo>
                    <a:lnTo>
                      <a:pt x="9479" y="7627"/>
                    </a:lnTo>
                    <a:lnTo>
                      <a:pt x="9303" y="7561"/>
                    </a:lnTo>
                    <a:lnTo>
                      <a:pt x="9124" y="7504"/>
                    </a:lnTo>
                    <a:lnTo>
                      <a:pt x="8945" y="7456"/>
                    </a:lnTo>
                    <a:lnTo>
                      <a:pt x="8762" y="7416"/>
                    </a:lnTo>
                    <a:lnTo>
                      <a:pt x="8580" y="7384"/>
                    </a:lnTo>
                    <a:lnTo>
                      <a:pt x="8395" y="7362"/>
                    </a:lnTo>
                    <a:lnTo>
                      <a:pt x="8210" y="7349"/>
                    </a:lnTo>
                    <a:lnTo>
                      <a:pt x="8025" y="7345"/>
                    </a:lnTo>
                    <a:lnTo>
                      <a:pt x="7839" y="7349"/>
                    </a:lnTo>
                    <a:lnTo>
                      <a:pt x="7655" y="7363"/>
                    </a:lnTo>
                    <a:lnTo>
                      <a:pt x="7470" y="7385"/>
                    </a:lnTo>
                    <a:lnTo>
                      <a:pt x="7287" y="7416"/>
                    </a:lnTo>
                    <a:lnTo>
                      <a:pt x="7105" y="7456"/>
                    </a:lnTo>
                    <a:lnTo>
                      <a:pt x="6926" y="7504"/>
                    </a:lnTo>
                    <a:lnTo>
                      <a:pt x="6747" y="7561"/>
                    </a:lnTo>
                    <a:lnTo>
                      <a:pt x="6571" y="7627"/>
                    </a:lnTo>
                    <a:lnTo>
                      <a:pt x="6399" y="7703"/>
                    </a:lnTo>
                    <a:lnTo>
                      <a:pt x="6229" y="7786"/>
                    </a:lnTo>
                    <a:lnTo>
                      <a:pt x="6063" y="7878"/>
                    </a:lnTo>
                    <a:lnTo>
                      <a:pt x="5900" y="7980"/>
                    </a:lnTo>
                    <a:lnTo>
                      <a:pt x="5742" y="8090"/>
                    </a:lnTo>
                    <a:lnTo>
                      <a:pt x="5588" y="8209"/>
                    </a:lnTo>
                    <a:lnTo>
                      <a:pt x="5440" y="8337"/>
                    </a:lnTo>
                    <a:lnTo>
                      <a:pt x="5297" y="8473"/>
                    </a:lnTo>
                    <a:lnTo>
                      <a:pt x="5271" y="8498"/>
                    </a:lnTo>
                    <a:lnTo>
                      <a:pt x="5246" y="8524"/>
                    </a:lnTo>
                    <a:lnTo>
                      <a:pt x="5222" y="8550"/>
                    </a:lnTo>
                    <a:lnTo>
                      <a:pt x="5198" y="8576"/>
                    </a:lnTo>
                    <a:lnTo>
                      <a:pt x="4123" y="7501"/>
                    </a:lnTo>
                    <a:lnTo>
                      <a:pt x="4147" y="7476"/>
                    </a:lnTo>
                    <a:lnTo>
                      <a:pt x="4172" y="7450"/>
                    </a:lnTo>
                    <a:lnTo>
                      <a:pt x="4197" y="7425"/>
                    </a:lnTo>
                    <a:lnTo>
                      <a:pt x="4222" y="7399"/>
                    </a:lnTo>
                    <a:lnTo>
                      <a:pt x="4422" y="7209"/>
                    </a:lnTo>
                    <a:lnTo>
                      <a:pt x="4629" y="7030"/>
                    </a:lnTo>
                    <a:lnTo>
                      <a:pt x="4843" y="6865"/>
                    </a:lnTo>
                    <a:lnTo>
                      <a:pt x="5064" y="6711"/>
                    </a:lnTo>
                    <a:lnTo>
                      <a:pt x="5290" y="6571"/>
                    </a:lnTo>
                    <a:lnTo>
                      <a:pt x="5522" y="6441"/>
                    </a:lnTo>
                    <a:lnTo>
                      <a:pt x="5758" y="6325"/>
                    </a:lnTo>
                    <a:lnTo>
                      <a:pt x="6000" y="6220"/>
                    </a:lnTo>
                    <a:lnTo>
                      <a:pt x="6243" y="6128"/>
                    </a:lnTo>
                    <a:lnTo>
                      <a:pt x="6492" y="6048"/>
                    </a:lnTo>
                    <a:lnTo>
                      <a:pt x="6743" y="5981"/>
                    </a:lnTo>
                    <a:lnTo>
                      <a:pt x="6997" y="5925"/>
                    </a:lnTo>
                    <a:lnTo>
                      <a:pt x="7252" y="5882"/>
                    </a:lnTo>
                    <a:lnTo>
                      <a:pt x="7508" y="5851"/>
                    </a:lnTo>
                    <a:lnTo>
                      <a:pt x="7766" y="5833"/>
                    </a:lnTo>
                    <a:lnTo>
                      <a:pt x="8025" y="5827"/>
                    </a:lnTo>
                    <a:lnTo>
                      <a:pt x="8283" y="5833"/>
                    </a:lnTo>
                    <a:lnTo>
                      <a:pt x="8541" y="5851"/>
                    </a:lnTo>
                    <a:lnTo>
                      <a:pt x="8797" y="5882"/>
                    </a:lnTo>
                    <a:lnTo>
                      <a:pt x="9053" y="5925"/>
                    </a:lnTo>
                    <a:lnTo>
                      <a:pt x="9306" y="5981"/>
                    </a:lnTo>
                    <a:lnTo>
                      <a:pt x="9557" y="6048"/>
                    </a:lnTo>
                    <a:lnTo>
                      <a:pt x="9806" y="6127"/>
                    </a:lnTo>
                    <a:lnTo>
                      <a:pt x="10050" y="6219"/>
                    </a:lnTo>
                    <a:lnTo>
                      <a:pt x="10291" y="6324"/>
                    </a:lnTo>
                    <a:lnTo>
                      <a:pt x="10528" y="6440"/>
                    </a:lnTo>
                    <a:lnTo>
                      <a:pt x="10760" y="6570"/>
                    </a:lnTo>
                    <a:lnTo>
                      <a:pt x="10985" y="6710"/>
                    </a:lnTo>
                    <a:lnTo>
                      <a:pt x="11206" y="6864"/>
                    </a:lnTo>
                    <a:lnTo>
                      <a:pt x="11421" y="7029"/>
                    </a:lnTo>
                    <a:lnTo>
                      <a:pt x="11627" y="7208"/>
                    </a:lnTo>
                    <a:lnTo>
                      <a:pt x="11828" y="7398"/>
                    </a:lnTo>
                    <a:lnTo>
                      <a:pt x="11853" y="7424"/>
                    </a:lnTo>
                    <a:lnTo>
                      <a:pt x="11878" y="7449"/>
                    </a:lnTo>
                    <a:lnTo>
                      <a:pt x="11903" y="7475"/>
                    </a:lnTo>
                    <a:lnTo>
                      <a:pt x="11928" y="750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39" name="组合 238"/>
            <p:cNvGrpSpPr/>
            <p:nvPr/>
          </p:nvGrpSpPr>
          <p:grpSpPr>
            <a:xfrm>
              <a:off x="3557617" y="5293586"/>
              <a:ext cx="744103" cy="337683"/>
              <a:chOff x="6746337" y="4177078"/>
              <a:chExt cx="1223451" cy="555217"/>
            </a:xfrm>
            <a:solidFill>
              <a:srgbClr val="6F6F64"/>
            </a:solidFill>
          </p:grpSpPr>
          <p:grpSp>
            <p:nvGrpSpPr>
              <p:cNvPr id="240" name="组合 239"/>
              <p:cNvGrpSpPr/>
              <p:nvPr/>
            </p:nvGrpSpPr>
            <p:grpSpPr>
              <a:xfrm>
                <a:off x="6911718" y="4499530"/>
                <a:ext cx="939675" cy="232765"/>
                <a:chOff x="1354801" y="2903992"/>
                <a:chExt cx="689824" cy="158254"/>
              </a:xfrm>
              <a:grpFill/>
            </p:grpSpPr>
            <p:sp>
              <p:nvSpPr>
                <p:cNvPr id="251" name="Freeform 102"/>
                <p:cNvSpPr>
                  <a:spLocks/>
                </p:cNvSpPr>
                <p:nvPr/>
              </p:nvSpPr>
              <p:spPr bwMode="auto">
                <a:xfrm>
                  <a:off x="1602326" y="2903992"/>
                  <a:ext cx="190716" cy="158254"/>
                </a:xfrm>
                <a:custGeom>
                  <a:avLst/>
                  <a:gdLst/>
                  <a:ahLst/>
                  <a:cxnLst>
                    <a:cxn ang="0">
                      <a:pos x="86" y="36"/>
                    </a:cxn>
                    <a:cxn ang="0">
                      <a:pos x="56" y="36"/>
                    </a:cxn>
                    <a:cxn ang="0">
                      <a:pos x="56" y="0"/>
                    </a:cxn>
                    <a:cxn ang="0">
                      <a:pos x="38" y="0"/>
                    </a:cxn>
                    <a:cxn ang="0">
                      <a:pos x="38" y="36"/>
                    </a:cxn>
                    <a:cxn ang="0">
                      <a:pos x="8" y="36"/>
                    </a:cxn>
                    <a:cxn ang="0">
                      <a:pos x="8" y="36"/>
                    </a:cxn>
                    <a:cxn ang="0">
                      <a:pos x="6" y="38"/>
                    </a:cxn>
                    <a:cxn ang="0">
                      <a:pos x="4" y="38"/>
                    </a:cxn>
                    <a:cxn ang="0">
                      <a:pos x="2" y="42"/>
                    </a:cxn>
                    <a:cxn ang="0">
                      <a:pos x="0" y="44"/>
                    </a:cxn>
                    <a:cxn ang="0">
                      <a:pos x="0" y="70"/>
                    </a:cxn>
                    <a:cxn ang="0">
                      <a:pos x="0" y="70"/>
                    </a:cxn>
                    <a:cxn ang="0">
                      <a:pos x="2" y="72"/>
                    </a:cxn>
                    <a:cxn ang="0">
                      <a:pos x="4" y="76"/>
                    </a:cxn>
                    <a:cxn ang="0">
                      <a:pos x="6" y="78"/>
                    </a:cxn>
                    <a:cxn ang="0">
                      <a:pos x="8" y="78"/>
                    </a:cxn>
                    <a:cxn ang="0">
                      <a:pos x="86" y="78"/>
                    </a:cxn>
                    <a:cxn ang="0">
                      <a:pos x="86" y="78"/>
                    </a:cxn>
                    <a:cxn ang="0">
                      <a:pos x="88" y="78"/>
                    </a:cxn>
                    <a:cxn ang="0">
                      <a:pos x="92" y="76"/>
                    </a:cxn>
                    <a:cxn ang="0">
                      <a:pos x="94" y="72"/>
                    </a:cxn>
                    <a:cxn ang="0">
                      <a:pos x="94" y="70"/>
                    </a:cxn>
                    <a:cxn ang="0">
                      <a:pos x="94" y="44"/>
                    </a:cxn>
                    <a:cxn ang="0">
                      <a:pos x="94" y="44"/>
                    </a:cxn>
                    <a:cxn ang="0">
                      <a:pos x="94" y="42"/>
                    </a:cxn>
                    <a:cxn ang="0">
                      <a:pos x="92" y="38"/>
                    </a:cxn>
                    <a:cxn ang="0">
                      <a:pos x="88" y="38"/>
                    </a:cxn>
                    <a:cxn ang="0">
                      <a:pos x="86" y="36"/>
                    </a:cxn>
                    <a:cxn ang="0">
                      <a:pos x="86" y="36"/>
                    </a:cxn>
                  </a:cxnLst>
                  <a:rect l="0" t="0" r="r" b="b"/>
                  <a:pathLst>
                    <a:path w="94" h="78">
                      <a:moveTo>
                        <a:pt x="86" y="36"/>
                      </a:moveTo>
                      <a:lnTo>
                        <a:pt x="56" y="36"/>
                      </a:lnTo>
                      <a:lnTo>
                        <a:pt x="56" y="0"/>
                      </a:lnTo>
                      <a:lnTo>
                        <a:pt x="38" y="0"/>
                      </a:lnTo>
                      <a:lnTo>
                        <a:pt x="38" y="36"/>
                      </a:lnTo>
                      <a:lnTo>
                        <a:pt x="8" y="36"/>
                      </a:lnTo>
                      <a:lnTo>
                        <a:pt x="8" y="36"/>
                      </a:lnTo>
                      <a:lnTo>
                        <a:pt x="6" y="38"/>
                      </a:lnTo>
                      <a:lnTo>
                        <a:pt x="4" y="38"/>
                      </a:lnTo>
                      <a:lnTo>
                        <a:pt x="2" y="42"/>
                      </a:lnTo>
                      <a:lnTo>
                        <a:pt x="0" y="44"/>
                      </a:lnTo>
                      <a:lnTo>
                        <a:pt x="0" y="70"/>
                      </a:lnTo>
                      <a:lnTo>
                        <a:pt x="0" y="70"/>
                      </a:lnTo>
                      <a:lnTo>
                        <a:pt x="2" y="72"/>
                      </a:lnTo>
                      <a:lnTo>
                        <a:pt x="4" y="76"/>
                      </a:lnTo>
                      <a:lnTo>
                        <a:pt x="6" y="78"/>
                      </a:lnTo>
                      <a:lnTo>
                        <a:pt x="8" y="78"/>
                      </a:lnTo>
                      <a:lnTo>
                        <a:pt x="86" y="78"/>
                      </a:lnTo>
                      <a:lnTo>
                        <a:pt x="86" y="78"/>
                      </a:lnTo>
                      <a:lnTo>
                        <a:pt x="88" y="78"/>
                      </a:lnTo>
                      <a:lnTo>
                        <a:pt x="92" y="76"/>
                      </a:lnTo>
                      <a:lnTo>
                        <a:pt x="94" y="72"/>
                      </a:lnTo>
                      <a:lnTo>
                        <a:pt x="94" y="70"/>
                      </a:lnTo>
                      <a:lnTo>
                        <a:pt x="94" y="44"/>
                      </a:lnTo>
                      <a:lnTo>
                        <a:pt x="94" y="44"/>
                      </a:lnTo>
                      <a:lnTo>
                        <a:pt x="94" y="42"/>
                      </a:lnTo>
                      <a:lnTo>
                        <a:pt x="92" y="38"/>
                      </a:lnTo>
                      <a:lnTo>
                        <a:pt x="88" y="38"/>
                      </a:lnTo>
                      <a:lnTo>
                        <a:pt x="86" y="36"/>
                      </a:lnTo>
                      <a:lnTo>
                        <a:pt x="86" y="3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2" name="Freeform 103"/>
                <p:cNvSpPr>
                  <a:spLocks noEditPoints="1"/>
                </p:cNvSpPr>
                <p:nvPr/>
              </p:nvSpPr>
              <p:spPr bwMode="auto">
                <a:xfrm>
                  <a:off x="1354801" y="3001379"/>
                  <a:ext cx="689824" cy="36520"/>
                </a:xfrm>
                <a:custGeom>
                  <a:avLst/>
                  <a:gdLst/>
                  <a:ahLst/>
                  <a:cxnLst>
                    <a:cxn ang="0">
                      <a:pos x="0" y="10"/>
                    </a:cxn>
                    <a:cxn ang="0">
                      <a:pos x="0" y="10"/>
                    </a:cxn>
                    <a:cxn ang="0">
                      <a:pos x="0" y="12"/>
                    </a:cxn>
                    <a:cxn ang="0">
                      <a:pos x="2" y="16"/>
                    </a:cxn>
                    <a:cxn ang="0">
                      <a:pos x="4" y="18"/>
                    </a:cxn>
                    <a:cxn ang="0">
                      <a:pos x="8" y="18"/>
                    </a:cxn>
                    <a:cxn ang="0">
                      <a:pos x="108" y="18"/>
                    </a:cxn>
                    <a:cxn ang="0">
                      <a:pos x="108" y="0"/>
                    </a:cxn>
                    <a:cxn ang="0">
                      <a:pos x="8" y="0"/>
                    </a:cxn>
                    <a:cxn ang="0">
                      <a:pos x="8" y="0"/>
                    </a:cxn>
                    <a:cxn ang="0">
                      <a:pos x="4" y="0"/>
                    </a:cxn>
                    <a:cxn ang="0">
                      <a:pos x="2" y="2"/>
                    </a:cxn>
                    <a:cxn ang="0">
                      <a:pos x="0" y="6"/>
                    </a:cxn>
                    <a:cxn ang="0">
                      <a:pos x="0" y="10"/>
                    </a:cxn>
                    <a:cxn ang="0">
                      <a:pos x="0" y="10"/>
                    </a:cxn>
                    <a:cxn ang="0">
                      <a:pos x="330" y="0"/>
                    </a:cxn>
                    <a:cxn ang="0">
                      <a:pos x="230" y="0"/>
                    </a:cxn>
                    <a:cxn ang="0">
                      <a:pos x="230" y="18"/>
                    </a:cxn>
                    <a:cxn ang="0">
                      <a:pos x="330" y="18"/>
                    </a:cxn>
                    <a:cxn ang="0">
                      <a:pos x="330" y="18"/>
                    </a:cxn>
                    <a:cxn ang="0">
                      <a:pos x="334" y="18"/>
                    </a:cxn>
                    <a:cxn ang="0">
                      <a:pos x="336" y="16"/>
                    </a:cxn>
                    <a:cxn ang="0">
                      <a:pos x="338" y="12"/>
                    </a:cxn>
                    <a:cxn ang="0">
                      <a:pos x="340" y="10"/>
                    </a:cxn>
                    <a:cxn ang="0">
                      <a:pos x="340" y="10"/>
                    </a:cxn>
                    <a:cxn ang="0">
                      <a:pos x="338" y="6"/>
                    </a:cxn>
                    <a:cxn ang="0">
                      <a:pos x="336" y="2"/>
                    </a:cxn>
                    <a:cxn ang="0">
                      <a:pos x="334" y="0"/>
                    </a:cxn>
                    <a:cxn ang="0">
                      <a:pos x="330" y="0"/>
                    </a:cxn>
                    <a:cxn ang="0">
                      <a:pos x="330" y="0"/>
                    </a:cxn>
                  </a:cxnLst>
                  <a:rect l="0" t="0" r="r" b="b"/>
                  <a:pathLst>
                    <a:path w="340" h="18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2" y="16"/>
                      </a:lnTo>
                      <a:lnTo>
                        <a:pt x="4" y="18"/>
                      </a:lnTo>
                      <a:lnTo>
                        <a:pt x="8" y="18"/>
                      </a:lnTo>
                      <a:lnTo>
                        <a:pt x="108" y="18"/>
                      </a:lnTo>
                      <a:lnTo>
                        <a:pt x="108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0" y="10"/>
                      </a:lnTo>
                      <a:close/>
                      <a:moveTo>
                        <a:pt x="330" y="0"/>
                      </a:moveTo>
                      <a:lnTo>
                        <a:pt x="230" y="0"/>
                      </a:lnTo>
                      <a:lnTo>
                        <a:pt x="230" y="18"/>
                      </a:lnTo>
                      <a:lnTo>
                        <a:pt x="330" y="18"/>
                      </a:lnTo>
                      <a:lnTo>
                        <a:pt x="330" y="18"/>
                      </a:lnTo>
                      <a:lnTo>
                        <a:pt x="334" y="18"/>
                      </a:lnTo>
                      <a:lnTo>
                        <a:pt x="336" y="16"/>
                      </a:lnTo>
                      <a:lnTo>
                        <a:pt x="338" y="12"/>
                      </a:lnTo>
                      <a:lnTo>
                        <a:pt x="340" y="10"/>
                      </a:lnTo>
                      <a:lnTo>
                        <a:pt x="340" y="10"/>
                      </a:lnTo>
                      <a:lnTo>
                        <a:pt x="338" y="6"/>
                      </a:lnTo>
                      <a:lnTo>
                        <a:pt x="336" y="2"/>
                      </a:lnTo>
                      <a:lnTo>
                        <a:pt x="334" y="0"/>
                      </a:lnTo>
                      <a:lnTo>
                        <a:pt x="330" y="0"/>
                      </a:lnTo>
                      <a:lnTo>
                        <a:pt x="33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41" name="组合 294"/>
              <p:cNvGrpSpPr/>
              <p:nvPr/>
            </p:nvGrpSpPr>
            <p:grpSpPr>
              <a:xfrm>
                <a:off x="7391420" y="4242027"/>
                <a:ext cx="578368" cy="178130"/>
                <a:chOff x="3293224" y="1661160"/>
                <a:chExt cx="952523" cy="143976"/>
              </a:xfrm>
              <a:grpFill/>
            </p:grpSpPr>
            <p:grpSp>
              <p:nvGrpSpPr>
                <p:cNvPr id="245" name="组合 192"/>
                <p:cNvGrpSpPr/>
                <p:nvPr/>
              </p:nvGrpSpPr>
              <p:grpSpPr>
                <a:xfrm>
                  <a:off x="3984132" y="1725247"/>
                  <a:ext cx="108860" cy="20192"/>
                  <a:chOff x="10707167" y="1194489"/>
                  <a:chExt cx="196850" cy="36513"/>
                </a:xfrm>
                <a:grpFill/>
              </p:grpSpPr>
              <p:sp>
                <p:nvSpPr>
                  <p:cNvPr id="247" name="Freeform 6"/>
                  <p:cNvSpPr>
                    <a:spLocks/>
                  </p:cNvSpPr>
                  <p:nvPr/>
                </p:nvSpPr>
                <p:spPr bwMode="auto">
                  <a:xfrm>
                    <a:off x="10707167" y="1194489"/>
                    <a:ext cx="36513" cy="36513"/>
                  </a:xfrm>
                  <a:custGeom>
                    <a:avLst/>
                    <a:gdLst/>
                    <a:ahLst/>
                    <a:cxnLst>
                      <a:cxn ang="0">
                        <a:pos x="189" y="343"/>
                      </a:cxn>
                      <a:cxn ang="0">
                        <a:pos x="222" y="336"/>
                      </a:cxn>
                      <a:cxn ang="0">
                        <a:pos x="253" y="322"/>
                      </a:cxn>
                      <a:cxn ang="0">
                        <a:pos x="280" y="304"/>
                      </a:cxn>
                      <a:cxn ang="0">
                        <a:pos x="304" y="282"/>
                      </a:cxn>
                      <a:cxn ang="0">
                        <a:pos x="322" y="254"/>
                      </a:cxn>
                      <a:cxn ang="0">
                        <a:pos x="335" y="224"/>
                      </a:cxn>
                      <a:cxn ang="0">
                        <a:pos x="341" y="190"/>
                      </a:cxn>
                      <a:cxn ang="0">
                        <a:pos x="341" y="154"/>
                      </a:cxn>
                      <a:cxn ang="0">
                        <a:pos x="335" y="122"/>
                      </a:cxn>
                      <a:cxn ang="0">
                        <a:pos x="322" y="91"/>
                      </a:cxn>
                      <a:cxn ang="0">
                        <a:pos x="304" y="64"/>
                      </a:cxn>
                      <a:cxn ang="0">
                        <a:pos x="280" y="40"/>
                      </a:cxn>
                      <a:cxn ang="0">
                        <a:pos x="253" y="22"/>
                      </a:cxn>
                      <a:cxn ang="0">
                        <a:pos x="222" y="9"/>
                      </a:cxn>
                      <a:cxn ang="0">
                        <a:pos x="189" y="1"/>
                      </a:cxn>
                      <a:cxn ang="0">
                        <a:pos x="154" y="1"/>
                      </a:cxn>
                      <a:cxn ang="0">
                        <a:pos x="121" y="9"/>
                      </a:cxn>
                      <a:cxn ang="0">
                        <a:pos x="90" y="22"/>
                      </a:cxn>
                      <a:cxn ang="0">
                        <a:pos x="63" y="40"/>
                      </a:cxn>
                      <a:cxn ang="0">
                        <a:pos x="39" y="64"/>
                      </a:cxn>
                      <a:cxn ang="0">
                        <a:pos x="21" y="91"/>
                      </a:cxn>
                      <a:cxn ang="0">
                        <a:pos x="9" y="122"/>
                      </a:cxn>
                      <a:cxn ang="0">
                        <a:pos x="2" y="154"/>
                      </a:cxn>
                      <a:cxn ang="0">
                        <a:pos x="2" y="190"/>
                      </a:cxn>
                      <a:cxn ang="0">
                        <a:pos x="9" y="224"/>
                      </a:cxn>
                      <a:cxn ang="0">
                        <a:pos x="21" y="254"/>
                      </a:cxn>
                      <a:cxn ang="0">
                        <a:pos x="39" y="282"/>
                      </a:cxn>
                      <a:cxn ang="0">
                        <a:pos x="63" y="304"/>
                      </a:cxn>
                      <a:cxn ang="0">
                        <a:pos x="90" y="322"/>
                      </a:cxn>
                      <a:cxn ang="0">
                        <a:pos x="121" y="336"/>
                      </a:cxn>
                      <a:cxn ang="0">
                        <a:pos x="154" y="343"/>
                      </a:cxn>
                    </a:cxnLst>
                    <a:rect l="0" t="0" r="r" b="b"/>
                    <a:pathLst>
                      <a:path w="342" h="344">
                        <a:moveTo>
                          <a:pt x="171" y="344"/>
                        </a:moveTo>
                        <a:lnTo>
                          <a:pt x="189" y="343"/>
                        </a:lnTo>
                        <a:lnTo>
                          <a:pt x="206" y="340"/>
                        </a:lnTo>
                        <a:lnTo>
                          <a:pt x="222" y="336"/>
                        </a:lnTo>
                        <a:lnTo>
                          <a:pt x="238" y="331"/>
                        </a:lnTo>
                        <a:lnTo>
                          <a:pt x="253" y="322"/>
                        </a:lnTo>
                        <a:lnTo>
                          <a:pt x="267" y="314"/>
                        </a:lnTo>
                        <a:lnTo>
                          <a:pt x="280" y="304"/>
                        </a:lnTo>
                        <a:lnTo>
                          <a:pt x="292" y="293"/>
                        </a:lnTo>
                        <a:lnTo>
                          <a:pt x="304" y="282"/>
                        </a:lnTo>
                        <a:lnTo>
                          <a:pt x="313" y="268"/>
                        </a:lnTo>
                        <a:lnTo>
                          <a:pt x="322" y="254"/>
                        </a:lnTo>
                        <a:lnTo>
                          <a:pt x="329" y="239"/>
                        </a:lnTo>
                        <a:lnTo>
                          <a:pt x="335" y="224"/>
                        </a:lnTo>
                        <a:lnTo>
                          <a:pt x="339" y="206"/>
                        </a:lnTo>
                        <a:lnTo>
                          <a:pt x="341" y="190"/>
                        </a:lnTo>
                        <a:lnTo>
                          <a:pt x="342" y="173"/>
                        </a:lnTo>
                        <a:lnTo>
                          <a:pt x="341" y="154"/>
                        </a:lnTo>
                        <a:lnTo>
                          <a:pt x="339" y="138"/>
                        </a:lnTo>
                        <a:lnTo>
                          <a:pt x="335" y="122"/>
                        </a:lnTo>
                        <a:lnTo>
                          <a:pt x="329" y="105"/>
                        </a:lnTo>
                        <a:lnTo>
                          <a:pt x="322" y="91"/>
                        </a:lnTo>
                        <a:lnTo>
                          <a:pt x="313" y="77"/>
                        </a:lnTo>
                        <a:lnTo>
                          <a:pt x="304" y="64"/>
                        </a:lnTo>
                        <a:lnTo>
                          <a:pt x="292" y="51"/>
                        </a:lnTo>
                        <a:lnTo>
                          <a:pt x="280" y="40"/>
                        </a:lnTo>
                        <a:lnTo>
                          <a:pt x="267" y="30"/>
                        </a:lnTo>
                        <a:lnTo>
                          <a:pt x="253" y="22"/>
                        </a:lnTo>
                        <a:lnTo>
                          <a:pt x="238" y="15"/>
                        </a:lnTo>
                        <a:lnTo>
                          <a:pt x="222" y="9"/>
                        </a:lnTo>
                        <a:lnTo>
                          <a:pt x="206" y="4"/>
                        </a:lnTo>
                        <a:lnTo>
                          <a:pt x="189" y="1"/>
                        </a:lnTo>
                        <a:lnTo>
                          <a:pt x="171" y="0"/>
                        </a:lnTo>
                        <a:lnTo>
                          <a:pt x="154" y="1"/>
                        </a:lnTo>
                        <a:lnTo>
                          <a:pt x="137" y="4"/>
                        </a:lnTo>
                        <a:lnTo>
                          <a:pt x="121" y="9"/>
                        </a:lnTo>
                        <a:lnTo>
                          <a:pt x="105" y="15"/>
                        </a:lnTo>
                        <a:lnTo>
                          <a:pt x="90" y="22"/>
                        </a:lnTo>
                        <a:lnTo>
                          <a:pt x="76" y="30"/>
                        </a:lnTo>
                        <a:lnTo>
                          <a:pt x="63" y="40"/>
                        </a:lnTo>
                        <a:lnTo>
                          <a:pt x="50" y="51"/>
                        </a:lnTo>
                        <a:lnTo>
                          <a:pt x="39" y="64"/>
                        </a:lnTo>
                        <a:lnTo>
                          <a:pt x="30" y="77"/>
                        </a:lnTo>
                        <a:lnTo>
                          <a:pt x="21" y="91"/>
                        </a:lnTo>
                        <a:lnTo>
                          <a:pt x="14" y="105"/>
                        </a:lnTo>
                        <a:lnTo>
                          <a:pt x="9" y="122"/>
                        </a:lnTo>
                        <a:lnTo>
                          <a:pt x="4" y="138"/>
                        </a:lnTo>
                        <a:lnTo>
                          <a:pt x="2" y="154"/>
                        </a:lnTo>
                        <a:lnTo>
                          <a:pt x="0" y="173"/>
                        </a:lnTo>
                        <a:lnTo>
                          <a:pt x="2" y="190"/>
                        </a:lnTo>
                        <a:lnTo>
                          <a:pt x="4" y="206"/>
                        </a:lnTo>
                        <a:lnTo>
                          <a:pt x="9" y="224"/>
                        </a:lnTo>
                        <a:lnTo>
                          <a:pt x="14" y="239"/>
                        </a:lnTo>
                        <a:lnTo>
                          <a:pt x="21" y="254"/>
                        </a:lnTo>
                        <a:lnTo>
                          <a:pt x="30" y="268"/>
                        </a:lnTo>
                        <a:lnTo>
                          <a:pt x="39" y="282"/>
                        </a:lnTo>
                        <a:lnTo>
                          <a:pt x="50" y="293"/>
                        </a:lnTo>
                        <a:lnTo>
                          <a:pt x="63" y="304"/>
                        </a:lnTo>
                        <a:lnTo>
                          <a:pt x="76" y="314"/>
                        </a:lnTo>
                        <a:lnTo>
                          <a:pt x="90" y="322"/>
                        </a:lnTo>
                        <a:lnTo>
                          <a:pt x="105" y="331"/>
                        </a:lnTo>
                        <a:lnTo>
                          <a:pt x="121" y="336"/>
                        </a:lnTo>
                        <a:lnTo>
                          <a:pt x="137" y="340"/>
                        </a:lnTo>
                        <a:lnTo>
                          <a:pt x="154" y="343"/>
                        </a:lnTo>
                        <a:lnTo>
                          <a:pt x="171" y="344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solidFill>
                        <a:schemeClr val="bg1">
                          <a:lumMod val="60000"/>
                          <a:lumOff val="40000"/>
                        </a:schemeClr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8" name="Freeform 7"/>
                  <p:cNvSpPr>
                    <a:spLocks/>
                  </p:cNvSpPr>
                  <p:nvPr/>
                </p:nvSpPr>
                <p:spPr bwMode="auto">
                  <a:xfrm>
                    <a:off x="10761142" y="1194489"/>
                    <a:ext cx="36513" cy="36513"/>
                  </a:xfrm>
                  <a:custGeom>
                    <a:avLst/>
                    <a:gdLst/>
                    <a:ahLst/>
                    <a:cxnLst>
                      <a:cxn ang="0">
                        <a:pos x="189" y="343"/>
                      </a:cxn>
                      <a:cxn ang="0">
                        <a:pos x="222" y="336"/>
                      </a:cxn>
                      <a:cxn ang="0">
                        <a:pos x="253" y="322"/>
                      </a:cxn>
                      <a:cxn ang="0">
                        <a:pos x="280" y="304"/>
                      </a:cxn>
                      <a:cxn ang="0">
                        <a:pos x="303" y="282"/>
                      </a:cxn>
                      <a:cxn ang="0">
                        <a:pos x="321" y="254"/>
                      </a:cxn>
                      <a:cxn ang="0">
                        <a:pos x="335" y="224"/>
                      </a:cxn>
                      <a:cxn ang="0">
                        <a:pos x="342" y="190"/>
                      </a:cxn>
                      <a:cxn ang="0">
                        <a:pos x="342" y="154"/>
                      </a:cxn>
                      <a:cxn ang="0">
                        <a:pos x="335" y="122"/>
                      </a:cxn>
                      <a:cxn ang="0">
                        <a:pos x="321" y="91"/>
                      </a:cxn>
                      <a:cxn ang="0">
                        <a:pos x="303" y="64"/>
                      </a:cxn>
                      <a:cxn ang="0">
                        <a:pos x="280" y="40"/>
                      </a:cxn>
                      <a:cxn ang="0">
                        <a:pos x="253" y="22"/>
                      </a:cxn>
                      <a:cxn ang="0">
                        <a:pos x="222" y="9"/>
                      </a:cxn>
                      <a:cxn ang="0">
                        <a:pos x="189" y="1"/>
                      </a:cxn>
                      <a:cxn ang="0">
                        <a:pos x="154" y="1"/>
                      </a:cxn>
                      <a:cxn ang="0">
                        <a:pos x="121" y="9"/>
                      </a:cxn>
                      <a:cxn ang="0">
                        <a:pos x="90" y="22"/>
                      </a:cxn>
                      <a:cxn ang="0">
                        <a:pos x="63" y="40"/>
                      </a:cxn>
                      <a:cxn ang="0">
                        <a:pos x="40" y="64"/>
                      </a:cxn>
                      <a:cxn ang="0">
                        <a:pos x="21" y="91"/>
                      </a:cxn>
                      <a:cxn ang="0">
                        <a:pos x="8" y="122"/>
                      </a:cxn>
                      <a:cxn ang="0">
                        <a:pos x="1" y="154"/>
                      </a:cxn>
                      <a:cxn ang="0">
                        <a:pos x="1" y="190"/>
                      </a:cxn>
                      <a:cxn ang="0">
                        <a:pos x="8" y="224"/>
                      </a:cxn>
                      <a:cxn ang="0">
                        <a:pos x="21" y="254"/>
                      </a:cxn>
                      <a:cxn ang="0">
                        <a:pos x="40" y="282"/>
                      </a:cxn>
                      <a:cxn ang="0">
                        <a:pos x="63" y="304"/>
                      </a:cxn>
                      <a:cxn ang="0">
                        <a:pos x="90" y="322"/>
                      </a:cxn>
                      <a:cxn ang="0">
                        <a:pos x="121" y="336"/>
                      </a:cxn>
                      <a:cxn ang="0">
                        <a:pos x="154" y="343"/>
                      </a:cxn>
                    </a:cxnLst>
                    <a:rect l="0" t="0" r="r" b="b"/>
                    <a:pathLst>
                      <a:path w="343" h="344">
                        <a:moveTo>
                          <a:pt x="172" y="344"/>
                        </a:moveTo>
                        <a:lnTo>
                          <a:pt x="189" y="343"/>
                        </a:lnTo>
                        <a:lnTo>
                          <a:pt x="205" y="340"/>
                        </a:lnTo>
                        <a:lnTo>
                          <a:pt x="222" y="336"/>
                        </a:lnTo>
                        <a:lnTo>
                          <a:pt x="238" y="331"/>
                        </a:lnTo>
                        <a:lnTo>
                          <a:pt x="253" y="322"/>
                        </a:lnTo>
                        <a:lnTo>
                          <a:pt x="267" y="314"/>
                        </a:lnTo>
                        <a:lnTo>
                          <a:pt x="280" y="304"/>
                        </a:lnTo>
                        <a:lnTo>
                          <a:pt x="292" y="293"/>
                        </a:lnTo>
                        <a:lnTo>
                          <a:pt x="303" y="282"/>
                        </a:lnTo>
                        <a:lnTo>
                          <a:pt x="313" y="268"/>
                        </a:lnTo>
                        <a:lnTo>
                          <a:pt x="321" y="254"/>
                        </a:lnTo>
                        <a:lnTo>
                          <a:pt x="330" y="239"/>
                        </a:lnTo>
                        <a:lnTo>
                          <a:pt x="335" y="224"/>
                        </a:lnTo>
                        <a:lnTo>
                          <a:pt x="339" y="206"/>
                        </a:lnTo>
                        <a:lnTo>
                          <a:pt x="342" y="190"/>
                        </a:lnTo>
                        <a:lnTo>
                          <a:pt x="343" y="173"/>
                        </a:lnTo>
                        <a:lnTo>
                          <a:pt x="342" y="154"/>
                        </a:lnTo>
                        <a:lnTo>
                          <a:pt x="339" y="138"/>
                        </a:lnTo>
                        <a:lnTo>
                          <a:pt x="335" y="122"/>
                        </a:lnTo>
                        <a:lnTo>
                          <a:pt x="330" y="105"/>
                        </a:lnTo>
                        <a:lnTo>
                          <a:pt x="321" y="91"/>
                        </a:lnTo>
                        <a:lnTo>
                          <a:pt x="313" y="77"/>
                        </a:lnTo>
                        <a:lnTo>
                          <a:pt x="303" y="64"/>
                        </a:lnTo>
                        <a:lnTo>
                          <a:pt x="292" y="51"/>
                        </a:lnTo>
                        <a:lnTo>
                          <a:pt x="280" y="40"/>
                        </a:lnTo>
                        <a:lnTo>
                          <a:pt x="267" y="30"/>
                        </a:lnTo>
                        <a:lnTo>
                          <a:pt x="253" y="22"/>
                        </a:lnTo>
                        <a:lnTo>
                          <a:pt x="238" y="15"/>
                        </a:lnTo>
                        <a:lnTo>
                          <a:pt x="222" y="9"/>
                        </a:lnTo>
                        <a:lnTo>
                          <a:pt x="205" y="4"/>
                        </a:lnTo>
                        <a:lnTo>
                          <a:pt x="189" y="1"/>
                        </a:lnTo>
                        <a:lnTo>
                          <a:pt x="172" y="0"/>
                        </a:lnTo>
                        <a:lnTo>
                          <a:pt x="154" y="1"/>
                        </a:lnTo>
                        <a:lnTo>
                          <a:pt x="137" y="4"/>
                        </a:lnTo>
                        <a:lnTo>
                          <a:pt x="121" y="9"/>
                        </a:lnTo>
                        <a:lnTo>
                          <a:pt x="105" y="15"/>
                        </a:lnTo>
                        <a:lnTo>
                          <a:pt x="90" y="22"/>
                        </a:lnTo>
                        <a:lnTo>
                          <a:pt x="76" y="30"/>
                        </a:lnTo>
                        <a:lnTo>
                          <a:pt x="63" y="40"/>
                        </a:lnTo>
                        <a:lnTo>
                          <a:pt x="51" y="51"/>
                        </a:lnTo>
                        <a:lnTo>
                          <a:pt x="40" y="64"/>
                        </a:lnTo>
                        <a:lnTo>
                          <a:pt x="30" y="77"/>
                        </a:lnTo>
                        <a:lnTo>
                          <a:pt x="21" y="91"/>
                        </a:lnTo>
                        <a:lnTo>
                          <a:pt x="14" y="105"/>
                        </a:lnTo>
                        <a:lnTo>
                          <a:pt x="8" y="122"/>
                        </a:lnTo>
                        <a:lnTo>
                          <a:pt x="4" y="138"/>
                        </a:lnTo>
                        <a:lnTo>
                          <a:pt x="1" y="154"/>
                        </a:lnTo>
                        <a:lnTo>
                          <a:pt x="0" y="173"/>
                        </a:lnTo>
                        <a:lnTo>
                          <a:pt x="1" y="190"/>
                        </a:lnTo>
                        <a:lnTo>
                          <a:pt x="4" y="206"/>
                        </a:lnTo>
                        <a:lnTo>
                          <a:pt x="8" y="224"/>
                        </a:lnTo>
                        <a:lnTo>
                          <a:pt x="14" y="239"/>
                        </a:lnTo>
                        <a:lnTo>
                          <a:pt x="21" y="254"/>
                        </a:lnTo>
                        <a:lnTo>
                          <a:pt x="30" y="268"/>
                        </a:lnTo>
                        <a:lnTo>
                          <a:pt x="40" y="282"/>
                        </a:lnTo>
                        <a:lnTo>
                          <a:pt x="51" y="293"/>
                        </a:lnTo>
                        <a:lnTo>
                          <a:pt x="63" y="304"/>
                        </a:lnTo>
                        <a:lnTo>
                          <a:pt x="76" y="314"/>
                        </a:lnTo>
                        <a:lnTo>
                          <a:pt x="90" y="322"/>
                        </a:lnTo>
                        <a:lnTo>
                          <a:pt x="105" y="331"/>
                        </a:lnTo>
                        <a:lnTo>
                          <a:pt x="121" y="336"/>
                        </a:lnTo>
                        <a:lnTo>
                          <a:pt x="137" y="340"/>
                        </a:lnTo>
                        <a:lnTo>
                          <a:pt x="154" y="343"/>
                        </a:lnTo>
                        <a:lnTo>
                          <a:pt x="172" y="344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solidFill>
                        <a:schemeClr val="bg1">
                          <a:lumMod val="60000"/>
                          <a:lumOff val="40000"/>
                        </a:schemeClr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9" name="Freeform 8"/>
                  <p:cNvSpPr>
                    <a:spLocks/>
                  </p:cNvSpPr>
                  <p:nvPr/>
                </p:nvSpPr>
                <p:spPr bwMode="auto">
                  <a:xfrm>
                    <a:off x="10813529" y="1194489"/>
                    <a:ext cx="36513" cy="36513"/>
                  </a:xfrm>
                  <a:custGeom>
                    <a:avLst/>
                    <a:gdLst/>
                    <a:ahLst/>
                    <a:cxnLst>
                      <a:cxn ang="0">
                        <a:pos x="188" y="343"/>
                      </a:cxn>
                      <a:cxn ang="0">
                        <a:pos x="221" y="336"/>
                      </a:cxn>
                      <a:cxn ang="0">
                        <a:pos x="252" y="322"/>
                      </a:cxn>
                      <a:cxn ang="0">
                        <a:pos x="279" y="304"/>
                      </a:cxn>
                      <a:cxn ang="0">
                        <a:pos x="303" y="282"/>
                      </a:cxn>
                      <a:cxn ang="0">
                        <a:pos x="321" y="254"/>
                      </a:cxn>
                      <a:cxn ang="0">
                        <a:pos x="334" y="224"/>
                      </a:cxn>
                      <a:cxn ang="0">
                        <a:pos x="340" y="190"/>
                      </a:cxn>
                      <a:cxn ang="0">
                        <a:pos x="340" y="154"/>
                      </a:cxn>
                      <a:cxn ang="0">
                        <a:pos x="334" y="122"/>
                      </a:cxn>
                      <a:cxn ang="0">
                        <a:pos x="321" y="91"/>
                      </a:cxn>
                      <a:cxn ang="0">
                        <a:pos x="303" y="64"/>
                      </a:cxn>
                      <a:cxn ang="0">
                        <a:pos x="279" y="40"/>
                      </a:cxn>
                      <a:cxn ang="0">
                        <a:pos x="252" y="22"/>
                      </a:cxn>
                      <a:cxn ang="0">
                        <a:pos x="221" y="9"/>
                      </a:cxn>
                      <a:cxn ang="0">
                        <a:pos x="188" y="1"/>
                      </a:cxn>
                      <a:cxn ang="0">
                        <a:pos x="153" y="1"/>
                      </a:cxn>
                      <a:cxn ang="0">
                        <a:pos x="120" y="9"/>
                      </a:cxn>
                      <a:cxn ang="0">
                        <a:pos x="89" y="22"/>
                      </a:cxn>
                      <a:cxn ang="0">
                        <a:pos x="62" y="40"/>
                      </a:cxn>
                      <a:cxn ang="0">
                        <a:pos x="38" y="64"/>
                      </a:cxn>
                      <a:cxn ang="0">
                        <a:pos x="20" y="91"/>
                      </a:cxn>
                      <a:cxn ang="0">
                        <a:pos x="7" y="122"/>
                      </a:cxn>
                      <a:cxn ang="0">
                        <a:pos x="1" y="154"/>
                      </a:cxn>
                      <a:cxn ang="0">
                        <a:pos x="1" y="190"/>
                      </a:cxn>
                      <a:cxn ang="0">
                        <a:pos x="7" y="224"/>
                      </a:cxn>
                      <a:cxn ang="0">
                        <a:pos x="20" y="254"/>
                      </a:cxn>
                      <a:cxn ang="0">
                        <a:pos x="38" y="282"/>
                      </a:cxn>
                      <a:cxn ang="0">
                        <a:pos x="62" y="304"/>
                      </a:cxn>
                      <a:cxn ang="0">
                        <a:pos x="89" y="322"/>
                      </a:cxn>
                      <a:cxn ang="0">
                        <a:pos x="120" y="336"/>
                      </a:cxn>
                      <a:cxn ang="0">
                        <a:pos x="153" y="343"/>
                      </a:cxn>
                    </a:cxnLst>
                    <a:rect l="0" t="0" r="r" b="b"/>
                    <a:pathLst>
                      <a:path w="341" h="344">
                        <a:moveTo>
                          <a:pt x="170" y="344"/>
                        </a:moveTo>
                        <a:lnTo>
                          <a:pt x="188" y="343"/>
                        </a:lnTo>
                        <a:lnTo>
                          <a:pt x="205" y="340"/>
                        </a:lnTo>
                        <a:lnTo>
                          <a:pt x="221" y="336"/>
                        </a:lnTo>
                        <a:lnTo>
                          <a:pt x="237" y="331"/>
                        </a:lnTo>
                        <a:lnTo>
                          <a:pt x="252" y="322"/>
                        </a:lnTo>
                        <a:lnTo>
                          <a:pt x="266" y="314"/>
                        </a:lnTo>
                        <a:lnTo>
                          <a:pt x="279" y="304"/>
                        </a:lnTo>
                        <a:lnTo>
                          <a:pt x="291" y="293"/>
                        </a:lnTo>
                        <a:lnTo>
                          <a:pt x="303" y="282"/>
                        </a:lnTo>
                        <a:lnTo>
                          <a:pt x="312" y="268"/>
                        </a:lnTo>
                        <a:lnTo>
                          <a:pt x="321" y="254"/>
                        </a:lnTo>
                        <a:lnTo>
                          <a:pt x="328" y="239"/>
                        </a:lnTo>
                        <a:lnTo>
                          <a:pt x="334" y="224"/>
                        </a:lnTo>
                        <a:lnTo>
                          <a:pt x="338" y="206"/>
                        </a:lnTo>
                        <a:lnTo>
                          <a:pt x="340" y="190"/>
                        </a:lnTo>
                        <a:lnTo>
                          <a:pt x="341" y="173"/>
                        </a:lnTo>
                        <a:lnTo>
                          <a:pt x="340" y="154"/>
                        </a:lnTo>
                        <a:lnTo>
                          <a:pt x="338" y="138"/>
                        </a:lnTo>
                        <a:lnTo>
                          <a:pt x="334" y="122"/>
                        </a:lnTo>
                        <a:lnTo>
                          <a:pt x="328" y="105"/>
                        </a:lnTo>
                        <a:lnTo>
                          <a:pt x="321" y="91"/>
                        </a:lnTo>
                        <a:lnTo>
                          <a:pt x="312" y="77"/>
                        </a:lnTo>
                        <a:lnTo>
                          <a:pt x="303" y="64"/>
                        </a:lnTo>
                        <a:lnTo>
                          <a:pt x="291" y="51"/>
                        </a:lnTo>
                        <a:lnTo>
                          <a:pt x="279" y="40"/>
                        </a:lnTo>
                        <a:lnTo>
                          <a:pt x="266" y="30"/>
                        </a:lnTo>
                        <a:lnTo>
                          <a:pt x="252" y="22"/>
                        </a:lnTo>
                        <a:lnTo>
                          <a:pt x="237" y="15"/>
                        </a:lnTo>
                        <a:lnTo>
                          <a:pt x="221" y="9"/>
                        </a:lnTo>
                        <a:lnTo>
                          <a:pt x="205" y="4"/>
                        </a:lnTo>
                        <a:lnTo>
                          <a:pt x="188" y="1"/>
                        </a:lnTo>
                        <a:lnTo>
                          <a:pt x="170" y="0"/>
                        </a:lnTo>
                        <a:lnTo>
                          <a:pt x="153" y="1"/>
                        </a:lnTo>
                        <a:lnTo>
                          <a:pt x="136" y="4"/>
                        </a:lnTo>
                        <a:lnTo>
                          <a:pt x="120" y="9"/>
                        </a:lnTo>
                        <a:lnTo>
                          <a:pt x="104" y="15"/>
                        </a:lnTo>
                        <a:lnTo>
                          <a:pt x="89" y="22"/>
                        </a:lnTo>
                        <a:lnTo>
                          <a:pt x="75" y="30"/>
                        </a:lnTo>
                        <a:lnTo>
                          <a:pt x="62" y="40"/>
                        </a:lnTo>
                        <a:lnTo>
                          <a:pt x="49" y="51"/>
                        </a:lnTo>
                        <a:lnTo>
                          <a:pt x="38" y="64"/>
                        </a:lnTo>
                        <a:lnTo>
                          <a:pt x="29" y="77"/>
                        </a:lnTo>
                        <a:lnTo>
                          <a:pt x="20" y="91"/>
                        </a:lnTo>
                        <a:lnTo>
                          <a:pt x="13" y="105"/>
                        </a:lnTo>
                        <a:lnTo>
                          <a:pt x="7" y="122"/>
                        </a:lnTo>
                        <a:lnTo>
                          <a:pt x="3" y="138"/>
                        </a:lnTo>
                        <a:lnTo>
                          <a:pt x="1" y="154"/>
                        </a:lnTo>
                        <a:lnTo>
                          <a:pt x="0" y="173"/>
                        </a:lnTo>
                        <a:lnTo>
                          <a:pt x="1" y="190"/>
                        </a:lnTo>
                        <a:lnTo>
                          <a:pt x="3" y="206"/>
                        </a:lnTo>
                        <a:lnTo>
                          <a:pt x="7" y="224"/>
                        </a:lnTo>
                        <a:lnTo>
                          <a:pt x="13" y="239"/>
                        </a:lnTo>
                        <a:lnTo>
                          <a:pt x="20" y="254"/>
                        </a:lnTo>
                        <a:lnTo>
                          <a:pt x="29" y="268"/>
                        </a:lnTo>
                        <a:lnTo>
                          <a:pt x="38" y="282"/>
                        </a:lnTo>
                        <a:lnTo>
                          <a:pt x="49" y="293"/>
                        </a:lnTo>
                        <a:lnTo>
                          <a:pt x="62" y="304"/>
                        </a:lnTo>
                        <a:lnTo>
                          <a:pt x="75" y="314"/>
                        </a:lnTo>
                        <a:lnTo>
                          <a:pt x="89" y="322"/>
                        </a:lnTo>
                        <a:lnTo>
                          <a:pt x="104" y="331"/>
                        </a:lnTo>
                        <a:lnTo>
                          <a:pt x="120" y="336"/>
                        </a:lnTo>
                        <a:lnTo>
                          <a:pt x="136" y="340"/>
                        </a:lnTo>
                        <a:lnTo>
                          <a:pt x="153" y="343"/>
                        </a:lnTo>
                        <a:lnTo>
                          <a:pt x="170" y="344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solidFill>
                        <a:schemeClr val="bg1">
                          <a:lumMod val="60000"/>
                          <a:lumOff val="40000"/>
                        </a:schemeClr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0" name="Freeform 9"/>
                  <p:cNvSpPr>
                    <a:spLocks/>
                  </p:cNvSpPr>
                  <p:nvPr/>
                </p:nvSpPr>
                <p:spPr bwMode="auto">
                  <a:xfrm>
                    <a:off x="10867504" y="1194489"/>
                    <a:ext cx="36513" cy="36513"/>
                  </a:xfrm>
                  <a:custGeom>
                    <a:avLst/>
                    <a:gdLst/>
                    <a:ahLst/>
                    <a:cxnLst>
                      <a:cxn ang="0">
                        <a:pos x="189" y="343"/>
                      </a:cxn>
                      <a:cxn ang="0">
                        <a:pos x="222" y="336"/>
                      </a:cxn>
                      <a:cxn ang="0">
                        <a:pos x="253" y="322"/>
                      </a:cxn>
                      <a:cxn ang="0">
                        <a:pos x="280" y="304"/>
                      </a:cxn>
                      <a:cxn ang="0">
                        <a:pos x="303" y="282"/>
                      </a:cxn>
                      <a:cxn ang="0">
                        <a:pos x="322" y="254"/>
                      </a:cxn>
                      <a:cxn ang="0">
                        <a:pos x="335" y="224"/>
                      </a:cxn>
                      <a:cxn ang="0">
                        <a:pos x="342" y="190"/>
                      </a:cxn>
                      <a:cxn ang="0">
                        <a:pos x="342" y="154"/>
                      </a:cxn>
                      <a:cxn ang="0">
                        <a:pos x="335" y="122"/>
                      </a:cxn>
                      <a:cxn ang="0">
                        <a:pos x="322" y="91"/>
                      </a:cxn>
                      <a:cxn ang="0">
                        <a:pos x="303" y="64"/>
                      </a:cxn>
                      <a:cxn ang="0">
                        <a:pos x="280" y="40"/>
                      </a:cxn>
                      <a:cxn ang="0">
                        <a:pos x="253" y="22"/>
                      </a:cxn>
                      <a:cxn ang="0">
                        <a:pos x="222" y="9"/>
                      </a:cxn>
                      <a:cxn ang="0">
                        <a:pos x="189" y="1"/>
                      </a:cxn>
                      <a:cxn ang="0">
                        <a:pos x="154" y="1"/>
                      </a:cxn>
                      <a:cxn ang="0">
                        <a:pos x="121" y="9"/>
                      </a:cxn>
                      <a:cxn ang="0">
                        <a:pos x="90" y="22"/>
                      </a:cxn>
                      <a:cxn ang="0">
                        <a:pos x="63" y="40"/>
                      </a:cxn>
                      <a:cxn ang="0">
                        <a:pos x="40" y="64"/>
                      </a:cxn>
                      <a:cxn ang="0">
                        <a:pos x="21" y="91"/>
                      </a:cxn>
                      <a:cxn ang="0">
                        <a:pos x="8" y="122"/>
                      </a:cxn>
                      <a:cxn ang="0">
                        <a:pos x="1" y="154"/>
                      </a:cxn>
                      <a:cxn ang="0">
                        <a:pos x="1" y="190"/>
                      </a:cxn>
                      <a:cxn ang="0">
                        <a:pos x="8" y="224"/>
                      </a:cxn>
                      <a:cxn ang="0">
                        <a:pos x="21" y="254"/>
                      </a:cxn>
                      <a:cxn ang="0">
                        <a:pos x="40" y="282"/>
                      </a:cxn>
                      <a:cxn ang="0">
                        <a:pos x="63" y="304"/>
                      </a:cxn>
                      <a:cxn ang="0">
                        <a:pos x="90" y="322"/>
                      </a:cxn>
                      <a:cxn ang="0">
                        <a:pos x="121" y="336"/>
                      </a:cxn>
                      <a:cxn ang="0">
                        <a:pos x="154" y="343"/>
                      </a:cxn>
                    </a:cxnLst>
                    <a:rect l="0" t="0" r="r" b="b"/>
                    <a:pathLst>
                      <a:path w="343" h="344">
                        <a:moveTo>
                          <a:pt x="172" y="344"/>
                        </a:moveTo>
                        <a:lnTo>
                          <a:pt x="189" y="343"/>
                        </a:lnTo>
                        <a:lnTo>
                          <a:pt x="206" y="340"/>
                        </a:lnTo>
                        <a:lnTo>
                          <a:pt x="222" y="336"/>
                        </a:lnTo>
                        <a:lnTo>
                          <a:pt x="238" y="331"/>
                        </a:lnTo>
                        <a:lnTo>
                          <a:pt x="253" y="322"/>
                        </a:lnTo>
                        <a:lnTo>
                          <a:pt x="267" y="314"/>
                        </a:lnTo>
                        <a:lnTo>
                          <a:pt x="280" y="304"/>
                        </a:lnTo>
                        <a:lnTo>
                          <a:pt x="292" y="293"/>
                        </a:lnTo>
                        <a:lnTo>
                          <a:pt x="303" y="282"/>
                        </a:lnTo>
                        <a:lnTo>
                          <a:pt x="313" y="268"/>
                        </a:lnTo>
                        <a:lnTo>
                          <a:pt x="322" y="254"/>
                        </a:lnTo>
                        <a:lnTo>
                          <a:pt x="329" y="239"/>
                        </a:lnTo>
                        <a:lnTo>
                          <a:pt x="335" y="224"/>
                        </a:lnTo>
                        <a:lnTo>
                          <a:pt x="339" y="206"/>
                        </a:lnTo>
                        <a:lnTo>
                          <a:pt x="342" y="190"/>
                        </a:lnTo>
                        <a:lnTo>
                          <a:pt x="343" y="173"/>
                        </a:lnTo>
                        <a:lnTo>
                          <a:pt x="342" y="154"/>
                        </a:lnTo>
                        <a:lnTo>
                          <a:pt x="339" y="138"/>
                        </a:lnTo>
                        <a:lnTo>
                          <a:pt x="335" y="122"/>
                        </a:lnTo>
                        <a:lnTo>
                          <a:pt x="329" y="105"/>
                        </a:lnTo>
                        <a:lnTo>
                          <a:pt x="322" y="91"/>
                        </a:lnTo>
                        <a:lnTo>
                          <a:pt x="313" y="77"/>
                        </a:lnTo>
                        <a:lnTo>
                          <a:pt x="303" y="64"/>
                        </a:lnTo>
                        <a:lnTo>
                          <a:pt x="292" y="51"/>
                        </a:lnTo>
                        <a:lnTo>
                          <a:pt x="280" y="40"/>
                        </a:lnTo>
                        <a:lnTo>
                          <a:pt x="267" y="30"/>
                        </a:lnTo>
                        <a:lnTo>
                          <a:pt x="253" y="22"/>
                        </a:lnTo>
                        <a:lnTo>
                          <a:pt x="238" y="15"/>
                        </a:lnTo>
                        <a:lnTo>
                          <a:pt x="222" y="9"/>
                        </a:lnTo>
                        <a:lnTo>
                          <a:pt x="206" y="4"/>
                        </a:lnTo>
                        <a:lnTo>
                          <a:pt x="189" y="1"/>
                        </a:lnTo>
                        <a:lnTo>
                          <a:pt x="172" y="0"/>
                        </a:lnTo>
                        <a:lnTo>
                          <a:pt x="154" y="1"/>
                        </a:lnTo>
                        <a:lnTo>
                          <a:pt x="137" y="4"/>
                        </a:lnTo>
                        <a:lnTo>
                          <a:pt x="121" y="9"/>
                        </a:lnTo>
                        <a:lnTo>
                          <a:pt x="105" y="15"/>
                        </a:lnTo>
                        <a:lnTo>
                          <a:pt x="90" y="22"/>
                        </a:lnTo>
                        <a:lnTo>
                          <a:pt x="76" y="30"/>
                        </a:lnTo>
                        <a:lnTo>
                          <a:pt x="63" y="40"/>
                        </a:lnTo>
                        <a:lnTo>
                          <a:pt x="51" y="51"/>
                        </a:lnTo>
                        <a:lnTo>
                          <a:pt x="40" y="64"/>
                        </a:lnTo>
                        <a:lnTo>
                          <a:pt x="30" y="77"/>
                        </a:lnTo>
                        <a:lnTo>
                          <a:pt x="21" y="91"/>
                        </a:lnTo>
                        <a:lnTo>
                          <a:pt x="14" y="105"/>
                        </a:lnTo>
                        <a:lnTo>
                          <a:pt x="8" y="122"/>
                        </a:lnTo>
                        <a:lnTo>
                          <a:pt x="4" y="138"/>
                        </a:lnTo>
                        <a:lnTo>
                          <a:pt x="1" y="154"/>
                        </a:lnTo>
                        <a:lnTo>
                          <a:pt x="0" y="173"/>
                        </a:lnTo>
                        <a:lnTo>
                          <a:pt x="1" y="190"/>
                        </a:lnTo>
                        <a:lnTo>
                          <a:pt x="4" y="206"/>
                        </a:lnTo>
                        <a:lnTo>
                          <a:pt x="8" y="224"/>
                        </a:lnTo>
                        <a:lnTo>
                          <a:pt x="14" y="239"/>
                        </a:lnTo>
                        <a:lnTo>
                          <a:pt x="21" y="254"/>
                        </a:lnTo>
                        <a:lnTo>
                          <a:pt x="30" y="268"/>
                        </a:lnTo>
                        <a:lnTo>
                          <a:pt x="40" y="282"/>
                        </a:lnTo>
                        <a:lnTo>
                          <a:pt x="51" y="293"/>
                        </a:lnTo>
                        <a:lnTo>
                          <a:pt x="63" y="304"/>
                        </a:lnTo>
                        <a:lnTo>
                          <a:pt x="76" y="314"/>
                        </a:lnTo>
                        <a:lnTo>
                          <a:pt x="90" y="322"/>
                        </a:lnTo>
                        <a:lnTo>
                          <a:pt x="105" y="331"/>
                        </a:lnTo>
                        <a:lnTo>
                          <a:pt x="121" y="336"/>
                        </a:lnTo>
                        <a:lnTo>
                          <a:pt x="137" y="340"/>
                        </a:lnTo>
                        <a:lnTo>
                          <a:pt x="154" y="343"/>
                        </a:lnTo>
                        <a:lnTo>
                          <a:pt x="172" y="344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solidFill>
                        <a:schemeClr val="bg1">
                          <a:lumMod val="60000"/>
                          <a:lumOff val="40000"/>
                        </a:schemeClr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46" name="Freeform 14"/>
                <p:cNvSpPr>
                  <a:spLocks noEditPoints="1"/>
                </p:cNvSpPr>
                <p:nvPr/>
              </p:nvSpPr>
              <p:spPr bwMode="auto">
                <a:xfrm>
                  <a:off x="3293224" y="1661160"/>
                  <a:ext cx="952523" cy="143976"/>
                </a:xfrm>
                <a:custGeom>
                  <a:avLst/>
                  <a:gdLst/>
                  <a:ahLst/>
                  <a:cxnLst>
                    <a:cxn ang="0">
                      <a:pos x="15920" y="15"/>
                    </a:cxn>
                    <a:cxn ang="0">
                      <a:pos x="16066" y="82"/>
                    </a:cxn>
                    <a:cxn ang="0">
                      <a:pos x="16180" y="191"/>
                    </a:cxn>
                    <a:cxn ang="0">
                      <a:pos x="16254" y="333"/>
                    </a:cxn>
                    <a:cxn ang="0">
                      <a:pos x="16275" y="1979"/>
                    </a:cxn>
                    <a:cxn ang="0">
                      <a:pos x="16247" y="2142"/>
                    </a:cxn>
                    <a:cxn ang="0">
                      <a:pos x="16166" y="2279"/>
                    </a:cxn>
                    <a:cxn ang="0">
                      <a:pos x="16047" y="2384"/>
                    </a:cxn>
                    <a:cxn ang="0">
                      <a:pos x="15897" y="2443"/>
                    </a:cxn>
                    <a:cxn ang="0">
                      <a:pos x="425" y="2450"/>
                    </a:cxn>
                    <a:cxn ang="0">
                      <a:pos x="269" y="2406"/>
                    </a:cxn>
                    <a:cxn ang="0">
                      <a:pos x="139" y="2313"/>
                    </a:cxn>
                    <a:cxn ang="0">
                      <a:pos x="47" y="2184"/>
                    </a:cxn>
                    <a:cxn ang="0">
                      <a:pos x="2" y="2027"/>
                    </a:cxn>
                    <a:cxn ang="0">
                      <a:pos x="9" y="379"/>
                    </a:cxn>
                    <a:cxn ang="0">
                      <a:pos x="68" y="228"/>
                    </a:cxn>
                    <a:cxn ang="0">
                      <a:pos x="173" y="109"/>
                    </a:cxn>
                    <a:cxn ang="0">
                      <a:pos x="310" y="29"/>
                    </a:cxn>
                    <a:cxn ang="0">
                      <a:pos x="473" y="0"/>
                    </a:cxn>
                    <a:cxn ang="0">
                      <a:pos x="3118" y="686"/>
                    </a:cxn>
                    <a:cxn ang="0">
                      <a:pos x="3301" y="780"/>
                    </a:cxn>
                    <a:cxn ang="0">
                      <a:pos x="3442" y="928"/>
                    </a:cxn>
                    <a:cxn ang="0">
                      <a:pos x="3528" y="1118"/>
                    </a:cxn>
                    <a:cxn ang="0">
                      <a:pos x="3544" y="1333"/>
                    </a:cxn>
                    <a:cxn ang="0">
                      <a:pos x="3487" y="1535"/>
                    </a:cxn>
                    <a:cxn ang="0">
                      <a:pos x="3368" y="1703"/>
                    </a:cxn>
                    <a:cxn ang="0">
                      <a:pos x="3200" y="1822"/>
                    </a:cxn>
                    <a:cxn ang="0">
                      <a:pos x="2999" y="1879"/>
                    </a:cxn>
                    <a:cxn ang="0">
                      <a:pos x="2784" y="1863"/>
                    </a:cxn>
                    <a:cxn ang="0">
                      <a:pos x="2595" y="1778"/>
                    </a:cxn>
                    <a:cxn ang="0">
                      <a:pos x="2446" y="1636"/>
                    </a:cxn>
                    <a:cxn ang="0">
                      <a:pos x="2353" y="1452"/>
                    </a:cxn>
                    <a:cxn ang="0">
                      <a:pos x="2326" y="1239"/>
                    </a:cxn>
                    <a:cxn ang="0">
                      <a:pos x="2373" y="1032"/>
                    </a:cxn>
                    <a:cxn ang="0">
                      <a:pos x="2484" y="859"/>
                    </a:cxn>
                    <a:cxn ang="0">
                      <a:pos x="2646" y="733"/>
                    </a:cxn>
                    <a:cxn ang="0">
                      <a:pos x="2843" y="665"/>
                    </a:cxn>
                    <a:cxn ang="0">
                      <a:pos x="14482" y="476"/>
                    </a:cxn>
                    <a:cxn ang="0">
                      <a:pos x="14578" y="503"/>
                    </a:cxn>
                    <a:cxn ang="0">
                      <a:pos x="14659" y="560"/>
                    </a:cxn>
                    <a:cxn ang="0">
                      <a:pos x="14716" y="640"/>
                    </a:cxn>
                    <a:cxn ang="0">
                      <a:pos x="14743" y="737"/>
                    </a:cxn>
                    <a:cxn ang="0">
                      <a:pos x="14739" y="1758"/>
                    </a:cxn>
                    <a:cxn ang="0">
                      <a:pos x="14702" y="1850"/>
                    </a:cxn>
                    <a:cxn ang="0">
                      <a:pos x="14638" y="1925"/>
                    </a:cxn>
                    <a:cxn ang="0">
                      <a:pos x="14553" y="1974"/>
                    </a:cxn>
                    <a:cxn ang="0">
                      <a:pos x="14452" y="1991"/>
                    </a:cxn>
                    <a:cxn ang="0">
                      <a:pos x="7495" y="1979"/>
                    </a:cxn>
                    <a:cxn ang="0">
                      <a:pos x="7407" y="1933"/>
                    </a:cxn>
                    <a:cxn ang="0">
                      <a:pos x="7339" y="1862"/>
                    </a:cxn>
                    <a:cxn ang="0">
                      <a:pos x="7298" y="1772"/>
                    </a:cxn>
                    <a:cxn ang="0">
                      <a:pos x="7289" y="752"/>
                    </a:cxn>
                    <a:cxn ang="0">
                      <a:pos x="7312" y="653"/>
                    </a:cxn>
                    <a:cxn ang="0">
                      <a:pos x="7365" y="571"/>
                    </a:cxn>
                    <a:cxn ang="0">
                      <a:pos x="7443" y="509"/>
                    </a:cxn>
                    <a:cxn ang="0">
                      <a:pos x="7537" y="477"/>
                    </a:cxn>
                  </a:cxnLst>
                  <a:rect l="0" t="0" r="r" b="b"/>
                  <a:pathLst>
                    <a:path w="16275" h="2453">
                      <a:moveTo>
                        <a:pt x="473" y="0"/>
                      </a:moveTo>
                      <a:lnTo>
                        <a:pt x="15802" y="0"/>
                      </a:lnTo>
                      <a:lnTo>
                        <a:pt x="15826" y="1"/>
                      </a:lnTo>
                      <a:lnTo>
                        <a:pt x="15850" y="2"/>
                      </a:lnTo>
                      <a:lnTo>
                        <a:pt x="15874" y="5"/>
                      </a:lnTo>
                      <a:lnTo>
                        <a:pt x="15897" y="10"/>
                      </a:lnTo>
                      <a:lnTo>
                        <a:pt x="15920" y="15"/>
                      </a:lnTo>
                      <a:lnTo>
                        <a:pt x="15942" y="21"/>
                      </a:lnTo>
                      <a:lnTo>
                        <a:pt x="15964" y="29"/>
                      </a:lnTo>
                      <a:lnTo>
                        <a:pt x="15986" y="38"/>
                      </a:lnTo>
                      <a:lnTo>
                        <a:pt x="16006" y="47"/>
                      </a:lnTo>
                      <a:lnTo>
                        <a:pt x="16027" y="57"/>
                      </a:lnTo>
                      <a:lnTo>
                        <a:pt x="16047" y="69"/>
                      </a:lnTo>
                      <a:lnTo>
                        <a:pt x="16066" y="82"/>
                      </a:lnTo>
                      <a:lnTo>
                        <a:pt x="16085" y="95"/>
                      </a:lnTo>
                      <a:lnTo>
                        <a:pt x="16102" y="109"/>
                      </a:lnTo>
                      <a:lnTo>
                        <a:pt x="16119" y="123"/>
                      </a:lnTo>
                      <a:lnTo>
                        <a:pt x="16136" y="140"/>
                      </a:lnTo>
                      <a:lnTo>
                        <a:pt x="16152" y="156"/>
                      </a:lnTo>
                      <a:lnTo>
                        <a:pt x="16166" y="173"/>
                      </a:lnTo>
                      <a:lnTo>
                        <a:pt x="16180" y="191"/>
                      </a:lnTo>
                      <a:lnTo>
                        <a:pt x="16194" y="210"/>
                      </a:lnTo>
                      <a:lnTo>
                        <a:pt x="16206" y="228"/>
                      </a:lnTo>
                      <a:lnTo>
                        <a:pt x="16218" y="249"/>
                      </a:lnTo>
                      <a:lnTo>
                        <a:pt x="16228" y="269"/>
                      </a:lnTo>
                      <a:lnTo>
                        <a:pt x="16237" y="289"/>
                      </a:lnTo>
                      <a:lnTo>
                        <a:pt x="16247" y="312"/>
                      </a:lnTo>
                      <a:lnTo>
                        <a:pt x="16254" y="333"/>
                      </a:lnTo>
                      <a:lnTo>
                        <a:pt x="16260" y="356"/>
                      </a:lnTo>
                      <a:lnTo>
                        <a:pt x="16265" y="379"/>
                      </a:lnTo>
                      <a:lnTo>
                        <a:pt x="16270" y="401"/>
                      </a:lnTo>
                      <a:lnTo>
                        <a:pt x="16273" y="426"/>
                      </a:lnTo>
                      <a:lnTo>
                        <a:pt x="16274" y="449"/>
                      </a:lnTo>
                      <a:lnTo>
                        <a:pt x="16275" y="474"/>
                      </a:lnTo>
                      <a:lnTo>
                        <a:pt x="16275" y="1979"/>
                      </a:lnTo>
                      <a:lnTo>
                        <a:pt x="16274" y="2003"/>
                      </a:lnTo>
                      <a:lnTo>
                        <a:pt x="16273" y="2027"/>
                      </a:lnTo>
                      <a:lnTo>
                        <a:pt x="16270" y="2051"/>
                      </a:lnTo>
                      <a:lnTo>
                        <a:pt x="16265" y="2073"/>
                      </a:lnTo>
                      <a:lnTo>
                        <a:pt x="16260" y="2097"/>
                      </a:lnTo>
                      <a:lnTo>
                        <a:pt x="16254" y="2119"/>
                      </a:lnTo>
                      <a:lnTo>
                        <a:pt x="16247" y="2142"/>
                      </a:lnTo>
                      <a:lnTo>
                        <a:pt x="16237" y="2163"/>
                      </a:lnTo>
                      <a:lnTo>
                        <a:pt x="16228" y="2184"/>
                      </a:lnTo>
                      <a:lnTo>
                        <a:pt x="16218" y="2204"/>
                      </a:lnTo>
                      <a:lnTo>
                        <a:pt x="16206" y="2224"/>
                      </a:lnTo>
                      <a:lnTo>
                        <a:pt x="16194" y="2244"/>
                      </a:lnTo>
                      <a:lnTo>
                        <a:pt x="16180" y="2262"/>
                      </a:lnTo>
                      <a:lnTo>
                        <a:pt x="16166" y="2279"/>
                      </a:lnTo>
                      <a:lnTo>
                        <a:pt x="16152" y="2297"/>
                      </a:lnTo>
                      <a:lnTo>
                        <a:pt x="16136" y="2313"/>
                      </a:lnTo>
                      <a:lnTo>
                        <a:pt x="16119" y="2329"/>
                      </a:lnTo>
                      <a:lnTo>
                        <a:pt x="16102" y="2344"/>
                      </a:lnTo>
                      <a:lnTo>
                        <a:pt x="16085" y="2358"/>
                      </a:lnTo>
                      <a:lnTo>
                        <a:pt x="16066" y="2371"/>
                      </a:lnTo>
                      <a:lnTo>
                        <a:pt x="16047" y="2384"/>
                      </a:lnTo>
                      <a:lnTo>
                        <a:pt x="16027" y="2395"/>
                      </a:lnTo>
                      <a:lnTo>
                        <a:pt x="16006" y="2406"/>
                      </a:lnTo>
                      <a:lnTo>
                        <a:pt x="15986" y="2415"/>
                      </a:lnTo>
                      <a:lnTo>
                        <a:pt x="15964" y="2424"/>
                      </a:lnTo>
                      <a:lnTo>
                        <a:pt x="15942" y="2431"/>
                      </a:lnTo>
                      <a:lnTo>
                        <a:pt x="15920" y="2437"/>
                      </a:lnTo>
                      <a:lnTo>
                        <a:pt x="15897" y="2443"/>
                      </a:lnTo>
                      <a:lnTo>
                        <a:pt x="15874" y="2447"/>
                      </a:lnTo>
                      <a:lnTo>
                        <a:pt x="15850" y="2450"/>
                      </a:lnTo>
                      <a:lnTo>
                        <a:pt x="15826" y="2451"/>
                      </a:lnTo>
                      <a:lnTo>
                        <a:pt x="15802" y="2453"/>
                      </a:lnTo>
                      <a:lnTo>
                        <a:pt x="473" y="2453"/>
                      </a:lnTo>
                      <a:lnTo>
                        <a:pt x="449" y="2451"/>
                      </a:lnTo>
                      <a:lnTo>
                        <a:pt x="425" y="2450"/>
                      </a:lnTo>
                      <a:lnTo>
                        <a:pt x="401" y="2447"/>
                      </a:lnTo>
                      <a:lnTo>
                        <a:pt x="378" y="2443"/>
                      </a:lnTo>
                      <a:lnTo>
                        <a:pt x="355" y="2437"/>
                      </a:lnTo>
                      <a:lnTo>
                        <a:pt x="333" y="2431"/>
                      </a:lnTo>
                      <a:lnTo>
                        <a:pt x="310" y="2424"/>
                      </a:lnTo>
                      <a:lnTo>
                        <a:pt x="289" y="2415"/>
                      </a:lnTo>
                      <a:lnTo>
                        <a:pt x="269" y="2406"/>
                      </a:lnTo>
                      <a:lnTo>
                        <a:pt x="248" y="2395"/>
                      </a:lnTo>
                      <a:lnTo>
                        <a:pt x="228" y="2384"/>
                      </a:lnTo>
                      <a:lnTo>
                        <a:pt x="209" y="2371"/>
                      </a:lnTo>
                      <a:lnTo>
                        <a:pt x="190" y="2358"/>
                      </a:lnTo>
                      <a:lnTo>
                        <a:pt x="173" y="2344"/>
                      </a:lnTo>
                      <a:lnTo>
                        <a:pt x="156" y="2329"/>
                      </a:lnTo>
                      <a:lnTo>
                        <a:pt x="139" y="2313"/>
                      </a:lnTo>
                      <a:lnTo>
                        <a:pt x="123" y="2297"/>
                      </a:lnTo>
                      <a:lnTo>
                        <a:pt x="108" y="2279"/>
                      </a:lnTo>
                      <a:lnTo>
                        <a:pt x="95" y="2262"/>
                      </a:lnTo>
                      <a:lnTo>
                        <a:pt x="81" y="2244"/>
                      </a:lnTo>
                      <a:lnTo>
                        <a:pt x="68" y="2224"/>
                      </a:lnTo>
                      <a:lnTo>
                        <a:pt x="57" y="2204"/>
                      </a:lnTo>
                      <a:lnTo>
                        <a:pt x="47" y="2184"/>
                      </a:lnTo>
                      <a:lnTo>
                        <a:pt x="38" y="2163"/>
                      </a:lnTo>
                      <a:lnTo>
                        <a:pt x="28" y="2142"/>
                      </a:lnTo>
                      <a:lnTo>
                        <a:pt x="21" y="2119"/>
                      </a:lnTo>
                      <a:lnTo>
                        <a:pt x="15" y="2097"/>
                      </a:lnTo>
                      <a:lnTo>
                        <a:pt x="9" y="2073"/>
                      </a:lnTo>
                      <a:lnTo>
                        <a:pt x="5" y="2051"/>
                      </a:lnTo>
                      <a:lnTo>
                        <a:pt x="2" y="2027"/>
                      </a:lnTo>
                      <a:lnTo>
                        <a:pt x="1" y="2003"/>
                      </a:lnTo>
                      <a:lnTo>
                        <a:pt x="0" y="1979"/>
                      </a:lnTo>
                      <a:lnTo>
                        <a:pt x="0" y="474"/>
                      </a:lnTo>
                      <a:lnTo>
                        <a:pt x="1" y="449"/>
                      </a:lnTo>
                      <a:lnTo>
                        <a:pt x="2" y="426"/>
                      </a:lnTo>
                      <a:lnTo>
                        <a:pt x="5" y="401"/>
                      </a:lnTo>
                      <a:lnTo>
                        <a:pt x="9" y="379"/>
                      </a:lnTo>
                      <a:lnTo>
                        <a:pt x="15" y="356"/>
                      </a:lnTo>
                      <a:lnTo>
                        <a:pt x="21" y="333"/>
                      </a:lnTo>
                      <a:lnTo>
                        <a:pt x="28" y="312"/>
                      </a:lnTo>
                      <a:lnTo>
                        <a:pt x="38" y="289"/>
                      </a:lnTo>
                      <a:lnTo>
                        <a:pt x="47" y="269"/>
                      </a:lnTo>
                      <a:lnTo>
                        <a:pt x="57" y="249"/>
                      </a:lnTo>
                      <a:lnTo>
                        <a:pt x="68" y="228"/>
                      </a:lnTo>
                      <a:lnTo>
                        <a:pt x="81" y="210"/>
                      </a:lnTo>
                      <a:lnTo>
                        <a:pt x="95" y="191"/>
                      </a:lnTo>
                      <a:lnTo>
                        <a:pt x="108" y="173"/>
                      </a:lnTo>
                      <a:lnTo>
                        <a:pt x="123" y="156"/>
                      </a:lnTo>
                      <a:lnTo>
                        <a:pt x="139" y="140"/>
                      </a:lnTo>
                      <a:lnTo>
                        <a:pt x="156" y="123"/>
                      </a:lnTo>
                      <a:lnTo>
                        <a:pt x="173" y="109"/>
                      </a:lnTo>
                      <a:lnTo>
                        <a:pt x="190" y="95"/>
                      </a:lnTo>
                      <a:lnTo>
                        <a:pt x="209" y="82"/>
                      </a:lnTo>
                      <a:lnTo>
                        <a:pt x="228" y="69"/>
                      </a:lnTo>
                      <a:lnTo>
                        <a:pt x="248" y="57"/>
                      </a:lnTo>
                      <a:lnTo>
                        <a:pt x="269" y="47"/>
                      </a:lnTo>
                      <a:lnTo>
                        <a:pt x="289" y="38"/>
                      </a:lnTo>
                      <a:lnTo>
                        <a:pt x="310" y="29"/>
                      </a:lnTo>
                      <a:lnTo>
                        <a:pt x="333" y="21"/>
                      </a:lnTo>
                      <a:lnTo>
                        <a:pt x="355" y="15"/>
                      </a:lnTo>
                      <a:lnTo>
                        <a:pt x="378" y="10"/>
                      </a:lnTo>
                      <a:lnTo>
                        <a:pt x="401" y="5"/>
                      </a:lnTo>
                      <a:lnTo>
                        <a:pt x="425" y="2"/>
                      </a:lnTo>
                      <a:lnTo>
                        <a:pt x="449" y="1"/>
                      </a:lnTo>
                      <a:lnTo>
                        <a:pt x="473" y="0"/>
                      </a:lnTo>
                      <a:close/>
                      <a:moveTo>
                        <a:pt x="2937" y="658"/>
                      </a:moveTo>
                      <a:lnTo>
                        <a:pt x="2967" y="659"/>
                      </a:lnTo>
                      <a:lnTo>
                        <a:pt x="2999" y="661"/>
                      </a:lnTo>
                      <a:lnTo>
                        <a:pt x="3029" y="665"/>
                      </a:lnTo>
                      <a:lnTo>
                        <a:pt x="3059" y="670"/>
                      </a:lnTo>
                      <a:lnTo>
                        <a:pt x="3088" y="678"/>
                      </a:lnTo>
                      <a:lnTo>
                        <a:pt x="3118" y="686"/>
                      </a:lnTo>
                      <a:lnTo>
                        <a:pt x="3146" y="696"/>
                      </a:lnTo>
                      <a:lnTo>
                        <a:pt x="3174" y="706"/>
                      </a:lnTo>
                      <a:lnTo>
                        <a:pt x="3200" y="719"/>
                      </a:lnTo>
                      <a:lnTo>
                        <a:pt x="3227" y="733"/>
                      </a:lnTo>
                      <a:lnTo>
                        <a:pt x="3252" y="747"/>
                      </a:lnTo>
                      <a:lnTo>
                        <a:pt x="3277" y="763"/>
                      </a:lnTo>
                      <a:lnTo>
                        <a:pt x="3301" y="780"/>
                      </a:lnTo>
                      <a:lnTo>
                        <a:pt x="3324" y="799"/>
                      </a:lnTo>
                      <a:lnTo>
                        <a:pt x="3347" y="817"/>
                      </a:lnTo>
                      <a:lnTo>
                        <a:pt x="3368" y="838"/>
                      </a:lnTo>
                      <a:lnTo>
                        <a:pt x="3388" y="859"/>
                      </a:lnTo>
                      <a:lnTo>
                        <a:pt x="3408" y="881"/>
                      </a:lnTo>
                      <a:lnTo>
                        <a:pt x="3425" y="905"/>
                      </a:lnTo>
                      <a:lnTo>
                        <a:pt x="3442" y="928"/>
                      </a:lnTo>
                      <a:lnTo>
                        <a:pt x="3458" y="954"/>
                      </a:lnTo>
                      <a:lnTo>
                        <a:pt x="3473" y="979"/>
                      </a:lnTo>
                      <a:lnTo>
                        <a:pt x="3487" y="1006"/>
                      </a:lnTo>
                      <a:lnTo>
                        <a:pt x="3499" y="1032"/>
                      </a:lnTo>
                      <a:lnTo>
                        <a:pt x="3509" y="1061"/>
                      </a:lnTo>
                      <a:lnTo>
                        <a:pt x="3519" y="1089"/>
                      </a:lnTo>
                      <a:lnTo>
                        <a:pt x="3528" y="1118"/>
                      </a:lnTo>
                      <a:lnTo>
                        <a:pt x="3535" y="1147"/>
                      </a:lnTo>
                      <a:lnTo>
                        <a:pt x="3540" y="1178"/>
                      </a:lnTo>
                      <a:lnTo>
                        <a:pt x="3544" y="1208"/>
                      </a:lnTo>
                      <a:lnTo>
                        <a:pt x="3546" y="1239"/>
                      </a:lnTo>
                      <a:lnTo>
                        <a:pt x="3547" y="1271"/>
                      </a:lnTo>
                      <a:lnTo>
                        <a:pt x="3546" y="1302"/>
                      </a:lnTo>
                      <a:lnTo>
                        <a:pt x="3544" y="1333"/>
                      </a:lnTo>
                      <a:lnTo>
                        <a:pt x="3540" y="1363"/>
                      </a:lnTo>
                      <a:lnTo>
                        <a:pt x="3535" y="1394"/>
                      </a:lnTo>
                      <a:lnTo>
                        <a:pt x="3528" y="1423"/>
                      </a:lnTo>
                      <a:lnTo>
                        <a:pt x="3519" y="1452"/>
                      </a:lnTo>
                      <a:lnTo>
                        <a:pt x="3509" y="1480"/>
                      </a:lnTo>
                      <a:lnTo>
                        <a:pt x="3499" y="1508"/>
                      </a:lnTo>
                      <a:lnTo>
                        <a:pt x="3487" y="1535"/>
                      </a:lnTo>
                      <a:lnTo>
                        <a:pt x="3473" y="1562"/>
                      </a:lnTo>
                      <a:lnTo>
                        <a:pt x="3458" y="1587"/>
                      </a:lnTo>
                      <a:lnTo>
                        <a:pt x="3442" y="1612"/>
                      </a:lnTo>
                      <a:lnTo>
                        <a:pt x="3425" y="1636"/>
                      </a:lnTo>
                      <a:lnTo>
                        <a:pt x="3408" y="1659"/>
                      </a:lnTo>
                      <a:lnTo>
                        <a:pt x="3388" y="1681"/>
                      </a:lnTo>
                      <a:lnTo>
                        <a:pt x="3368" y="1703"/>
                      </a:lnTo>
                      <a:lnTo>
                        <a:pt x="3347" y="1723"/>
                      </a:lnTo>
                      <a:lnTo>
                        <a:pt x="3324" y="1742"/>
                      </a:lnTo>
                      <a:lnTo>
                        <a:pt x="3301" y="1761"/>
                      </a:lnTo>
                      <a:lnTo>
                        <a:pt x="3277" y="1778"/>
                      </a:lnTo>
                      <a:lnTo>
                        <a:pt x="3252" y="1793"/>
                      </a:lnTo>
                      <a:lnTo>
                        <a:pt x="3227" y="1809"/>
                      </a:lnTo>
                      <a:lnTo>
                        <a:pt x="3200" y="1822"/>
                      </a:lnTo>
                      <a:lnTo>
                        <a:pt x="3174" y="1834"/>
                      </a:lnTo>
                      <a:lnTo>
                        <a:pt x="3146" y="1845"/>
                      </a:lnTo>
                      <a:lnTo>
                        <a:pt x="3118" y="1854"/>
                      </a:lnTo>
                      <a:lnTo>
                        <a:pt x="3088" y="1863"/>
                      </a:lnTo>
                      <a:lnTo>
                        <a:pt x="3059" y="1870"/>
                      </a:lnTo>
                      <a:lnTo>
                        <a:pt x="3029" y="1875"/>
                      </a:lnTo>
                      <a:lnTo>
                        <a:pt x="2999" y="1879"/>
                      </a:lnTo>
                      <a:lnTo>
                        <a:pt x="2967" y="1882"/>
                      </a:lnTo>
                      <a:lnTo>
                        <a:pt x="2937" y="1882"/>
                      </a:lnTo>
                      <a:lnTo>
                        <a:pt x="2905" y="1882"/>
                      </a:lnTo>
                      <a:lnTo>
                        <a:pt x="2874" y="1879"/>
                      </a:lnTo>
                      <a:lnTo>
                        <a:pt x="2843" y="1875"/>
                      </a:lnTo>
                      <a:lnTo>
                        <a:pt x="2814" y="1870"/>
                      </a:lnTo>
                      <a:lnTo>
                        <a:pt x="2784" y="1863"/>
                      </a:lnTo>
                      <a:lnTo>
                        <a:pt x="2755" y="1854"/>
                      </a:lnTo>
                      <a:lnTo>
                        <a:pt x="2726" y="1845"/>
                      </a:lnTo>
                      <a:lnTo>
                        <a:pt x="2699" y="1834"/>
                      </a:lnTo>
                      <a:lnTo>
                        <a:pt x="2671" y="1822"/>
                      </a:lnTo>
                      <a:lnTo>
                        <a:pt x="2646" y="1809"/>
                      </a:lnTo>
                      <a:lnTo>
                        <a:pt x="2619" y="1793"/>
                      </a:lnTo>
                      <a:lnTo>
                        <a:pt x="2595" y="1778"/>
                      </a:lnTo>
                      <a:lnTo>
                        <a:pt x="2570" y="1761"/>
                      </a:lnTo>
                      <a:lnTo>
                        <a:pt x="2548" y="1742"/>
                      </a:lnTo>
                      <a:lnTo>
                        <a:pt x="2526" y="1723"/>
                      </a:lnTo>
                      <a:lnTo>
                        <a:pt x="2504" y="1703"/>
                      </a:lnTo>
                      <a:lnTo>
                        <a:pt x="2484" y="1681"/>
                      </a:lnTo>
                      <a:lnTo>
                        <a:pt x="2465" y="1659"/>
                      </a:lnTo>
                      <a:lnTo>
                        <a:pt x="2446" y="1636"/>
                      </a:lnTo>
                      <a:lnTo>
                        <a:pt x="2430" y="1612"/>
                      </a:lnTo>
                      <a:lnTo>
                        <a:pt x="2414" y="1587"/>
                      </a:lnTo>
                      <a:lnTo>
                        <a:pt x="2399" y="1562"/>
                      </a:lnTo>
                      <a:lnTo>
                        <a:pt x="2385" y="1535"/>
                      </a:lnTo>
                      <a:lnTo>
                        <a:pt x="2373" y="1508"/>
                      </a:lnTo>
                      <a:lnTo>
                        <a:pt x="2362" y="1480"/>
                      </a:lnTo>
                      <a:lnTo>
                        <a:pt x="2353" y="1452"/>
                      </a:lnTo>
                      <a:lnTo>
                        <a:pt x="2345" y="1423"/>
                      </a:lnTo>
                      <a:lnTo>
                        <a:pt x="2337" y="1394"/>
                      </a:lnTo>
                      <a:lnTo>
                        <a:pt x="2332" y="1363"/>
                      </a:lnTo>
                      <a:lnTo>
                        <a:pt x="2328" y="1333"/>
                      </a:lnTo>
                      <a:lnTo>
                        <a:pt x="2326" y="1302"/>
                      </a:lnTo>
                      <a:lnTo>
                        <a:pt x="2325" y="1271"/>
                      </a:lnTo>
                      <a:lnTo>
                        <a:pt x="2326" y="1239"/>
                      </a:lnTo>
                      <a:lnTo>
                        <a:pt x="2328" y="1208"/>
                      </a:lnTo>
                      <a:lnTo>
                        <a:pt x="2332" y="1178"/>
                      </a:lnTo>
                      <a:lnTo>
                        <a:pt x="2337" y="1147"/>
                      </a:lnTo>
                      <a:lnTo>
                        <a:pt x="2345" y="1118"/>
                      </a:lnTo>
                      <a:lnTo>
                        <a:pt x="2353" y="1089"/>
                      </a:lnTo>
                      <a:lnTo>
                        <a:pt x="2362" y="1061"/>
                      </a:lnTo>
                      <a:lnTo>
                        <a:pt x="2373" y="1032"/>
                      </a:lnTo>
                      <a:lnTo>
                        <a:pt x="2385" y="1006"/>
                      </a:lnTo>
                      <a:lnTo>
                        <a:pt x="2399" y="979"/>
                      </a:lnTo>
                      <a:lnTo>
                        <a:pt x="2414" y="954"/>
                      </a:lnTo>
                      <a:lnTo>
                        <a:pt x="2430" y="928"/>
                      </a:lnTo>
                      <a:lnTo>
                        <a:pt x="2446" y="905"/>
                      </a:lnTo>
                      <a:lnTo>
                        <a:pt x="2465" y="881"/>
                      </a:lnTo>
                      <a:lnTo>
                        <a:pt x="2484" y="859"/>
                      </a:lnTo>
                      <a:lnTo>
                        <a:pt x="2504" y="838"/>
                      </a:lnTo>
                      <a:lnTo>
                        <a:pt x="2526" y="817"/>
                      </a:lnTo>
                      <a:lnTo>
                        <a:pt x="2548" y="799"/>
                      </a:lnTo>
                      <a:lnTo>
                        <a:pt x="2570" y="780"/>
                      </a:lnTo>
                      <a:lnTo>
                        <a:pt x="2595" y="763"/>
                      </a:lnTo>
                      <a:lnTo>
                        <a:pt x="2619" y="747"/>
                      </a:lnTo>
                      <a:lnTo>
                        <a:pt x="2646" y="733"/>
                      </a:lnTo>
                      <a:lnTo>
                        <a:pt x="2671" y="719"/>
                      </a:lnTo>
                      <a:lnTo>
                        <a:pt x="2699" y="706"/>
                      </a:lnTo>
                      <a:lnTo>
                        <a:pt x="2726" y="696"/>
                      </a:lnTo>
                      <a:lnTo>
                        <a:pt x="2755" y="686"/>
                      </a:lnTo>
                      <a:lnTo>
                        <a:pt x="2784" y="678"/>
                      </a:lnTo>
                      <a:lnTo>
                        <a:pt x="2814" y="670"/>
                      </a:lnTo>
                      <a:lnTo>
                        <a:pt x="2843" y="665"/>
                      </a:lnTo>
                      <a:lnTo>
                        <a:pt x="2874" y="661"/>
                      </a:lnTo>
                      <a:lnTo>
                        <a:pt x="2905" y="659"/>
                      </a:lnTo>
                      <a:lnTo>
                        <a:pt x="2937" y="658"/>
                      </a:lnTo>
                      <a:close/>
                      <a:moveTo>
                        <a:pt x="7582" y="474"/>
                      </a:moveTo>
                      <a:lnTo>
                        <a:pt x="14452" y="474"/>
                      </a:lnTo>
                      <a:lnTo>
                        <a:pt x="14467" y="474"/>
                      </a:lnTo>
                      <a:lnTo>
                        <a:pt x="14482" y="476"/>
                      </a:lnTo>
                      <a:lnTo>
                        <a:pt x="14497" y="477"/>
                      </a:lnTo>
                      <a:lnTo>
                        <a:pt x="14511" y="480"/>
                      </a:lnTo>
                      <a:lnTo>
                        <a:pt x="14525" y="483"/>
                      </a:lnTo>
                      <a:lnTo>
                        <a:pt x="14539" y="487"/>
                      </a:lnTo>
                      <a:lnTo>
                        <a:pt x="14553" y="492"/>
                      </a:lnTo>
                      <a:lnTo>
                        <a:pt x="14566" y="497"/>
                      </a:lnTo>
                      <a:lnTo>
                        <a:pt x="14578" y="503"/>
                      </a:lnTo>
                      <a:lnTo>
                        <a:pt x="14592" y="509"/>
                      </a:lnTo>
                      <a:lnTo>
                        <a:pt x="14604" y="517"/>
                      </a:lnTo>
                      <a:lnTo>
                        <a:pt x="14616" y="524"/>
                      </a:lnTo>
                      <a:lnTo>
                        <a:pt x="14627" y="532"/>
                      </a:lnTo>
                      <a:lnTo>
                        <a:pt x="14638" y="541"/>
                      </a:lnTo>
                      <a:lnTo>
                        <a:pt x="14649" y="550"/>
                      </a:lnTo>
                      <a:lnTo>
                        <a:pt x="14659" y="560"/>
                      </a:lnTo>
                      <a:lnTo>
                        <a:pt x="14669" y="571"/>
                      </a:lnTo>
                      <a:lnTo>
                        <a:pt x="14678" y="581"/>
                      </a:lnTo>
                      <a:lnTo>
                        <a:pt x="14686" y="592"/>
                      </a:lnTo>
                      <a:lnTo>
                        <a:pt x="14694" y="603"/>
                      </a:lnTo>
                      <a:lnTo>
                        <a:pt x="14702" y="615"/>
                      </a:lnTo>
                      <a:lnTo>
                        <a:pt x="14710" y="628"/>
                      </a:lnTo>
                      <a:lnTo>
                        <a:pt x="14716" y="640"/>
                      </a:lnTo>
                      <a:lnTo>
                        <a:pt x="14722" y="653"/>
                      </a:lnTo>
                      <a:lnTo>
                        <a:pt x="14727" y="666"/>
                      </a:lnTo>
                      <a:lnTo>
                        <a:pt x="14732" y="680"/>
                      </a:lnTo>
                      <a:lnTo>
                        <a:pt x="14736" y="694"/>
                      </a:lnTo>
                      <a:lnTo>
                        <a:pt x="14739" y="708"/>
                      </a:lnTo>
                      <a:lnTo>
                        <a:pt x="14741" y="722"/>
                      </a:lnTo>
                      <a:lnTo>
                        <a:pt x="14743" y="737"/>
                      </a:lnTo>
                      <a:lnTo>
                        <a:pt x="14744" y="752"/>
                      </a:lnTo>
                      <a:lnTo>
                        <a:pt x="14745" y="767"/>
                      </a:lnTo>
                      <a:lnTo>
                        <a:pt x="14745" y="1699"/>
                      </a:lnTo>
                      <a:lnTo>
                        <a:pt x="14744" y="1714"/>
                      </a:lnTo>
                      <a:lnTo>
                        <a:pt x="14743" y="1728"/>
                      </a:lnTo>
                      <a:lnTo>
                        <a:pt x="14741" y="1742"/>
                      </a:lnTo>
                      <a:lnTo>
                        <a:pt x="14739" y="1758"/>
                      </a:lnTo>
                      <a:lnTo>
                        <a:pt x="14736" y="1771"/>
                      </a:lnTo>
                      <a:lnTo>
                        <a:pt x="14732" y="1785"/>
                      </a:lnTo>
                      <a:lnTo>
                        <a:pt x="14727" y="1798"/>
                      </a:lnTo>
                      <a:lnTo>
                        <a:pt x="14722" y="1812"/>
                      </a:lnTo>
                      <a:lnTo>
                        <a:pt x="14716" y="1825"/>
                      </a:lnTo>
                      <a:lnTo>
                        <a:pt x="14710" y="1838"/>
                      </a:lnTo>
                      <a:lnTo>
                        <a:pt x="14702" y="1850"/>
                      </a:lnTo>
                      <a:lnTo>
                        <a:pt x="14694" y="1862"/>
                      </a:lnTo>
                      <a:lnTo>
                        <a:pt x="14686" y="1874"/>
                      </a:lnTo>
                      <a:lnTo>
                        <a:pt x="14678" y="1885"/>
                      </a:lnTo>
                      <a:lnTo>
                        <a:pt x="14669" y="1895"/>
                      </a:lnTo>
                      <a:lnTo>
                        <a:pt x="14659" y="1905"/>
                      </a:lnTo>
                      <a:lnTo>
                        <a:pt x="14649" y="1916"/>
                      </a:lnTo>
                      <a:lnTo>
                        <a:pt x="14638" y="1925"/>
                      </a:lnTo>
                      <a:lnTo>
                        <a:pt x="14627" y="1933"/>
                      </a:lnTo>
                      <a:lnTo>
                        <a:pt x="14616" y="1941"/>
                      </a:lnTo>
                      <a:lnTo>
                        <a:pt x="14604" y="1949"/>
                      </a:lnTo>
                      <a:lnTo>
                        <a:pt x="14592" y="1956"/>
                      </a:lnTo>
                      <a:lnTo>
                        <a:pt x="14578" y="1962"/>
                      </a:lnTo>
                      <a:lnTo>
                        <a:pt x="14566" y="1969"/>
                      </a:lnTo>
                      <a:lnTo>
                        <a:pt x="14553" y="1974"/>
                      </a:lnTo>
                      <a:lnTo>
                        <a:pt x="14539" y="1979"/>
                      </a:lnTo>
                      <a:lnTo>
                        <a:pt x="14525" y="1982"/>
                      </a:lnTo>
                      <a:lnTo>
                        <a:pt x="14511" y="1986"/>
                      </a:lnTo>
                      <a:lnTo>
                        <a:pt x="14497" y="1988"/>
                      </a:lnTo>
                      <a:lnTo>
                        <a:pt x="14482" y="1990"/>
                      </a:lnTo>
                      <a:lnTo>
                        <a:pt x="14467" y="1991"/>
                      </a:lnTo>
                      <a:lnTo>
                        <a:pt x="14452" y="1991"/>
                      </a:lnTo>
                      <a:lnTo>
                        <a:pt x="7582" y="1991"/>
                      </a:lnTo>
                      <a:lnTo>
                        <a:pt x="7567" y="1991"/>
                      </a:lnTo>
                      <a:lnTo>
                        <a:pt x="7552" y="1990"/>
                      </a:lnTo>
                      <a:lnTo>
                        <a:pt x="7537" y="1988"/>
                      </a:lnTo>
                      <a:lnTo>
                        <a:pt x="7523" y="1986"/>
                      </a:lnTo>
                      <a:lnTo>
                        <a:pt x="7509" y="1982"/>
                      </a:lnTo>
                      <a:lnTo>
                        <a:pt x="7495" y="1979"/>
                      </a:lnTo>
                      <a:lnTo>
                        <a:pt x="7481" y="1974"/>
                      </a:lnTo>
                      <a:lnTo>
                        <a:pt x="7468" y="1969"/>
                      </a:lnTo>
                      <a:lnTo>
                        <a:pt x="7455" y="1962"/>
                      </a:lnTo>
                      <a:lnTo>
                        <a:pt x="7443" y="1956"/>
                      </a:lnTo>
                      <a:lnTo>
                        <a:pt x="7431" y="1949"/>
                      </a:lnTo>
                      <a:lnTo>
                        <a:pt x="7418" y="1941"/>
                      </a:lnTo>
                      <a:lnTo>
                        <a:pt x="7407" y="1933"/>
                      </a:lnTo>
                      <a:lnTo>
                        <a:pt x="7396" y="1925"/>
                      </a:lnTo>
                      <a:lnTo>
                        <a:pt x="7385" y="1916"/>
                      </a:lnTo>
                      <a:lnTo>
                        <a:pt x="7375" y="1905"/>
                      </a:lnTo>
                      <a:lnTo>
                        <a:pt x="7365" y="1895"/>
                      </a:lnTo>
                      <a:lnTo>
                        <a:pt x="7356" y="1885"/>
                      </a:lnTo>
                      <a:lnTo>
                        <a:pt x="7347" y="1874"/>
                      </a:lnTo>
                      <a:lnTo>
                        <a:pt x="7339" y="1862"/>
                      </a:lnTo>
                      <a:lnTo>
                        <a:pt x="7332" y="1850"/>
                      </a:lnTo>
                      <a:lnTo>
                        <a:pt x="7325" y="1838"/>
                      </a:lnTo>
                      <a:lnTo>
                        <a:pt x="7318" y="1825"/>
                      </a:lnTo>
                      <a:lnTo>
                        <a:pt x="7312" y="1812"/>
                      </a:lnTo>
                      <a:lnTo>
                        <a:pt x="7306" y="1798"/>
                      </a:lnTo>
                      <a:lnTo>
                        <a:pt x="7302" y="1785"/>
                      </a:lnTo>
                      <a:lnTo>
                        <a:pt x="7298" y="1772"/>
                      </a:lnTo>
                      <a:lnTo>
                        <a:pt x="7295" y="1758"/>
                      </a:lnTo>
                      <a:lnTo>
                        <a:pt x="7292" y="1742"/>
                      </a:lnTo>
                      <a:lnTo>
                        <a:pt x="7290" y="1728"/>
                      </a:lnTo>
                      <a:lnTo>
                        <a:pt x="7289" y="1714"/>
                      </a:lnTo>
                      <a:lnTo>
                        <a:pt x="7289" y="1699"/>
                      </a:lnTo>
                      <a:lnTo>
                        <a:pt x="7289" y="767"/>
                      </a:lnTo>
                      <a:lnTo>
                        <a:pt x="7289" y="752"/>
                      </a:lnTo>
                      <a:lnTo>
                        <a:pt x="7290" y="737"/>
                      </a:lnTo>
                      <a:lnTo>
                        <a:pt x="7292" y="722"/>
                      </a:lnTo>
                      <a:lnTo>
                        <a:pt x="7295" y="708"/>
                      </a:lnTo>
                      <a:lnTo>
                        <a:pt x="7298" y="694"/>
                      </a:lnTo>
                      <a:lnTo>
                        <a:pt x="7302" y="680"/>
                      </a:lnTo>
                      <a:lnTo>
                        <a:pt x="7306" y="666"/>
                      </a:lnTo>
                      <a:lnTo>
                        <a:pt x="7312" y="653"/>
                      </a:lnTo>
                      <a:lnTo>
                        <a:pt x="7318" y="640"/>
                      </a:lnTo>
                      <a:lnTo>
                        <a:pt x="7325" y="628"/>
                      </a:lnTo>
                      <a:lnTo>
                        <a:pt x="7332" y="615"/>
                      </a:lnTo>
                      <a:lnTo>
                        <a:pt x="7339" y="603"/>
                      </a:lnTo>
                      <a:lnTo>
                        <a:pt x="7347" y="592"/>
                      </a:lnTo>
                      <a:lnTo>
                        <a:pt x="7356" y="581"/>
                      </a:lnTo>
                      <a:lnTo>
                        <a:pt x="7365" y="571"/>
                      </a:lnTo>
                      <a:lnTo>
                        <a:pt x="7375" y="560"/>
                      </a:lnTo>
                      <a:lnTo>
                        <a:pt x="7385" y="550"/>
                      </a:lnTo>
                      <a:lnTo>
                        <a:pt x="7396" y="541"/>
                      </a:lnTo>
                      <a:lnTo>
                        <a:pt x="7407" y="532"/>
                      </a:lnTo>
                      <a:lnTo>
                        <a:pt x="7418" y="524"/>
                      </a:lnTo>
                      <a:lnTo>
                        <a:pt x="7431" y="517"/>
                      </a:lnTo>
                      <a:lnTo>
                        <a:pt x="7443" y="509"/>
                      </a:lnTo>
                      <a:lnTo>
                        <a:pt x="7455" y="503"/>
                      </a:lnTo>
                      <a:lnTo>
                        <a:pt x="7468" y="497"/>
                      </a:lnTo>
                      <a:lnTo>
                        <a:pt x="7481" y="492"/>
                      </a:lnTo>
                      <a:lnTo>
                        <a:pt x="7495" y="487"/>
                      </a:lnTo>
                      <a:lnTo>
                        <a:pt x="7509" y="483"/>
                      </a:lnTo>
                      <a:lnTo>
                        <a:pt x="7523" y="480"/>
                      </a:lnTo>
                      <a:lnTo>
                        <a:pt x="7537" y="477"/>
                      </a:lnTo>
                      <a:lnTo>
                        <a:pt x="7552" y="476"/>
                      </a:lnTo>
                      <a:lnTo>
                        <a:pt x="7567" y="474"/>
                      </a:lnTo>
                      <a:lnTo>
                        <a:pt x="7582" y="4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42" name="组合 621"/>
              <p:cNvGrpSpPr/>
              <p:nvPr/>
            </p:nvGrpSpPr>
            <p:grpSpPr>
              <a:xfrm>
                <a:off x="6746337" y="4177078"/>
                <a:ext cx="523520" cy="327462"/>
                <a:chOff x="-983298" y="1666240"/>
                <a:chExt cx="547688" cy="309563"/>
              </a:xfrm>
              <a:grpFill/>
            </p:grpSpPr>
            <p:sp>
              <p:nvSpPr>
                <p:cNvPr id="243" name="Freeform 21"/>
                <p:cNvSpPr>
                  <a:spLocks/>
                </p:cNvSpPr>
                <p:nvPr/>
              </p:nvSpPr>
              <p:spPr bwMode="auto">
                <a:xfrm>
                  <a:off x="-983298" y="1798003"/>
                  <a:ext cx="547688" cy="177800"/>
                </a:xfrm>
                <a:custGeom>
                  <a:avLst/>
                  <a:gdLst/>
                  <a:ahLst/>
                  <a:cxnLst>
                    <a:cxn ang="0">
                      <a:pos x="16188" y="2345"/>
                    </a:cxn>
                    <a:cxn ang="0">
                      <a:pos x="16149" y="2515"/>
                    </a:cxn>
                    <a:cxn ang="0">
                      <a:pos x="15935" y="2950"/>
                    </a:cxn>
                    <a:cxn ang="0">
                      <a:pos x="15566" y="3361"/>
                    </a:cxn>
                    <a:cxn ang="0">
                      <a:pos x="15052" y="3745"/>
                    </a:cxn>
                    <a:cxn ang="0">
                      <a:pos x="14408" y="4094"/>
                    </a:cxn>
                    <a:cxn ang="0">
                      <a:pos x="13647" y="4406"/>
                    </a:cxn>
                    <a:cxn ang="0">
                      <a:pos x="12779" y="4677"/>
                    </a:cxn>
                    <a:cxn ang="0">
                      <a:pos x="11817" y="4900"/>
                    </a:cxn>
                    <a:cxn ang="0">
                      <a:pos x="10774" y="5071"/>
                    </a:cxn>
                    <a:cxn ang="0">
                      <a:pos x="9662" y="5187"/>
                    </a:cxn>
                    <a:cxn ang="0">
                      <a:pos x="8495" y="5241"/>
                    </a:cxn>
                    <a:cxn ang="0">
                      <a:pos x="7295" y="5230"/>
                    </a:cxn>
                    <a:cxn ang="0">
                      <a:pos x="6139" y="5155"/>
                    </a:cxn>
                    <a:cxn ang="0">
                      <a:pos x="5043" y="5019"/>
                    </a:cxn>
                    <a:cxn ang="0">
                      <a:pos x="4021" y="4827"/>
                    </a:cxn>
                    <a:cxn ang="0">
                      <a:pos x="3087" y="4585"/>
                    </a:cxn>
                    <a:cxn ang="0">
                      <a:pos x="2251" y="4298"/>
                    </a:cxn>
                    <a:cxn ang="0">
                      <a:pos x="1527" y="3969"/>
                    </a:cxn>
                    <a:cxn ang="0">
                      <a:pos x="927" y="3604"/>
                    </a:cxn>
                    <a:cxn ang="0">
                      <a:pos x="465" y="3208"/>
                    </a:cxn>
                    <a:cxn ang="0">
                      <a:pos x="151" y="2784"/>
                    </a:cxn>
                    <a:cxn ang="0">
                      <a:pos x="0" y="2340"/>
                    </a:cxn>
                    <a:cxn ang="0">
                      <a:pos x="102" y="141"/>
                    </a:cxn>
                    <a:cxn ang="0">
                      <a:pos x="467" y="524"/>
                    </a:cxn>
                    <a:cxn ang="0">
                      <a:pos x="944" y="884"/>
                    </a:cxn>
                    <a:cxn ang="0">
                      <a:pos x="1522" y="1217"/>
                    </a:cxn>
                    <a:cxn ang="0">
                      <a:pos x="2195" y="1518"/>
                    </a:cxn>
                    <a:cxn ang="0">
                      <a:pos x="2954" y="1785"/>
                    </a:cxn>
                    <a:cxn ang="0">
                      <a:pos x="3789" y="2015"/>
                    </a:cxn>
                    <a:cxn ang="0">
                      <a:pos x="4694" y="2204"/>
                    </a:cxn>
                    <a:cxn ang="0">
                      <a:pos x="5658" y="2348"/>
                    </a:cxn>
                    <a:cxn ang="0">
                      <a:pos x="6675" y="2444"/>
                    </a:cxn>
                    <a:cxn ang="0">
                      <a:pos x="7734" y="2489"/>
                    </a:cxn>
                    <a:cxn ang="0">
                      <a:pos x="8814" y="2480"/>
                    </a:cxn>
                    <a:cxn ang="0">
                      <a:pos x="9861" y="2417"/>
                    </a:cxn>
                    <a:cxn ang="0">
                      <a:pos x="10863" y="2304"/>
                    </a:cxn>
                    <a:cxn ang="0">
                      <a:pos x="11810" y="2144"/>
                    </a:cxn>
                    <a:cxn ang="0">
                      <a:pos x="12693" y="1941"/>
                    </a:cxn>
                    <a:cxn ang="0">
                      <a:pos x="13505" y="1697"/>
                    </a:cxn>
                    <a:cxn ang="0">
                      <a:pos x="14236" y="1418"/>
                    </a:cxn>
                    <a:cxn ang="0">
                      <a:pos x="14879" y="1104"/>
                    </a:cxn>
                    <a:cxn ang="0">
                      <a:pos x="15425" y="761"/>
                    </a:cxn>
                    <a:cxn ang="0">
                      <a:pos x="15864" y="392"/>
                    </a:cxn>
                    <a:cxn ang="0">
                      <a:pos x="16188" y="0"/>
                    </a:cxn>
                  </a:cxnLst>
                  <a:rect l="0" t="0" r="r" b="b"/>
                  <a:pathLst>
                    <a:path w="16189" h="5245">
                      <a:moveTo>
                        <a:pt x="16189" y="2340"/>
                      </a:moveTo>
                      <a:lnTo>
                        <a:pt x="16189" y="2343"/>
                      </a:lnTo>
                      <a:lnTo>
                        <a:pt x="16188" y="2345"/>
                      </a:lnTo>
                      <a:lnTo>
                        <a:pt x="16188" y="2366"/>
                      </a:lnTo>
                      <a:lnTo>
                        <a:pt x="16185" y="2366"/>
                      </a:lnTo>
                      <a:lnTo>
                        <a:pt x="16149" y="2515"/>
                      </a:lnTo>
                      <a:lnTo>
                        <a:pt x="16096" y="2662"/>
                      </a:lnTo>
                      <a:lnTo>
                        <a:pt x="16025" y="2808"/>
                      </a:lnTo>
                      <a:lnTo>
                        <a:pt x="15935" y="2950"/>
                      </a:lnTo>
                      <a:lnTo>
                        <a:pt x="15828" y="3090"/>
                      </a:lnTo>
                      <a:lnTo>
                        <a:pt x="15704" y="3227"/>
                      </a:lnTo>
                      <a:lnTo>
                        <a:pt x="15566" y="3361"/>
                      </a:lnTo>
                      <a:lnTo>
                        <a:pt x="15409" y="3492"/>
                      </a:lnTo>
                      <a:lnTo>
                        <a:pt x="15238" y="3620"/>
                      </a:lnTo>
                      <a:lnTo>
                        <a:pt x="15052" y="3745"/>
                      </a:lnTo>
                      <a:lnTo>
                        <a:pt x="14851" y="3864"/>
                      </a:lnTo>
                      <a:lnTo>
                        <a:pt x="14637" y="3981"/>
                      </a:lnTo>
                      <a:lnTo>
                        <a:pt x="14408" y="4094"/>
                      </a:lnTo>
                      <a:lnTo>
                        <a:pt x="14167" y="4202"/>
                      </a:lnTo>
                      <a:lnTo>
                        <a:pt x="13913" y="4307"/>
                      </a:lnTo>
                      <a:lnTo>
                        <a:pt x="13647" y="4406"/>
                      </a:lnTo>
                      <a:lnTo>
                        <a:pt x="13368" y="4502"/>
                      </a:lnTo>
                      <a:lnTo>
                        <a:pt x="13079" y="4592"/>
                      </a:lnTo>
                      <a:lnTo>
                        <a:pt x="12779" y="4677"/>
                      </a:lnTo>
                      <a:lnTo>
                        <a:pt x="12468" y="4757"/>
                      </a:lnTo>
                      <a:lnTo>
                        <a:pt x="12147" y="4831"/>
                      </a:lnTo>
                      <a:lnTo>
                        <a:pt x="11817" y="4900"/>
                      </a:lnTo>
                      <a:lnTo>
                        <a:pt x="11478" y="4964"/>
                      </a:lnTo>
                      <a:lnTo>
                        <a:pt x="11131" y="5021"/>
                      </a:lnTo>
                      <a:lnTo>
                        <a:pt x="10774" y="5071"/>
                      </a:lnTo>
                      <a:lnTo>
                        <a:pt x="10411" y="5117"/>
                      </a:lnTo>
                      <a:lnTo>
                        <a:pt x="10040" y="5156"/>
                      </a:lnTo>
                      <a:lnTo>
                        <a:pt x="9662" y="5187"/>
                      </a:lnTo>
                      <a:lnTo>
                        <a:pt x="9279" y="5213"/>
                      </a:lnTo>
                      <a:lnTo>
                        <a:pt x="8889" y="5231"/>
                      </a:lnTo>
                      <a:lnTo>
                        <a:pt x="8495" y="5241"/>
                      </a:lnTo>
                      <a:lnTo>
                        <a:pt x="8095" y="5245"/>
                      </a:lnTo>
                      <a:lnTo>
                        <a:pt x="7692" y="5241"/>
                      </a:lnTo>
                      <a:lnTo>
                        <a:pt x="7295" y="5230"/>
                      </a:lnTo>
                      <a:lnTo>
                        <a:pt x="6904" y="5211"/>
                      </a:lnTo>
                      <a:lnTo>
                        <a:pt x="6518" y="5186"/>
                      </a:lnTo>
                      <a:lnTo>
                        <a:pt x="6139" y="5155"/>
                      </a:lnTo>
                      <a:lnTo>
                        <a:pt x="5766" y="5115"/>
                      </a:lnTo>
                      <a:lnTo>
                        <a:pt x="5401" y="5070"/>
                      </a:lnTo>
                      <a:lnTo>
                        <a:pt x="5043" y="5019"/>
                      </a:lnTo>
                      <a:lnTo>
                        <a:pt x="4693" y="4961"/>
                      </a:lnTo>
                      <a:lnTo>
                        <a:pt x="4353" y="4897"/>
                      </a:lnTo>
                      <a:lnTo>
                        <a:pt x="4021" y="4827"/>
                      </a:lnTo>
                      <a:lnTo>
                        <a:pt x="3700" y="4752"/>
                      </a:lnTo>
                      <a:lnTo>
                        <a:pt x="3388" y="4671"/>
                      </a:lnTo>
                      <a:lnTo>
                        <a:pt x="3087" y="4585"/>
                      </a:lnTo>
                      <a:lnTo>
                        <a:pt x="2797" y="4494"/>
                      </a:lnTo>
                      <a:lnTo>
                        <a:pt x="2519" y="4398"/>
                      </a:lnTo>
                      <a:lnTo>
                        <a:pt x="2251" y="4298"/>
                      </a:lnTo>
                      <a:lnTo>
                        <a:pt x="1997" y="4192"/>
                      </a:lnTo>
                      <a:lnTo>
                        <a:pt x="1755" y="4083"/>
                      </a:lnTo>
                      <a:lnTo>
                        <a:pt x="1527" y="3969"/>
                      </a:lnTo>
                      <a:lnTo>
                        <a:pt x="1314" y="3851"/>
                      </a:lnTo>
                      <a:lnTo>
                        <a:pt x="1113" y="3729"/>
                      </a:lnTo>
                      <a:lnTo>
                        <a:pt x="927" y="3604"/>
                      </a:lnTo>
                      <a:lnTo>
                        <a:pt x="757" y="3476"/>
                      </a:lnTo>
                      <a:lnTo>
                        <a:pt x="603" y="3343"/>
                      </a:lnTo>
                      <a:lnTo>
                        <a:pt x="465" y="3208"/>
                      </a:lnTo>
                      <a:lnTo>
                        <a:pt x="343" y="3069"/>
                      </a:lnTo>
                      <a:lnTo>
                        <a:pt x="238" y="2928"/>
                      </a:lnTo>
                      <a:lnTo>
                        <a:pt x="151" y="2784"/>
                      </a:lnTo>
                      <a:lnTo>
                        <a:pt x="82" y="2639"/>
                      </a:lnTo>
                      <a:lnTo>
                        <a:pt x="32" y="2490"/>
                      </a:lnTo>
                      <a:lnTo>
                        <a:pt x="0" y="2340"/>
                      </a:lnTo>
                      <a:lnTo>
                        <a:pt x="6" y="2340"/>
                      </a:lnTo>
                      <a:lnTo>
                        <a:pt x="6" y="8"/>
                      </a:lnTo>
                      <a:lnTo>
                        <a:pt x="102" y="141"/>
                      </a:lnTo>
                      <a:lnTo>
                        <a:pt x="211" y="271"/>
                      </a:lnTo>
                      <a:lnTo>
                        <a:pt x="333" y="399"/>
                      </a:lnTo>
                      <a:lnTo>
                        <a:pt x="467" y="524"/>
                      </a:lnTo>
                      <a:lnTo>
                        <a:pt x="613" y="647"/>
                      </a:lnTo>
                      <a:lnTo>
                        <a:pt x="772" y="767"/>
                      </a:lnTo>
                      <a:lnTo>
                        <a:pt x="944" y="884"/>
                      </a:lnTo>
                      <a:lnTo>
                        <a:pt x="1125" y="998"/>
                      </a:lnTo>
                      <a:lnTo>
                        <a:pt x="1319" y="1109"/>
                      </a:lnTo>
                      <a:lnTo>
                        <a:pt x="1522" y="1217"/>
                      </a:lnTo>
                      <a:lnTo>
                        <a:pt x="1736" y="1320"/>
                      </a:lnTo>
                      <a:lnTo>
                        <a:pt x="1961" y="1421"/>
                      </a:lnTo>
                      <a:lnTo>
                        <a:pt x="2195" y="1518"/>
                      </a:lnTo>
                      <a:lnTo>
                        <a:pt x="2440" y="1611"/>
                      </a:lnTo>
                      <a:lnTo>
                        <a:pt x="2692" y="1700"/>
                      </a:lnTo>
                      <a:lnTo>
                        <a:pt x="2954" y="1785"/>
                      </a:lnTo>
                      <a:lnTo>
                        <a:pt x="3225" y="1866"/>
                      </a:lnTo>
                      <a:lnTo>
                        <a:pt x="3504" y="1943"/>
                      </a:lnTo>
                      <a:lnTo>
                        <a:pt x="3789" y="2015"/>
                      </a:lnTo>
                      <a:lnTo>
                        <a:pt x="4084" y="2083"/>
                      </a:lnTo>
                      <a:lnTo>
                        <a:pt x="4385" y="2146"/>
                      </a:lnTo>
                      <a:lnTo>
                        <a:pt x="4694" y="2204"/>
                      </a:lnTo>
                      <a:lnTo>
                        <a:pt x="5010" y="2256"/>
                      </a:lnTo>
                      <a:lnTo>
                        <a:pt x="5331" y="2305"/>
                      </a:lnTo>
                      <a:lnTo>
                        <a:pt x="5658" y="2348"/>
                      </a:lnTo>
                      <a:lnTo>
                        <a:pt x="5992" y="2385"/>
                      </a:lnTo>
                      <a:lnTo>
                        <a:pt x="6331" y="2418"/>
                      </a:lnTo>
                      <a:lnTo>
                        <a:pt x="6675" y="2444"/>
                      </a:lnTo>
                      <a:lnTo>
                        <a:pt x="7023" y="2464"/>
                      </a:lnTo>
                      <a:lnTo>
                        <a:pt x="7376" y="2480"/>
                      </a:lnTo>
                      <a:lnTo>
                        <a:pt x="7734" y="2489"/>
                      </a:lnTo>
                      <a:lnTo>
                        <a:pt x="8095" y="2492"/>
                      </a:lnTo>
                      <a:lnTo>
                        <a:pt x="8456" y="2489"/>
                      </a:lnTo>
                      <a:lnTo>
                        <a:pt x="8814" y="2480"/>
                      </a:lnTo>
                      <a:lnTo>
                        <a:pt x="9168" y="2464"/>
                      </a:lnTo>
                      <a:lnTo>
                        <a:pt x="9517" y="2444"/>
                      </a:lnTo>
                      <a:lnTo>
                        <a:pt x="9861" y="2417"/>
                      </a:lnTo>
                      <a:lnTo>
                        <a:pt x="10200" y="2385"/>
                      </a:lnTo>
                      <a:lnTo>
                        <a:pt x="10535" y="2347"/>
                      </a:lnTo>
                      <a:lnTo>
                        <a:pt x="10863" y="2304"/>
                      </a:lnTo>
                      <a:lnTo>
                        <a:pt x="11184" y="2255"/>
                      </a:lnTo>
                      <a:lnTo>
                        <a:pt x="11501" y="2203"/>
                      </a:lnTo>
                      <a:lnTo>
                        <a:pt x="11810" y="2144"/>
                      </a:lnTo>
                      <a:lnTo>
                        <a:pt x="12112" y="2081"/>
                      </a:lnTo>
                      <a:lnTo>
                        <a:pt x="12406" y="2013"/>
                      </a:lnTo>
                      <a:lnTo>
                        <a:pt x="12693" y="1941"/>
                      </a:lnTo>
                      <a:lnTo>
                        <a:pt x="12972" y="1863"/>
                      </a:lnTo>
                      <a:lnTo>
                        <a:pt x="13243" y="1782"/>
                      </a:lnTo>
                      <a:lnTo>
                        <a:pt x="13505" y="1697"/>
                      </a:lnTo>
                      <a:lnTo>
                        <a:pt x="13758" y="1608"/>
                      </a:lnTo>
                      <a:lnTo>
                        <a:pt x="14002" y="1514"/>
                      </a:lnTo>
                      <a:lnTo>
                        <a:pt x="14236" y="1418"/>
                      </a:lnTo>
                      <a:lnTo>
                        <a:pt x="14461" y="1316"/>
                      </a:lnTo>
                      <a:lnTo>
                        <a:pt x="14675" y="1212"/>
                      </a:lnTo>
                      <a:lnTo>
                        <a:pt x="14879" y="1104"/>
                      </a:lnTo>
                      <a:lnTo>
                        <a:pt x="15072" y="993"/>
                      </a:lnTo>
                      <a:lnTo>
                        <a:pt x="15253" y="879"/>
                      </a:lnTo>
                      <a:lnTo>
                        <a:pt x="15425" y="761"/>
                      </a:lnTo>
                      <a:lnTo>
                        <a:pt x="15583" y="641"/>
                      </a:lnTo>
                      <a:lnTo>
                        <a:pt x="15730" y="517"/>
                      </a:lnTo>
                      <a:lnTo>
                        <a:pt x="15864" y="392"/>
                      </a:lnTo>
                      <a:lnTo>
                        <a:pt x="15985" y="264"/>
                      </a:lnTo>
                      <a:lnTo>
                        <a:pt x="16094" y="133"/>
                      </a:lnTo>
                      <a:lnTo>
                        <a:pt x="16188" y="0"/>
                      </a:lnTo>
                      <a:lnTo>
                        <a:pt x="16188" y="2340"/>
                      </a:lnTo>
                      <a:lnTo>
                        <a:pt x="16189" y="234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4" name="Freeform 22"/>
                <p:cNvSpPr>
                  <a:spLocks noEditPoints="1"/>
                </p:cNvSpPr>
                <p:nvPr/>
              </p:nvSpPr>
              <p:spPr bwMode="auto">
                <a:xfrm>
                  <a:off x="-983298" y="1666240"/>
                  <a:ext cx="547688" cy="207963"/>
                </a:xfrm>
                <a:custGeom>
                  <a:avLst/>
                  <a:gdLst/>
                  <a:ahLst/>
                  <a:cxnLst>
                    <a:cxn ang="0">
                      <a:pos x="8934" y="16"/>
                    </a:cxn>
                    <a:cxn ang="0">
                      <a:pos x="10129" y="97"/>
                    </a:cxn>
                    <a:cxn ang="0">
                      <a:pos x="11258" y="243"/>
                    </a:cxn>
                    <a:cxn ang="0">
                      <a:pos x="12306" y="447"/>
                    </a:cxn>
                    <a:cxn ang="0">
                      <a:pos x="13260" y="705"/>
                    </a:cxn>
                    <a:cxn ang="0">
                      <a:pos x="14105" y="1010"/>
                    </a:cxn>
                    <a:cxn ang="0">
                      <a:pos x="14828" y="1358"/>
                    </a:cxn>
                    <a:cxn ang="0">
                      <a:pos x="15413" y="1745"/>
                    </a:cxn>
                    <a:cxn ang="0">
                      <a:pos x="15849" y="2163"/>
                    </a:cxn>
                    <a:cxn ang="0">
                      <a:pos x="16122" y="2609"/>
                    </a:cxn>
                    <a:cxn ang="0">
                      <a:pos x="16215" y="3077"/>
                    </a:cxn>
                    <a:cxn ang="0">
                      <a:pos x="16122" y="3545"/>
                    </a:cxn>
                    <a:cxn ang="0">
                      <a:pos x="15849" y="3991"/>
                    </a:cxn>
                    <a:cxn ang="0">
                      <a:pos x="15413" y="4409"/>
                    </a:cxn>
                    <a:cxn ang="0">
                      <a:pos x="14828" y="4796"/>
                    </a:cxn>
                    <a:cxn ang="0">
                      <a:pos x="14105" y="5144"/>
                    </a:cxn>
                    <a:cxn ang="0">
                      <a:pos x="13260" y="5449"/>
                    </a:cxn>
                    <a:cxn ang="0">
                      <a:pos x="12306" y="5707"/>
                    </a:cxn>
                    <a:cxn ang="0">
                      <a:pos x="11258" y="5911"/>
                    </a:cxn>
                    <a:cxn ang="0">
                      <a:pos x="10129" y="6057"/>
                    </a:cxn>
                    <a:cxn ang="0">
                      <a:pos x="8934" y="6138"/>
                    </a:cxn>
                    <a:cxn ang="0">
                      <a:pos x="7691" y="6150"/>
                    </a:cxn>
                    <a:cxn ang="0">
                      <a:pos x="6477" y="6091"/>
                    </a:cxn>
                    <a:cxn ang="0">
                      <a:pos x="5325" y="5967"/>
                    </a:cxn>
                    <a:cxn ang="0">
                      <a:pos x="4248" y="5781"/>
                    </a:cxn>
                    <a:cxn ang="0">
                      <a:pos x="3262" y="5542"/>
                    </a:cxn>
                    <a:cxn ang="0">
                      <a:pos x="2380" y="5252"/>
                    </a:cxn>
                    <a:cxn ang="0">
                      <a:pos x="1614" y="4916"/>
                    </a:cxn>
                    <a:cxn ang="0">
                      <a:pos x="981" y="4542"/>
                    </a:cxn>
                    <a:cxn ang="0">
                      <a:pos x="494" y="4133"/>
                    </a:cxn>
                    <a:cxn ang="0">
                      <a:pos x="165" y="3696"/>
                    </a:cxn>
                    <a:cxn ang="0">
                      <a:pos x="10" y="3235"/>
                    </a:cxn>
                    <a:cxn ang="0">
                      <a:pos x="42" y="2763"/>
                    </a:cxn>
                    <a:cxn ang="0">
                      <a:pos x="256" y="2310"/>
                    </a:cxn>
                    <a:cxn ang="0">
                      <a:pos x="638" y="1881"/>
                    </a:cxn>
                    <a:cxn ang="0">
                      <a:pos x="1177" y="1483"/>
                    </a:cxn>
                    <a:cxn ang="0">
                      <a:pos x="1856" y="1122"/>
                    </a:cxn>
                    <a:cxn ang="0">
                      <a:pos x="2661" y="801"/>
                    </a:cxn>
                    <a:cxn ang="0">
                      <a:pos x="3579" y="527"/>
                    </a:cxn>
                    <a:cxn ang="0">
                      <a:pos x="4598" y="305"/>
                    </a:cxn>
                    <a:cxn ang="0">
                      <a:pos x="5701" y="139"/>
                    </a:cxn>
                    <a:cxn ang="0">
                      <a:pos x="6875" y="36"/>
                    </a:cxn>
                    <a:cxn ang="0">
                      <a:pos x="8108" y="0"/>
                    </a:cxn>
                    <a:cxn ang="0">
                      <a:pos x="6158" y="5404"/>
                    </a:cxn>
                    <a:cxn ang="0">
                      <a:pos x="6381" y="3535"/>
                    </a:cxn>
                    <a:cxn ang="0">
                      <a:pos x="8154" y="2469"/>
                    </a:cxn>
                    <a:cxn ang="0">
                      <a:pos x="12688" y="1647"/>
                    </a:cxn>
                    <a:cxn ang="0">
                      <a:pos x="10617" y="1086"/>
                    </a:cxn>
                    <a:cxn ang="0">
                      <a:pos x="9647" y="3871"/>
                    </a:cxn>
                    <a:cxn ang="0">
                      <a:pos x="11195" y="2918"/>
                    </a:cxn>
                    <a:cxn ang="0">
                      <a:pos x="13547" y="4824"/>
                    </a:cxn>
                    <a:cxn ang="0">
                      <a:pos x="6773" y="1946"/>
                    </a:cxn>
                    <a:cxn ang="0">
                      <a:pos x="1325" y="2039"/>
                    </a:cxn>
                  </a:cxnLst>
                  <a:rect l="0" t="0" r="r" b="b"/>
                  <a:pathLst>
                    <a:path w="16215" h="6154">
                      <a:moveTo>
                        <a:pt x="8108" y="0"/>
                      </a:moveTo>
                      <a:lnTo>
                        <a:pt x="8524" y="4"/>
                      </a:lnTo>
                      <a:lnTo>
                        <a:pt x="8934" y="16"/>
                      </a:lnTo>
                      <a:lnTo>
                        <a:pt x="9340" y="36"/>
                      </a:lnTo>
                      <a:lnTo>
                        <a:pt x="9738" y="63"/>
                      </a:lnTo>
                      <a:lnTo>
                        <a:pt x="10129" y="97"/>
                      </a:lnTo>
                      <a:lnTo>
                        <a:pt x="10513" y="139"/>
                      </a:lnTo>
                      <a:lnTo>
                        <a:pt x="10890" y="187"/>
                      </a:lnTo>
                      <a:lnTo>
                        <a:pt x="11258" y="243"/>
                      </a:lnTo>
                      <a:lnTo>
                        <a:pt x="11617" y="305"/>
                      </a:lnTo>
                      <a:lnTo>
                        <a:pt x="11967" y="373"/>
                      </a:lnTo>
                      <a:lnTo>
                        <a:pt x="12306" y="447"/>
                      </a:lnTo>
                      <a:lnTo>
                        <a:pt x="12636" y="527"/>
                      </a:lnTo>
                      <a:lnTo>
                        <a:pt x="12953" y="613"/>
                      </a:lnTo>
                      <a:lnTo>
                        <a:pt x="13260" y="705"/>
                      </a:lnTo>
                      <a:lnTo>
                        <a:pt x="13554" y="801"/>
                      </a:lnTo>
                      <a:lnTo>
                        <a:pt x="13835" y="902"/>
                      </a:lnTo>
                      <a:lnTo>
                        <a:pt x="14105" y="1010"/>
                      </a:lnTo>
                      <a:lnTo>
                        <a:pt x="14359" y="1122"/>
                      </a:lnTo>
                      <a:lnTo>
                        <a:pt x="14601" y="1237"/>
                      </a:lnTo>
                      <a:lnTo>
                        <a:pt x="14828" y="1358"/>
                      </a:lnTo>
                      <a:lnTo>
                        <a:pt x="15038" y="1483"/>
                      </a:lnTo>
                      <a:lnTo>
                        <a:pt x="15234" y="1612"/>
                      </a:lnTo>
                      <a:lnTo>
                        <a:pt x="15413" y="1745"/>
                      </a:lnTo>
                      <a:lnTo>
                        <a:pt x="15577" y="1881"/>
                      </a:lnTo>
                      <a:lnTo>
                        <a:pt x="15721" y="2021"/>
                      </a:lnTo>
                      <a:lnTo>
                        <a:pt x="15849" y="2163"/>
                      </a:lnTo>
                      <a:lnTo>
                        <a:pt x="15959" y="2310"/>
                      </a:lnTo>
                      <a:lnTo>
                        <a:pt x="16050" y="2458"/>
                      </a:lnTo>
                      <a:lnTo>
                        <a:pt x="16122" y="2609"/>
                      </a:lnTo>
                      <a:lnTo>
                        <a:pt x="16173" y="2763"/>
                      </a:lnTo>
                      <a:lnTo>
                        <a:pt x="16205" y="2919"/>
                      </a:lnTo>
                      <a:lnTo>
                        <a:pt x="16215" y="3077"/>
                      </a:lnTo>
                      <a:lnTo>
                        <a:pt x="16205" y="3235"/>
                      </a:lnTo>
                      <a:lnTo>
                        <a:pt x="16173" y="3391"/>
                      </a:lnTo>
                      <a:lnTo>
                        <a:pt x="16122" y="3545"/>
                      </a:lnTo>
                      <a:lnTo>
                        <a:pt x="16050" y="3696"/>
                      </a:lnTo>
                      <a:lnTo>
                        <a:pt x="15959" y="3844"/>
                      </a:lnTo>
                      <a:lnTo>
                        <a:pt x="15849" y="3991"/>
                      </a:lnTo>
                      <a:lnTo>
                        <a:pt x="15721" y="4133"/>
                      </a:lnTo>
                      <a:lnTo>
                        <a:pt x="15577" y="4273"/>
                      </a:lnTo>
                      <a:lnTo>
                        <a:pt x="15413" y="4409"/>
                      </a:lnTo>
                      <a:lnTo>
                        <a:pt x="15234" y="4542"/>
                      </a:lnTo>
                      <a:lnTo>
                        <a:pt x="15038" y="4671"/>
                      </a:lnTo>
                      <a:lnTo>
                        <a:pt x="14828" y="4796"/>
                      </a:lnTo>
                      <a:lnTo>
                        <a:pt x="14601" y="4916"/>
                      </a:lnTo>
                      <a:lnTo>
                        <a:pt x="14359" y="5032"/>
                      </a:lnTo>
                      <a:lnTo>
                        <a:pt x="14105" y="5144"/>
                      </a:lnTo>
                      <a:lnTo>
                        <a:pt x="13835" y="5252"/>
                      </a:lnTo>
                      <a:lnTo>
                        <a:pt x="13554" y="5353"/>
                      </a:lnTo>
                      <a:lnTo>
                        <a:pt x="13260" y="5449"/>
                      </a:lnTo>
                      <a:lnTo>
                        <a:pt x="12953" y="5542"/>
                      </a:lnTo>
                      <a:lnTo>
                        <a:pt x="12636" y="5627"/>
                      </a:lnTo>
                      <a:lnTo>
                        <a:pt x="12306" y="5707"/>
                      </a:lnTo>
                      <a:lnTo>
                        <a:pt x="11967" y="5781"/>
                      </a:lnTo>
                      <a:lnTo>
                        <a:pt x="11617" y="5849"/>
                      </a:lnTo>
                      <a:lnTo>
                        <a:pt x="11258" y="5911"/>
                      </a:lnTo>
                      <a:lnTo>
                        <a:pt x="10890" y="5967"/>
                      </a:lnTo>
                      <a:lnTo>
                        <a:pt x="10513" y="6015"/>
                      </a:lnTo>
                      <a:lnTo>
                        <a:pt x="10129" y="6057"/>
                      </a:lnTo>
                      <a:lnTo>
                        <a:pt x="9738" y="6091"/>
                      </a:lnTo>
                      <a:lnTo>
                        <a:pt x="9340" y="6118"/>
                      </a:lnTo>
                      <a:lnTo>
                        <a:pt x="8934" y="6138"/>
                      </a:lnTo>
                      <a:lnTo>
                        <a:pt x="8524" y="6150"/>
                      </a:lnTo>
                      <a:lnTo>
                        <a:pt x="8108" y="6154"/>
                      </a:lnTo>
                      <a:lnTo>
                        <a:pt x="7691" y="6150"/>
                      </a:lnTo>
                      <a:lnTo>
                        <a:pt x="7281" y="6138"/>
                      </a:lnTo>
                      <a:lnTo>
                        <a:pt x="6875" y="6118"/>
                      </a:lnTo>
                      <a:lnTo>
                        <a:pt x="6477" y="6091"/>
                      </a:lnTo>
                      <a:lnTo>
                        <a:pt x="6086" y="6057"/>
                      </a:lnTo>
                      <a:lnTo>
                        <a:pt x="5701" y="6015"/>
                      </a:lnTo>
                      <a:lnTo>
                        <a:pt x="5325" y="5967"/>
                      </a:lnTo>
                      <a:lnTo>
                        <a:pt x="4957" y="5911"/>
                      </a:lnTo>
                      <a:lnTo>
                        <a:pt x="4598" y="5849"/>
                      </a:lnTo>
                      <a:lnTo>
                        <a:pt x="4248" y="5781"/>
                      </a:lnTo>
                      <a:lnTo>
                        <a:pt x="3909" y="5707"/>
                      </a:lnTo>
                      <a:lnTo>
                        <a:pt x="3579" y="5627"/>
                      </a:lnTo>
                      <a:lnTo>
                        <a:pt x="3262" y="5542"/>
                      </a:lnTo>
                      <a:lnTo>
                        <a:pt x="2955" y="5449"/>
                      </a:lnTo>
                      <a:lnTo>
                        <a:pt x="2661" y="5353"/>
                      </a:lnTo>
                      <a:lnTo>
                        <a:pt x="2380" y="5252"/>
                      </a:lnTo>
                      <a:lnTo>
                        <a:pt x="2110" y="5144"/>
                      </a:lnTo>
                      <a:lnTo>
                        <a:pt x="1856" y="5032"/>
                      </a:lnTo>
                      <a:lnTo>
                        <a:pt x="1614" y="4916"/>
                      </a:lnTo>
                      <a:lnTo>
                        <a:pt x="1387" y="4796"/>
                      </a:lnTo>
                      <a:lnTo>
                        <a:pt x="1177" y="4671"/>
                      </a:lnTo>
                      <a:lnTo>
                        <a:pt x="981" y="4542"/>
                      </a:lnTo>
                      <a:lnTo>
                        <a:pt x="802" y="4409"/>
                      </a:lnTo>
                      <a:lnTo>
                        <a:pt x="638" y="4273"/>
                      </a:lnTo>
                      <a:lnTo>
                        <a:pt x="494" y="4133"/>
                      </a:lnTo>
                      <a:lnTo>
                        <a:pt x="366" y="3991"/>
                      </a:lnTo>
                      <a:lnTo>
                        <a:pt x="256" y="3844"/>
                      </a:lnTo>
                      <a:lnTo>
                        <a:pt x="165" y="3696"/>
                      </a:lnTo>
                      <a:lnTo>
                        <a:pt x="93" y="3545"/>
                      </a:lnTo>
                      <a:lnTo>
                        <a:pt x="42" y="3391"/>
                      </a:lnTo>
                      <a:lnTo>
                        <a:pt x="10" y="3235"/>
                      </a:lnTo>
                      <a:lnTo>
                        <a:pt x="0" y="3077"/>
                      </a:lnTo>
                      <a:lnTo>
                        <a:pt x="10" y="2919"/>
                      </a:lnTo>
                      <a:lnTo>
                        <a:pt x="42" y="2763"/>
                      </a:lnTo>
                      <a:lnTo>
                        <a:pt x="93" y="2609"/>
                      </a:lnTo>
                      <a:lnTo>
                        <a:pt x="165" y="2458"/>
                      </a:lnTo>
                      <a:lnTo>
                        <a:pt x="256" y="2310"/>
                      </a:lnTo>
                      <a:lnTo>
                        <a:pt x="366" y="2163"/>
                      </a:lnTo>
                      <a:lnTo>
                        <a:pt x="494" y="2021"/>
                      </a:lnTo>
                      <a:lnTo>
                        <a:pt x="638" y="1881"/>
                      </a:lnTo>
                      <a:lnTo>
                        <a:pt x="802" y="1745"/>
                      </a:lnTo>
                      <a:lnTo>
                        <a:pt x="981" y="1612"/>
                      </a:lnTo>
                      <a:lnTo>
                        <a:pt x="1177" y="1483"/>
                      </a:lnTo>
                      <a:lnTo>
                        <a:pt x="1387" y="1358"/>
                      </a:lnTo>
                      <a:lnTo>
                        <a:pt x="1614" y="1237"/>
                      </a:lnTo>
                      <a:lnTo>
                        <a:pt x="1856" y="1122"/>
                      </a:lnTo>
                      <a:lnTo>
                        <a:pt x="2110" y="1010"/>
                      </a:lnTo>
                      <a:lnTo>
                        <a:pt x="2380" y="902"/>
                      </a:lnTo>
                      <a:lnTo>
                        <a:pt x="2661" y="801"/>
                      </a:lnTo>
                      <a:lnTo>
                        <a:pt x="2955" y="705"/>
                      </a:lnTo>
                      <a:lnTo>
                        <a:pt x="3262" y="613"/>
                      </a:lnTo>
                      <a:lnTo>
                        <a:pt x="3579" y="527"/>
                      </a:lnTo>
                      <a:lnTo>
                        <a:pt x="3909" y="447"/>
                      </a:lnTo>
                      <a:lnTo>
                        <a:pt x="4248" y="373"/>
                      </a:lnTo>
                      <a:lnTo>
                        <a:pt x="4598" y="305"/>
                      </a:lnTo>
                      <a:lnTo>
                        <a:pt x="4957" y="243"/>
                      </a:lnTo>
                      <a:lnTo>
                        <a:pt x="5325" y="187"/>
                      </a:lnTo>
                      <a:lnTo>
                        <a:pt x="5701" y="139"/>
                      </a:lnTo>
                      <a:lnTo>
                        <a:pt x="6086" y="97"/>
                      </a:lnTo>
                      <a:lnTo>
                        <a:pt x="6477" y="63"/>
                      </a:lnTo>
                      <a:lnTo>
                        <a:pt x="6875" y="36"/>
                      </a:lnTo>
                      <a:lnTo>
                        <a:pt x="7281" y="16"/>
                      </a:lnTo>
                      <a:lnTo>
                        <a:pt x="7691" y="4"/>
                      </a:lnTo>
                      <a:lnTo>
                        <a:pt x="8108" y="0"/>
                      </a:lnTo>
                      <a:close/>
                      <a:moveTo>
                        <a:pt x="3135" y="4675"/>
                      </a:moveTo>
                      <a:lnTo>
                        <a:pt x="3787" y="5515"/>
                      </a:lnTo>
                      <a:lnTo>
                        <a:pt x="6158" y="5404"/>
                      </a:lnTo>
                      <a:lnTo>
                        <a:pt x="5243" y="5179"/>
                      </a:lnTo>
                      <a:lnTo>
                        <a:pt x="7687" y="3759"/>
                      </a:lnTo>
                      <a:lnTo>
                        <a:pt x="6381" y="3535"/>
                      </a:lnTo>
                      <a:lnTo>
                        <a:pt x="3936" y="4880"/>
                      </a:lnTo>
                      <a:lnTo>
                        <a:pt x="3135" y="4675"/>
                      </a:lnTo>
                      <a:close/>
                      <a:moveTo>
                        <a:pt x="8154" y="2469"/>
                      </a:moveTo>
                      <a:lnTo>
                        <a:pt x="9497" y="2824"/>
                      </a:lnTo>
                      <a:lnTo>
                        <a:pt x="11792" y="1404"/>
                      </a:lnTo>
                      <a:lnTo>
                        <a:pt x="12688" y="1647"/>
                      </a:lnTo>
                      <a:lnTo>
                        <a:pt x="11979" y="767"/>
                      </a:lnTo>
                      <a:lnTo>
                        <a:pt x="9833" y="862"/>
                      </a:lnTo>
                      <a:lnTo>
                        <a:pt x="10617" y="1086"/>
                      </a:lnTo>
                      <a:lnTo>
                        <a:pt x="8154" y="2469"/>
                      </a:lnTo>
                      <a:close/>
                      <a:moveTo>
                        <a:pt x="13547" y="4824"/>
                      </a:moveTo>
                      <a:lnTo>
                        <a:pt x="9647" y="3871"/>
                      </a:lnTo>
                      <a:lnTo>
                        <a:pt x="9068" y="4264"/>
                      </a:lnTo>
                      <a:lnTo>
                        <a:pt x="9012" y="3235"/>
                      </a:lnTo>
                      <a:lnTo>
                        <a:pt x="11195" y="2918"/>
                      </a:lnTo>
                      <a:lnTo>
                        <a:pt x="10561" y="3254"/>
                      </a:lnTo>
                      <a:lnTo>
                        <a:pt x="14516" y="4133"/>
                      </a:lnTo>
                      <a:lnTo>
                        <a:pt x="13547" y="4824"/>
                      </a:lnTo>
                      <a:close/>
                      <a:moveTo>
                        <a:pt x="4534" y="3291"/>
                      </a:moveTo>
                      <a:lnTo>
                        <a:pt x="6885" y="3011"/>
                      </a:lnTo>
                      <a:lnTo>
                        <a:pt x="6773" y="1946"/>
                      </a:lnTo>
                      <a:lnTo>
                        <a:pt x="6176" y="2300"/>
                      </a:lnTo>
                      <a:lnTo>
                        <a:pt x="2463" y="1478"/>
                      </a:lnTo>
                      <a:lnTo>
                        <a:pt x="1325" y="2039"/>
                      </a:lnTo>
                      <a:lnTo>
                        <a:pt x="5019" y="2955"/>
                      </a:lnTo>
                      <a:lnTo>
                        <a:pt x="4534" y="329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itchFamily="34" charset="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7" name="组合 16"/>
            <p:cNvGrpSpPr/>
            <p:nvPr/>
          </p:nvGrpSpPr>
          <p:grpSpPr>
            <a:xfrm>
              <a:off x="4764794" y="5271192"/>
              <a:ext cx="394286" cy="340470"/>
              <a:chOff x="5501792" y="5236351"/>
              <a:chExt cx="394286" cy="340470"/>
            </a:xfrm>
          </p:grpSpPr>
          <p:grpSp>
            <p:nvGrpSpPr>
              <p:cNvPr id="232" name="组合 587"/>
              <p:cNvGrpSpPr/>
              <p:nvPr/>
            </p:nvGrpSpPr>
            <p:grpSpPr>
              <a:xfrm>
                <a:off x="5501792" y="5236351"/>
                <a:ext cx="394286" cy="326818"/>
                <a:chOff x="10346473" y="-1711511"/>
                <a:chExt cx="613894" cy="651867"/>
              </a:xfrm>
              <a:solidFill>
                <a:srgbClr val="6F6F64"/>
              </a:solidFill>
            </p:grpSpPr>
            <p:sp>
              <p:nvSpPr>
                <p:cNvPr id="233" name="Freeform 66"/>
                <p:cNvSpPr>
                  <a:spLocks/>
                </p:cNvSpPr>
                <p:nvPr/>
              </p:nvSpPr>
              <p:spPr bwMode="auto">
                <a:xfrm>
                  <a:off x="10840120" y="-1711511"/>
                  <a:ext cx="120247" cy="367071"/>
                </a:xfrm>
                <a:custGeom>
                  <a:avLst/>
                  <a:gdLst/>
                  <a:ahLst/>
                  <a:cxnLst>
                    <a:cxn ang="0">
                      <a:pos x="2" y="102"/>
                    </a:cxn>
                    <a:cxn ang="0">
                      <a:pos x="2" y="102"/>
                    </a:cxn>
                    <a:cxn ang="0">
                      <a:pos x="10" y="92"/>
                    </a:cxn>
                    <a:cxn ang="0">
                      <a:pos x="16" y="82"/>
                    </a:cxn>
                    <a:cxn ang="0">
                      <a:pos x="20" y="70"/>
                    </a:cxn>
                    <a:cxn ang="0">
                      <a:pos x="22" y="58"/>
                    </a:cxn>
                    <a:cxn ang="0">
                      <a:pos x="22" y="58"/>
                    </a:cxn>
                    <a:cxn ang="0">
                      <a:pos x="20" y="46"/>
                    </a:cxn>
                    <a:cxn ang="0">
                      <a:pos x="16" y="34"/>
                    </a:cxn>
                    <a:cxn ang="0">
                      <a:pos x="10" y="24"/>
                    </a:cxn>
                    <a:cxn ang="0">
                      <a:pos x="2" y="14"/>
                    </a:cxn>
                    <a:cxn ang="0">
                      <a:pos x="2" y="14"/>
                    </a:cxn>
                    <a:cxn ang="0">
                      <a:pos x="2" y="10"/>
                    </a:cxn>
                    <a:cxn ang="0">
                      <a:pos x="0" y="8"/>
                    </a:cxn>
                    <a:cxn ang="0">
                      <a:pos x="2" y="4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6" y="0"/>
                    </a:cxn>
                    <a:cxn ang="0">
                      <a:pos x="8" y="0"/>
                    </a:cxn>
                    <a:cxn ang="0">
                      <a:pos x="12" y="0"/>
                    </a:cxn>
                    <a:cxn ang="0">
                      <a:pos x="14" y="2"/>
                    </a:cxn>
                    <a:cxn ang="0">
                      <a:pos x="14" y="2"/>
                    </a:cxn>
                    <a:cxn ang="0">
                      <a:pos x="24" y="14"/>
                    </a:cxn>
                    <a:cxn ang="0">
                      <a:pos x="32" y="28"/>
                    </a:cxn>
                    <a:cxn ang="0">
                      <a:pos x="36" y="42"/>
                    </a:cxn>
                    <a:cxn ang="0">
                      <a:pos x="38" y="58"/>
                    </a:cxn>
                    <a:cxn ang="0">
                      <a:pos x="36" y="72"/>
                    </a:cxn>
                    <a:cxn ang="0">
                      <a:pos x="32" y="88"/>
                    </a:cxn>
                    <a:cxn ang="0">
                      <a:pos x="24" y="100"/>
                    </a:cxn>
                    <a:cxn ang="0">
                      <a:pos x="14" y="114"/>
                    </a:cxn>
                    <a:cxn ang="0">
                      <a:pos x="14" y="114"/>
                    </a:cxn>
                    <a:cxn ang="0">
                      <a:pos x="12" y="116"/>
                    </a:cxn>
                    <a:cxn ang="0">
                      <a:pos x="8" y="116"/>
                    </a:cxn>
                    <a:cxn ang="0">
                      <a:pos x="6" y="116"/>
                    </a:cxn>
                    <a:cxn ang="0">
                      <a:pos x="2" y="114"/>
                    </a:cxn>
                    <a:cxn ang="0">
                      <a:pos x="2" y="114"/>
                    </a:cxn>
                    <a:cxn ang="0">
                      <a:pos x="2" y="110"/>
                    </a:cxn>
                    <a:cxn ang="0">
                      <a:pos x="0" y="108"/>
                    </a:cxn>
                    <a:cxn ang="0">
                      <a:pos x="2" y="104"/>
                    </a:cxn>
                    <a:cxn ang="0">
                      <a:pos x="2" y="102"/>
                    </a:cxn>
                    <a:cxn ang="0">
                      <a:pos x="2" y="102"/>
                    </a:cxn>
                  </a:cxnLst>
                  <a:rect l="0" t="0" r="r" b="b"/>
                  <a:pathLst>
                    <a:path w="38" h="116">
                      <a:moveTo>
                        <a:pt x="2" y="102"/>
                      </a:moveTo>
                      <a:lnTo>
                        <a:pt x="2" y="102"/>
                      </a:lnTo>
                      <a:lnTo>
                        <a:pt x="10" y="92"/>
                      </a:lnTo>
                      <a:lnTo>
                        <a:pt x="16" y="82"/>
                      </a:lnTo>
                      <a:lnTo>
                        <a:pt x="20" y="70"/>
                      </a:lnTo>
                      <a:lnTo>
                        <a:pt x="22" y="58"/>
                      </a:lnTo>
                      <a:lnTo>
                        <a:pt x="22" y="58"/>
                      </a:lnTo>
                      <a:lnTo>
                        <a:pt x="20" y="46"/>
                      </a:lnTo>
                      <a:lnTo>
                        <a:pt x="16" y="34"/>
                      </a:lnTo>
                      <a:lnTo>
                        <a:pt x="10" y="24"/>
                      </a:lnTo>
                      <a:lnTo>
                        <a:pt x="2" y="14"/>
                      </a:lnTo>
                      <a:lnTo>
                        <a:pt x="2" y="14"/>
                      </a:lnTo>
                      <a:lnTo>
                        <a:pt x="2" y="10"/>
                      </a:lnTo>
                      <a:lnTo>
                        <a:pt x="0" y="8"/>
                      </a:ln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4" y="2"/>
                      </a:lnTo>
                      <a:lnTo>
                        <a:pt x="14" y="2"/>
                      </a:lnTo>
                      <a:lnTo>
                        <a:pt x="24" y="14"/>
                      </a:lnTo>
                      <a:lnTo>
                        <a:pt x="32" y="28"/>
                      </a:lnTo>
                      <a:lnTo>
                        <a:pt x="36" y="42"/>
                      </a:lnTo>
                      <a:lnTo>
                        <a:pt x="38" y="58"/>
                      </a:lnTo>
                      <a:lnTo>
                        <a:pt x="36" y="72"/>
                      </a:lnTo>
                      <a:lnTo>
                        <a:pt x="32" y="88"/>
                      </a:lnTo>
                      <a:lnTo>
                        <a:pt x="24" y="100"/>
                      </a:lnTo>
                      <a:lnTo>
                        <a:pt x="14" y="114"/>
                      </a:lnTo>
                      <a:lnTo>
                        <a:pt x="14" y="114"/>
                      </a:lnTo>
                      <a:lnTo>
                        <a:pt x="12" y="116"/>
                      </a:lnTo>
                      <a:lnTo>
                        <a:pt x="8" y="116"/>
                      </a:lnTo>
                      <a:lnTo>
                        <a:pt x="6" y="116"/>
                      </a:lnTo>
                      <a:lnTo>
                        <a:pt x="2" y="114"/>
                      </a:lnTo>
                      <a:lnTo>
                        <a:pt x="2" y="114"/>
                      </a:lnTo>
                      <a:lnTo>
                        <a:pt x="2" y="110"/>
                      </a:lnTo>
                      <a:lnTo>
                        <a:pt x="0" y="108"/>
                      </a:lnTo>
                      <a:lnTo>
                        <a:pt x="2" y="104"/>
                      </a:lnTo>
                      <a:lnTo>
                        <a:pt x="2" y="102"/>
                      </a:lnTo>
                      <a:lnTo>
                        <a:pt x="2" y="10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1D1D1A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4" name="Freeform 67"/>
                <p:cNvSpPr>
                  <a:spLocks/>
                </p:cNvSpPr>
                <p:nvPr/>
              </p:nvSpPr>
              <p:spPr bwMode="auto">
                <a:xfrm>
                  <a:off x="10789490" y="-1660881"/>
                  <a:ext cx="88603" cy="259481"/>
                </a:xfrm>
                <a:custGeom>
                  <a:avLst/>
                  <a:gdLst/>
                  <a:ahLst/>
                  <a:cxnLst>
                    <a:cxn ang="0">
                      <a:pos x="2" y="68"/>
                    </a:cxn>
                    <a:cxn ang="0">
                      <a:pos x="2" y="68"/>
                    </a:cxn>
                    <a:cxn ang="0">
                      <a:pos x="6" y="62"/>
                    </a:cxn>
                    <a:cxn ang="0">
                      <a:pos x="10" y="56"/>
                    </a:cxn>
                    <a:cxn ang="0">
                      <a:pos x="12" y="48"/>
                    </a:cxn>
                    <a:cxn ang="0">
                      <a:pos x="12" y="42"/>
                    </a:cxn>
                    <a:cxn ang="0">
                      <a:pos x="12" y="34"/>
                    </a:cxn>
                    <a:cxn ang="0">
                      <a:pos x="10" y="28"/>
                    </a:cxn>
                    <a:cxn ang="0">
                      <a:pos x="6" y="20"/>
                    </a:cxn>
                    <a:cxn ang="0">
                      <a:pos x="2" y="14"/>
                    </a:cxn>
                    <a:cxn ang="0">
                      <a:pos x="2" y="14"/>
                    </a:cxn>
                    <a:cxn ang="0">
                      <a:pos x="0" y="12"/>
                    </a:cxn>
                    <a:cxn ang="0">
                      <a:pos x="0" y="8"/>
                    </a:cxn>
                    <a:cxn ang="0">
                      <a:pos x="0" y="6"/>
                    </a:cxn>
                    <a:cxn ang="0">
                      <a:pos x="2" y="4"/>
                    </a:cxn>
                    <a:cxn ang="0">
                      <a:pos x="2" y="4"/>
                    </a:cxn>
                    <a:cxn ang="0">
                      <a:pos x="4" y="2"/>
                    </a:cxn>
                    <a:cxn ang="0">
                      <a:pos x="8" y="0"/>
                    </a:cxn>
                    <a:cxn ang="0">
                      <a:pos x="10" y="2"/>
                    </a:cxn>
                    <a:cxn ang="0">
                      <a:pos x="12" y="4"/>
                    </a:cxn>
                    <a:cxn ang="0">
                      <a:pos x="12" y="4"/>
                    </a:cxn>
                    <a:cxn ang="0">
                      <a:pos x="20" y="12"/>
                    </a:cxn>
                    <a:cxn ang="0">
                      <a:pos x="24" y="22"/>
                    </a:cxn>
                    <a:cxn ang="0">
                      <a:pos x="28" y="32"/>
                    </a:cxn>
                    <a:cxn ang="0">
                      <a:pos x="28" y="42"/>
                    </a:cxn>
                    <a:cxn ang="0">
                      <a:pos x="28" y="52"/>
                    </a:cxn>
                    <a:cxn ang="0">
                      <a:pos x="24" y="62"/>
                    </a:cxn>
                    <a:cxn ang="0">
                      <a:pos x="20" y="72"/>
                    </a:cxn>
                    <a:cxn ang="0">
                      <a:pos x="12" y="80"/>
                    </a:cxn>
                    <a:cxn ang="0">
                      <a:pos x="12" y="80"/>
                    </a:cxn>
                    <a:cxn ang="0">
                      <a:pos x="10" y="82"/>
                    </a:cxn>
                    <a:cxn ang="0">
                      <a:pos x="8" y="82"/>
                    </a:cxn>
                    <a:cxn ang="0">
                      <a:pos x="4" y="82"/>
                    </a:cxn>
                    <a:cxn ang="0">
                      <a:pos x="2" y="80"/>
                    </a:cxn>
                    <a:cxn ang="0">
                      <a:pos x="2" y="80"/>
                    </a:cxn>
                    <a:cxn ang="0">
                      <a:pos x="0" y="78"/>
                    </a:cxn>
                    <a:cxn ang="0">
                      <a:pos x="0" y="74"/>
                    </a:cxn>
                    <a:cxn ang="0">
                      <a:pos x="0" y="72"/>
                    </a:cxn>
                    <a:cxn ang="0">
                      <a:pos x="2" y="68"/>
                    </a:cxn>
                    <a:cxn ang="0">
                      <a:pos x="2" y="68"/>
                    </a:cxn>
                  </a:cxnLst>
                  <a:rect l="0" t="0" r="r" b="b"/>
                  <a:pathLst>
                    <a:path w="28" h="82">
                      <a:moveTo>
                        <a:pt x="2" y="68"/>
                      </a:moveTo>
                      <a:lnTo>
                        <a:pt x="2" y="68"/>
                      </a:lnTo>
                      <a:lnTo>
                        <a:pt x="6" y="62"/>
                      </a:lnTo>
                      <a:lnTo>
                        <a:pt x="10" y="56"/>
                      </a:lnTo>
                      <a:lnTo>
                        <a:pt x="12" y="48"/>
                      </a:lnTo>
                      <a:lnTo>
                        <a:pt x="12" y="42"/>
                      </a:lnTo>
                      <a:lnTo>
                        <a:pt x="12" y="34"/>
                      </a:lnTo>
                      <a:lnTo>
                        <a:pt x="10" y="28"/>
                      </a:lnTo>
                      <a:lnTo>
                        <a:pt x="6" y="20"/>
                      </a:lnTo>
                      <a:lnTo>
                        <a:pt x="2" y="14"/>
                      </a:lnTo>
                      <a:lnTo>
                        <a:pt x="2" y="14"/>
                      </a:lnTo>
                      <a:lnTo>
                        <a:pt x="0" y="12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2" y="4"/>
                      </a:lnTo>
                      <a:lnTo>
                        <a:pt x="12" y="4"/>
                      </a:lnTo>
                      <a:lnTo>
                        <a:pt x="20" y="12"/>
                      </a:lnTo>
                      <a:lnTo>
                        <a:pt x="24" y="22"/>
                      </a:lnTo>
                      <a:lnTo>
                        <a:pt x="28" y="32"/>
                      </a:lnTo>
                      <a:lnTo>
                        <a:pt x="28" y="42"/>
                      </a:lnTo>
                      <a:lnTo>
                        <a:pt x="28" y="52"/>
                      </a:lnTo>
                      <a:lnTo>
                        <a:pt x="24" y="62"/>
                      </a:lnTo>
                      <a:lnTo>
                        <a:pt x="20" y="72"/>
                      </a:lnTo>
                      <a:lnTo>
                        <a:pt x="12" y="80"/>
                      </a:lnTo>
                      <a:lnTo>
                        <a:pt x="12" y="80"/>
                      </a:lnTo>
                      <a:lnTo>
                        <a:pt x="10" y="82"/>
                      </a:lnTo>
                      <a:lnTo>
                        <a:pt x="8" y="82"/>
                      </a:lnTo>
                      <a:lnTo>
                        <a:pt x="4" y="82"/>
                      </a:lnTo>
                      <a:lnTo>
                        <a:pt x="2" y="80"/>
                      </a:lnTo>
                      <a:lnTo>
                        <a:pt x="2" y="80"/>
                      </a:lnTo>
                      <a:lnTo>
                        <a:pt x="0" y="78"/>
                      </a:lnTo>
                      <a:lnTo>
                        <a:pt x="0" y="74"/>
                      </a:lnTo>
                      <a:lnTo>
                        <a:pt x="0" y="72"/>
                      </a:lnTo>
                      <a:lnTo>
                        <a:pt x="2" y="68"/>
                      </a:lnTo>
                      <a:lnTo>
                        <a:pt x="2" y="68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1D1D1A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5" name="Freeform 68"/>
                <p:cNvSpPr>
                  <a:spLocks/>
                </p:cNvSpPr>
                <p:nvPr/>
              </p:nvSpPr>
              <p:spPr bwMode="auto">
                <a:xfrm>
                  <a:off x="10384446" y="-1711511"/>
                  <a:ext cx="120247" cy="367071"/>
                </a:xfrm>
                <a:custGeom>
                  <a:avLst/>
                  <a:gdLst/>
                  <a:ahLst/>
                  <a:cxnLst>
                    <a:cxn ang="0">
                      <a:pos x="34" y="14"/>
                    </a:cxn>
                    <a:cxn ang="0">
                      <a:pos x="34" y="14"/>
                    </a:cxn>
                    <a:cxn ang="0">
                      <a:pos x="26" y="24"/>
                    </a:cxn>
                    <a:cxn ang="0">
                      <a:pos x="22" y="34"/>
                    </a:cxn>
                    <a:cxn ang="0">
                      <a:pos x="18" y="46"/>
                    </a:cxn>
                    <a:cxn ang="0">
                      <a:pos x="16" y="58"/>
                    </a:cxn>
                    <a:cxn ang="0">
                      <a:pos x="16" y="58"/>
                    </a:cxn>
                    <a:cxn ang="0">
                      <a:pos x="18" y="70"/>
                    </a:cxn>
                    <a:cxn ang="0">
                      <a:pos x="22" y="82"/>
                    </a:cxn>
                    <a:cxn ang="0">
                      <a:pos x="26" y="92"/>
                    </a:cxn>
                    <a:cxn ang="0">
                      <a:pos x="34" y="102"/>
                    </a:cxn>
                    <a:cxn ang="0">
                      <a:pos x="34" y="102"/>
                    </a:cxn>
                    <a:cxn ang="0">
                      <a:pos x="36" y="104"/>
                    </a:cxn>
                    <a:cxn ang="0">
                      <a:pos x="38" y="108"/>
                    </a:cxn>
                    <a:cxn ang="0">
                      <a:pos x="36" y="110"/>
                    </a:cxn>
                    <a:cxn ang="0">
                      <a:pos x="34" y="114"/>
                    </a:cxn>
                    <a:cxn ang="0">
                      <a:pos x="34" y="114"/>
                    </a:cxn>
                    <a:cxn ang="0">
                      <a:pos x="32" y="116"/>
                    </a:cxn>
                    <a:cxn ang="0">
                      <a:pos x="30" y="116"/>
                    </a:cxn>
                    <a:cxn ang="0">
                      <a:pos x="26" y="116"/>
                    </a:cxn>
                    <a:cxn ang="0">
                      <a:pos x="24" y="114"/>
                    </a:cxn>
                    <a:cxn ang="0">
                      <a:pos x="24" y="114"/>
                    </a:cxn>
                    <a:cxn ang="0">
                      <a:pos x="14" y="100"/>
                    </a:cxn>
                    <a:cxn ang="0">
                      <a:pos x="6" y="88"/>
                    </a:cxn>
                    <a:cxn ang="0">
                      <a:pos x="2" y="72"/>
                    </a:cxn>
                    <a:cxn ang="0">
                      <a:pos x="0" y="58"/>
                    </a:cxn>
                    <a:cxn ang="0">
                      <a:pos x="2" y="42"/>
                    </a:cxn>
                    <a:cxn ang="0">
                      <a:pos x="6" y="28"/>
                    </a:cxn>
                    <a:cxn ang="0">
                      <a:pos x="14" y="14"/>
                    </a:cxn>
                    <a:cxn ang="0">
                      <a:pos x="24" y="2"/>
                    </a:cxn>
                    <a:cxn ang="0">
                      <a:pos x="24" y="2"/>
                    </a:cxn>
                    <a:cxn ang="0">
                      <a:pos x="26" y="0"/>
                    </a:cxn>
                    <a:cxn ang="0">
                      <a:pos x="30" y="0"/>
                    </a:cxn>
                    <a:cxn ang="0">
                      <a:pos x="32" y="0"/>
                    </a:cxn>
                    <a:cxn ang="0">
                      <a:pos x="34" y="2"/>
                    </a:cxn>
                    <a:cxn ang="0">
                      <a:pos x="34" y="2"/>
                    </a:cxn>
                    <a:cxn ang="0">
                      <a:pos x="36" y="4"/>
                    </a:cxn>
                    <a:cxn ang="0">
                      <a:pos x="38" y="8"/>
                    </a:cxn>
                    <a:cxn ang="0">
                      <a:pos x="36" y="10"/>
                    </a:cxn>
                    <a:cxn ang="0">
                      <a:pos x="34" y="14"/>
                    </a:cxn>
                    <a:cxn ang="0">
                      <a:pos x="34" y="14"/>
                    </a:cxn>
                  </a:cxnLst>
                  <a:rect l="0" t="0" r="r" b="b"/>
                  <a:pathLst>
                    <a:path w="38" h="116">
                      <a:moveTo>
                        <a:pt x="34" y="14"/>
                      </a:moveTo>
                      <a:lnTo>
                        <a:pt x="34" y="14"/>
                      </a:lnTo>
                      <a:lnTo>
                        <a:pt x="26" y="24"/>
                      </a:lnTo>
                      <a:lnTo>
                        <a:pt x="22" y="34"/>
                      </a:lnTo>
                      <a:lnTo>
                        <a:pt x="18" y="46"/>
                      </a:lnTo>
                      <a:lnTo>
                        <a:pt x="16" y="58"/>
                      </a:lnTo>
                      <a:lnTo>
                        <a:pt x="16" y="58"/>
                      </a:lnTo>
                      <a:lnTo>
                        <a:pt x="18" y="70"/>
                      </a:lnTo>
                      <a:lnTo>
                        <a:pt x="22" y="82"/>
                      </a:lnTo>
                      <a:lnTo>
                        <a:pt x="26" y="92"/>
                      </a:lnTo>
                      <a:lnTo>
                        <a:pt x="34" y="102"/>
                      </a:lnTo>
                      <a:lnTo>
                        <a:pt x="34" y="102"/>
                      </a:lnTo>
                      <a:lnTo>
                        <a:pt x="36" y="104"/>
                      </a:lnTo>
                      <a:lnTo>
                        <a:pt x="38" y="108"/>
                      </a:lnTo>
                      <a:lnTo>
                        <a:pt x="36" y="110"/>
                      </a:lnTo>
                      <a:lnTo>
                        <a:pt x="34" y="114"/>
                      </a:lnTo>
                      <a:lnTo>
                        <a:pt x="34" y="114"/>
                      </a:lnTo>
                      <a:lnTo>
                        <a:pt x="32" y="116"/>
                      </a:lnTo>
                      <a:lnTo>
                        <a:pt x="30" y="116"/>
                      </a:lnTo>
                      <a:lnTo>
                        <a:pt x="26" y="116"/>
                      </a:lnTo>
                      <a:lnTo>
                        <a:pt x="24" y="114"/>
                      </a:lnTo>
                      <a:lnTo>
                        <a:pt x="24" y="114"/>
                      </a:lnTo>
                      <a:lnTo>
                        <a:pt x="14" y="100"/>
                      </a:lnTo>
                      <a:lnTo>
                        <a:pt x="6" y="88"/>
                      </a:lnTo>
                      <a:lnTo>
                        <a:pt x="2" y="72"/>
                      </a:lnTo>
                      <a:lnTo>
                        <a:pt x="0" y="58"/>
                      </a:lnTo>
                      <a:lnTo>
                        <a:pt x="2" y="42"/>
                      </a:lnTo>
                      <a:lnTo>
                        <a:pt x="6" y="28"/>
                      </a:lnTo>
                      <a:lnTo>
                        <a:pt x="14" y="14"/>
                      </a:lnTo>
                      <a:lnTo>
                        <a:pt x="24" y="2"/>
                      </a:lnTo>
                      <a:lnTo>
                        <a:pt x="24" y="2"/>
                      </a:lnTo>
                      <a:lnTo>
                        <a:pt x="26" y="0"/>
                      </a:lnTo>
                      <a:lnTo>
                        <a:pt x="30" y="0"/>
                      </a:lnTo>
                      <a:lnTo>
                        <a:pt x="32" y="0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6" y="4"/>
                      </a:lnTo>
                      <a:lnTo>
                        <a:pt x="38" y="8"/>
                      </a:lnTo>
                      <a:lnTo>
                        <a:pt x="36" y="10"/>
                      </a:lnTo>
                      <a:lnTo>
                        <a:pt x="34" y="14"/>
                      </a:lnTo>
                      <a:lnTo>
                        <a:pt x="34" y="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1D1D1A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6" name="Freeform 69"/>
                <p:cNvSpPr>
                  <a:spLocks/>
                </p:cNvSpPr>
                <p:nvPr/>
              </p:nvSpPr>
              <p:spPr bwMode="auto">
                <a:xfrm>
                  <a:off x="10460392" y="-1660881"/>
                  <a:ext cx="94932" cy="259481"/>
                </a:xfrm>
                <a:custGeom>
                  <a:avLst/>
                  <a:gdLst/>
                  <a:ahLst/>
                  <a:cxnLst>
                    <a:cxn ang="0">
                      <a:pos x="28" y="14"/>
                    </a:cxn>
                    <a:cxn ang="0">
                      <a:pos x="28" y="14"/>
                    </a:cxn>
                    <a:cxn ang="0">
                      <a:pos x="24" y="20"/>
                    </a:cxn>
                    <a:cxn ang="0">
                      <a:pos x="20" y="28"/>
                    </a:cxn>
                    <a:cxn ang="0">
                      <a:pos x="18" y="34"/>
                    </a:cxn>
                    <a:cxn ang="0">
                      <a:pos x="16" y="42"/>
                    </a:cxn>
                    <a:cxn ang="0">
                      <a:pos x="18" y="48"/>
                    </a:cxn>
                    <a:cxn ang="0">
                      <a:pos x="20" y="56"/>
                    </a:cxn>
                    <a:cxn ang="0">
                      <a:pos x="24" y="62"/>
                    </a:cxn>
                    <a:cxn ang="0">
                      <a:pos x="28" y="68"/>
                    </a:cxn>
                    <a:cxn ang="0">
                      <a:pos x="28" y="68"/>
                    </a:cxn>
                    <a:cxn ang="0">
                      <a:pos x="30" y="72"/>
                    </a:cxn>
                    <a:cxn ang="0">
                      <a:pos x="30" y="74"/>
                    </a:cxn>
                    <a:cxn ang="0">
                      <a:pos x="30" y="78"/>
                    </a:cxn>
                    <a:cxn ang="0">
                      <a:pos x="28" y="80"/>
                    </a:cxn>
                    <a:cxn ang="0">
                      <a:pos x="28" y="80"/>
                    </a:cxn>
                    <a:cxn ang="0">
                      <a:pos x="26" y="82"/>
                    </a:cxn>
                    <a:cxn ang="0">
                      <a:pos x="22" y="82"/>
                    </a:cxn>
                    <a:cxn ang="0">
                      <a:pos x="20" y="82"/>
                    </a:cxn>
                    <a:cxn ang="0">
                      <a:pos x="16" y="80"/>
                    </a:cxn>
                    <a:cxn ang="0">
                      <a:pos x="16" y="80"/>
                    </a:cxn>
                    <a:cxn ang="0">
                      <a:pos x="10" y="72"/>
                    </a:cxn>
                    <a:cxn ang="0">
                      <a:pos x="4" y="62"/>
                    </a:cxn>
                    <a:cxn ang="0">
                      <a:pos x="2" y="52"/>
                    </a:cxn>
                    <a:cxn ang="0">
                      <a:pos x="0" y="42"/>
                    </a:cxn>
                    <a:cxn ang="0">
                      <a:pos x="2" y="32"/>
                    </a:cxn>
                    <a:cxn ang="0">
                      <a:pos x="4" y="22"/>
                    </a:cxn>
                    <a:cxn ang="0">
                      <a:pos x="10" y="12"/>
                    </a:cxn>
                    <a:cxn ang="0">
                      <a:pos x="16" y="4"/>
                    </a:cxn>
                    <a:cxn ang="0">
                      <a:pos x="16" y="4"/>
                    </a:cxn>
                    <a:cxn ang="0">
                      <a:pos x="20" y="2"/>
                    </a:cxn>
                    <a:cxn ang="0">
                      <a:pos x="22" y="0"/>
                    </a:cxn>
                    <a:cxn ang="0">
                      <a:pos x="26" y="2"/>
                    </a:cxn>
                    <a:cxn ang="0">
                      <a:pos x="28" y="4"/>
                    </a:cxn>
                    <a:cxn ang="0">
                      <a:pos x="28" y="4"/>
                    </a:cxn>
                    <a:cxn ang="0">
                      <a:pos x="30" y="6"/>
                    </a:cxn>
                    <a:cxn ang="0">
                      <a:pos x="30" y="8"/>
                    </a:cxn>
                    <a:cxn ang="0">
                      <a:pos x="30" y="12"/>
                    </a:cxn>
                    <a:cxn ang="0">
                      <a:pos x="28" y="14"/>
                    </a:cxn>
                    <a:cxn ang="0">
                      <a:pos x="28" y="14"/>
                    </a:cxn>
                  </a:cxnLst>
                  <a:rect l="0" t="0" r="r" b="b"/>
                  <a:pathLst>
                    <a:path w="30" h="82">
                      <a:moveTo>
                        <a:pt x="28" y="14"/>
                      </a:moveTo>
                      <a:lnTo>
                        <a:pt x="28" y="14"/>
                      </a:lnTo>
                      <a:lnTo>
                        <a:pt x="24" y="20"/>
                      </a:lnTo>
                      <a:lnTo>
                        <a:pt x="20" y="28"/>
                      </a:lnTo>
                      <a:lnTo>
                        <a:pt x="18" y="34"/>
                      </a:lnTo>
                      <a:lnTo>
                        <a:pt x="16" y="42"/>
                      </a:lnTo>
                      <a:lnTo>
                        <a:pt x="18" y="48"/>
                      </a:lnTo>
                      <a:lnTo>
                        <a:pt x="20" y="56"/>
                      </a:lnTo>
                      <a:lnTo>
                        <a:pt x="24" y="62"/>
                      </a:lnTo>
                      <a:lnTo>
                        <a:pt x="28" y="68"/>
                      </a:lnTo>
                      <a:lnTo>
                        <a:pt x="28" y="68"/>
                      </a:lnTo>
                      <a:lnTo>
                        <a:pt x="30" y="72"/>
                      </a:lnTo>
                      <a:lnTo>
                        <a:pt x="30" y="74"/>
                      </a:lnTo>
                      <a:lnTo>
                        <a:pt x="30" y="78"/>
                      </a:lnTo>
                      <a:lnTo>
                        <a:pt x="28" y="80"/>
                      </a:lnTo>
                      <a:lnTo>
                        <a:pt x="28" y="80"/>
                      </a:lnTo>
                      <a:lnTo>
                        <a:pt x="26" y="82"/>
                      </a:lnTo>
                      <a:lnTo>
                        <a:pt x="22" y="82"/>
                      </a:lnTo>
                      <a:lnTo>
                        <a:pt x="20" y="82"/>
                      </a:lnTo>
                      <a:lnTo>
                        <a:pt x="16" y="80"/>
                      </a:lnTo>
                      <a:lnTo>
                        <a:pt x="16" y="80"/>
                      </a:lnTo>
                      <a:lnTo>
                        <a:pt x="10" y="72"/>
                      </a:lnTo>
                      <a:lnTo>
                        <a:pt x="4" y="62"/>
                      </a:lnTo>
                      <a:lnTo>
                        <a:pt x="2" y="52"/>
                      </a:lnTo>
                      <a:lnTo>
                        <a:pt x="0" y="42"/>
                      </a:lnTo>
                      <a:lnTo>
                        <a:pt x="2" y="32"/>
                      </a:lnTo>
                      <a:lnTo>
                        <a:pt x="4" y="22"/>
                      </a:lnTo>
                      <a:lnTo>
                        <a:pt x="10" y="12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20" y="2"/>
                      </a:lnTo>
                      <a:lnTo>
                        <a:pt x="22" y="0"/>
                      </a:lnTo>
                      <a:lnTo>
                        <a:pt x="26" y="2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30" y="6"/>
                      </a:lnTo>
                      <a:lnTo>
                        <a:pt x="30" y="8"/>
                      </a:lnTo>
                      <a:lnTo>
                        <a:pt x="30" y="12"/>
                      </a:lnTo>
                      <a:lnTo>
                        <a:pt x="28" y="14"/>
                      </a:lnTo>
                      <a:lnTo>
                        <a:pt x="28" y="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1D1D1A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7" name="Freeform 70"/>
                <p:cNvSpPr>
                  <a:spLocks noEditPoints="1"/>
                </p:cNvSpPr>
                <p:nvPr/>
              </p:nvSpPr>
              <p:spPr bwMode="auto">
                <a:xfrm>
                  <a:off x="10346473" y="-1268495"/>
                  <a:ext cx="601237" cy="208851"/>
                </a:xfrm>
                <a:custGeom>
                  <a:avLst/>
                  <a:gdLst/>
                  <a:ahLst/>
                  <a:cxnLst>
                    <a:cxn ang="0">
                      <a:pos x="184" y="0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4"/>
                    </a:cxn>
                    <a:cxn ang="0">
                      <a:pos x="0" y="62"/>
                    </a:cxn>
                    <a:cxn ang="0">
                      <a:pos x="0" y="62"/>
                    </a:cxn>
                    <a:cxn ang="0">
                      <a:pos x="2" y="66"/>
                    </a:cxn>
                    <a:cxn ang="0">
                      <a:pos x="6" y="66"/>
                    </a:cxn>
                    <a:cxn ang="0">
                      <a:pos x="184" y="66"/>
                    </a:cxn>
                    <a:cxn ang="0">
                      <a:pos x="184" y="66"/>
                    </a:cxn>
                    <a:cxn ang="0">
                      <a:pos x="188" y="66"/>
                    </a:cxn>
                    <a:cxn ang="0">
                      <a:pos x="190" y="62"/>
                    </a:cxn>
                    <a:cxn ang="0">
                      <a:pos x="190" y="4"/>
                    </a:cxn>
                    <a:cxn ang="0">
                      <a:pos x="190" y="4"/>
                    </a:cxn>
                    <a:cxn ang="0">
                      <a:pos x="188" y="0"/>
                    </a:cxn>
                    <a:cxn ang="0">
                      <a:pos x="184" y="0"/>
                    </a:cxn>
                    <a:cxn ang="0">
                      <a:pos x="184" y="0"/>
                    </a:cxn>
                    <a:cxn ang="0">
                      <a:pos x="36" y="46"/>
                    </a:cxn>
                    <a:cxn ang="0">
                      <a:pos x="36" y="46"/>
                    </a:cxn>
                    <a:cxn ang="0">
                      <a:pos x="28" y="44"/>
                    </a:cxn>
                    <a:cxn ang="0">
                      <a:pos x="22" y="42"/>
                    </a:cxn>
                    <a:cxn ang="0">
                      <a:pos x="18" y="38"/>
                    </a:cxn>
                    <a:cxn ang="0">
                      <a:pos x="16" y="32"/>
                    </a:cxn>
                    <a:cxn ang="0">
                      <a:pos x="16" y="32"/>
                    </a:cxn>
                    <a:cxn ang="0">
                      <a:pos x="18" y="28"/>
                    </a:cxn>
                    <a:cxn ang="0">
                      <a:pos x="22" y="24"/>
                    </a:cxn>
                    <a:cxn ang="0">
                      <a:pos x="28" y="22"/>
                    </a:cxn>
                    <a:cxn ang="0">
                      <a:pos x="36" y="20"/>
                    </a:cxn>
                    <a:cxn ang="0">
                      <a:pos x="36" y="20"/>
                    </a:cxn>
                    <a:cxn ang="0">
                      <a:pos x="42" y="22"/>
                    </a:cxn>
                    <a:cxn ang="0">
                      <a:pos x="48" y="24"/>
                    </a:cxn>
                    <a:cxn ang="0">
                      <a:pos x="52" y="28"/>
                    </a:cxn>
                    <a:cxn ang="0">
                      <a:pos x="54" y="32"/>
                    </a:cxn>
                    <a:cxn ang="0">
                      <a:pos x="54" y="32"/>
                    </a:cxn>
                    <a:cxn ang="0">
                      <a:pos x="52" y="38"/>
                    </a:cxn>
                    <a:cxn ang="0">
                      <a:pos x="48" y="42"/>
                    </a:cxn>
                    <a:cxn ang="0">
                      <a:pos x="42" y="44"/>
                    </a:cxn>
                    <a:cxn ang="0">
                      <a:pos x="36" y="46"/>
                    </a:cxn>
                    <a:cxn ang="0">
                      <a:pos x="36" y="46"/>
                    </a:cxn>
                    <a:cxn ang="0">
                      <a:pos x="172" y="38"/>
                    </a:cxn>
                    <a:cxn ang="0">
                      <a:pos x="172" y="38"/>
                    </a:cxn>
                    <a:cxn ang="0">
                      <a:pos x="172" y="42"/>
                    </a:cxn>
                    <a:cxn ang="0">
                      <a:pos x="168" y="42"/>
                    </a:cxn>
                    <a:cxn ang="0">
                      <a:pos x="86" y="42"/>
                    </a:cxn>
                    <a:cxn ang="0">
                      <a:pos x="86" y="42"/>
                    </a:cxn>
                    <a:cxn ang="0">
                      <a:pos x="84" y="42"/>
                    </a:cxn>
                    <a:cxn ang="0">
                      <a:pos x="82" y="38"/>
                    </a:cxn>
                    <a:cxn ang="0">
                      <a:pos x="82" y="28"/>
                    </a:cxn>
                    <a:cxn ang="0">
                      <a:pos x="82" y="28"/>
                    </a:cxn>
                    <a:cxn ang="0">
                      <a:pos x="84" y="24"/>
                    </a:cxn>
                    <a:cxn ang="0">
                      <a:pos x="86" y="24"/>
                    </a:cxn>
                    <a:cxn ang="0">
                      <a:pos x="168" y="24"/>
                    </a:cxn>
                    <a:cxn ang="0">
                      <a:pos x="168" y="24"/>
                    </a:cxn>
                    <a:cxn ang="0">
                      <a:pos x="172" y="24"/>
                    </a:cxn>
                    <a:cxn ang="0">
                      <a:pos x="172" y="28"/>
                    </a:cxn>
                    <a:cxn ang="0">
                      <a:pos x="172" y="38"/>
                    </a:cxn>
                  </a:cxnLst>
                  <a:rect l="0" t="0" r="r" b="b"/>
                  <a:pathLst>
                    <a:path w="190" h="66">
                      <a:moveTo>
                        <a:pt x="184" y="0"/>
                      </a:move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4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2" y="66"/>
                      </a:lnTo>
                      <a:lnTo>
                        <a:pt x="6" y="66"/>
                      </a:lnTo>
                      <a:lnTo>
                        <a:pt x="184" y="66"/>
                      </a:lnTo>
                      <a:lnTo>
                        <a:pt x="184" y="66"/>
                      </a:lnTo>
                      <a:lnTo>
                        <a:pt x="188" y="66"/>
                      </a:lnTo>
                      <a:lnTo>
                        <a:pt x="190" y="62"/>
                      </a:lnTo>
                      <a:lnTo>
                        <a:pt x="190" y="4"/>
                      </a:lnTo>
                      <a:lnTo>
                        <a:pt x="190" y="4"/>
                      </a:lnTo>
                      <a:lnTo>
                        <a:pt x="188" y="0"/>
                      </a:lnTo>
                      <a:lnTo>
                        <a:pt x="184" y="0"/>
                      </a:lnTo>
                      <a:lnTo>
                        <a:pt x="184" y="0"/>
                      </a:lnTo>
                      <a:close/>
                      <a:moveTo>
                        <a:pt x="36" y="46"/>
                      </a:moveTo>
                      <a:lnTo>
                        <a:pt x="36" y="46"/>
                      </a:lnTo>
                      <a:lnTo>
                        <a:pt x="28" y="44"/>
                      </a:lnTo>
                      <a:lnTo>
                        <a:pt x="22" y="42"/>
                      </a:lnTo>
                      <a:lnTo>
                        <a:pt x="18" y="38"/>
                      </a:lnTo>
                      <a:lnTo>
                        <a:pt x="16" y="32"/>
                      </a:lnTo>
                      <a:lnTo>
                        <a:pt x="16" y="32"/>
                      </a:lnTo>
                      <a:lnTo>
                        <a:pt x="18" y="28"/>
                      </a:lnTo>
                      <a:lnTo>
                        <a:pt x="22" y="24"/>
                      </a:lnTo>
                      <a:lnTo>
                        <a:pt x="28" y="22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42" y="22"/>
                      </a:lnTo>
                      <a:lnTo>
                        <a:pt x="48" y="24"/>
                      </a:lnTo>
                      <a:lnTo>
                        <a:pt x="52" y="28"/>
                      </a:lnTo>
                      <a:lnTo>
                        <a:pt x="54" y="32"/>
                      </a:lnTo>
                      <a:lnTo>
                        <a:pt x="54" y="32"/>
                      </a:lnTo>
                      <a:lnTo>
                        <a:pt x="52" y="38"/>
                      </a:lnTo>
                      <a:lnTo>
                        <a:pt x="48" y="42"/>
                      </a:lnTo>
                      <a:lnTo>
                        <a:pt x="42" y="44"/>
                      </a:lnTo>
                      <a:lnTo>
                        <a:pt x="36" y="46"/>
                      </a:lnTo>
                      <a:lnTo>
                        <a:pt x="36" y="46"/>
                      </a:lnTo>
                      <a:close/>
                      <a:moveTo>
                        <a:pt x="172" y="38"/>
                      </a:moveTo>
                      <a:lnTo>
                        <a:pt x="172" y="38"/>
                      </a:lnTo>
                      <a:lnTo>
                        <a:pt x="172" y="42"/>
                      </a:lnTo>
                      <a:lnTo>
                        <a:pt x="168" y="42"/>
                      </a:lnTo>
                      <a:lnTo>
                        <a:pt x="86" y="42"/>
                      </a:lnTo>
                      <a:lnTo>
                        <a:pt x="86" y="42"/>
                      </a:lnTo>
                      <a:lnTo>
                        <a:pt x="84" y="42"/>
                      </a:lnTo>
                      <a:lnTo>
                        <a:pt x="82" y="38"/>
                      </a:lnTo>
                      <a:lnTo>
                        <a:pt x="82" y="28"/>
                      </a:lnTo>
                      <a:lnTo>
                        <a:pt x="82" y="28"/>
                      </a:lnTo>
                      <a:lnTo>
                        <a:pt x="84" y="24"/>
                      </a:lnTo>
                      <a:lnTo>
                        <a:pt x="86" y="24"/>
                      </a:lnTo>
                      <a:lnTo>
                        <a:pt x="168" y="24"/>
                      </a:lnTo>
                      <a:lnTo>
                        <a:pt x="168" y="24"/>
                      </a:lnTo>
                      <a:lnTo>
                        <a:pt x="172" y="24"/>
                      </a:lnTo>
                      <a:lnTo>
                        <a:pt x="172" y="28"/>
                      </a:lnTo>
                      <a:lnTo>
                        <a:pt x="172" y="38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1D1D1A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8" name="Freeform 71"/>
                <p:cNvSpPr>
                  <a:spLocks/>
                </p:cNvSpPr>
                <p:nvPr/>
              </p:nvSpPr>
              <p:spPr bwMode="auto">
                <a:xfrm>
                  <a:off x="10637599" y="-1553291"/>
                  <a:ext cx="69617" cy="259481"/>
                </a:xfrm>
                <a:custGeom>
                  <a:avLst/>
                  <a:gdLst/>
                  <a:ahLst/>
                  <a:cxnLst>
                    <a:cxn ang="0">
                      <a:pos x="22" y="76"/>
                    </a:cxn>
                    <a:cxn ang="0">
                      <a:pos x="22" y="76"/>
                    </a:cxn>
                    <a:cxn ang="0">
                      <a:pos x="20" y="80"/>
                    </a:cxn>
                    <a:cxn ang="0">
                      <a:pos x="16" y="82"/>
                    </a:cxn>
                    <a:cxn ang="0">
                      <a:pos x="4" y="82"/>
                    </a:cxn>
                    <a:cxn ang="0">
                      <a:pos x="4" y="82"/>
                    </a:cxn>
                    <a:cxn ang="0">
                      <a:pos x="2" y="80"/>
                    </a:cxn>
                    <a:cxn ang="0">
                      <a:pos x="0" y="76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2" y="2"/>
                    </a:cxn>
                    <a:cxn ang="0">
                      <a:pos x="4" y="0"/>
                    </a:cxn>
                    <a:cxn ang="0">
                      <a:pos x="16" y="0"/>
                    </a:cxn>
                    <a:cxn ang="0">
                      <a:pos x="16" y="0"/>
                    </a:cxn>
                    <a:cxn ang="0">
                      <a:pos x="20" y="2"/>
                    </a:cxn>
                    <a:cxn ang="0">
                      <a:pos x="22" y="4"/>
                    </a:cxn>
                    <a:cxn ang="0">
                      <a:pos x="22" y="76"/>
                    </a:cxn>
                  </a:cxnLst>
                  <a:rect l="0" t="0" r="r" b="b"/>
                  <a:pathLst>
                    <a:path w="22" h="82">
                      <a:moveTo>
                        <a:pt x="22" y="76"/>
                      </a:moveTo>
                      <a:lnTo>
                        <a:pt x="22" y="76"/>
                      </a:lnTo>
                      <a:lnTo>
                        <a:pt x="20" y="80"/>
                      </a:lnTo>
                      <a:lnTo>
                        <a:pt x="16" y="82"/>
                      </a:lnTo>
                      <a:lnTo>
                        <a:pt x="4" y="82"/>
                      </a:lnTo>
                      <a:lnTo>
                        <a:pt x="4" y="82"/>
                      </a:lnTo>
                      <a:lnTo>
                        <a:pt x="2" y="80"/>
                      </a:lnTo>
                      <a:lnTo>
                        <a:pt x="0" y="76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0" y="2"/>
                      </a:lnTo>
                      <a:lnTo>
                        <a:pt x="22" y="4"/>
                      </a:lnTo>
                      <a:lnTo>
                        <a:pt x="22" y="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1D1D1A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253" name="black-plug-head_72687"/>
              <p:cNvSpPr>
                <a:spLocks noChangeAspect="1"/>
              </p:cNvSpPr>
              <p:nvPr/>
            </p:nvSpPr>
            <p:spPr bwMode="auto">
              <a:xfrm rot="5400000" flipH="1">
                <a:off x="5637102" y="5397806"/>
                <a:ext cx="123667" cy="234363"/>
              </a:xfrm>
              <a:custGeom>
                <a:avLst/>
                <a:gdLst>
                  <a:gd name="connsiteX0" fmla="*/ 176554 w 426144"/>
                  <a:gd name="connsiteY0" fmla="*/ 468414 h 607851"/>
                  <a:gd name="connsiteX1" fmla="*/ 249448 w 426144"/>
                  <a:gd name="connsiteY1" fmla="*/ 468414 h 607851"/>
                  <a:gd name="connsiteX2" fmla="*/ 249448 w 426144"/>
                  <a:gd name="connsiteY2" fmla="*/ 607851 h 607851"/>
                  <a:gd name="connsiteX3" fmla="*/ 176554 w 426144"/>
                  <a:gd name="connsiteY3" fmla="*/ 607851 h 607851"/>
                  <a:gd name="connsiteX4" fmla="*/ 90339 w 426144"/>
                  <a:gd name="connsiteY4" fmla="*/ 0 h 607851"/>
                  <a:gd name="connsiteX5" fmla="*/ 149189 w 426144"/>
                  <a:gd name="connsiteY5" fmla="*/ 0 h 607851"/>
                  <a:gd name="connsiteX6" fmla="*/ 156932 w 426144"/>
                  <a:gd name="connsiteY6" fmla="*/ 7733 h 607851"/>
                  <a:gd name="connsiteX7" fmla="*/ 156932 w 426144"/>
                  <a:gd name="connsiteY7" fmla="*/ 138928 h 607851"/>
                  <a:gd name="connsiteX8" fmla="*/ 269082 w 426144"/>
                  <a:gd name="connsiteY8" fmla="*/ 138928 h 607851"/>
                  <a:gd name="connsiteX9" fmla="*/ 269082 w 426144"/>
                  <a:gd name="connsiteY9" fmla="*/ 7733 h 607851"/>
                  <a:gd name="connsiteX10" fmla="*/ 276826 w 426144"/>
                  <a:gd name="connsiteY10" fmla="*/ 0 h 607851"/>
                  <a:gd name="connsiteX11" fmla="*/ 335676 w 426144"/>
                  <a:gd name="connsiteY11" fmla="*/ 0 h 607851"/>
                  <a:gd name="connsiteX12" fmla="*/ 343419 w 426144"/>
                  <a:gd name="connsiteY12" fmla="*/ 7733 h 607851"/>
                  <a:gd name="connsiteX13" fmla="*/ 343419 w 426144"/>
                  <a:gd name="connsiteY13" fmla="*/ 138928 h 607851"/>
                  <a:gd name="connsiteX14" fmla="*/ 418142 w 426144"/>
                  <a:gd name="connsiteY14" fmla="*/ 138928 h 607851"/>
                  <a:gd name="connsiteX15" fmla="*/ 426144 w 426144"/>
                  <a:gd name="connsiteY15" fmla="*/ 146919 h 607851"/>
                  <a:gd name="connsiteX16" fmla="*/ 426144 w 426144"/>
                  <a:gd name="connsiteY16" fmla="*/ 357889 h 607851"/>
                  <a:gd name="connsiteX17" fmla="*/ 348323 w 426144"/>
                  <a:gd name="connsiteY17" fmla="*/ 435601 h 607851"/>
                  <a:gd name="connsiteX18" fmla="*/ 77692 w 426144"/>
                  <a:gd name="connsiteY18" fmla="*/ 435601 h 607851"/>
                  <a:gd name="connsiteX19" fmla="*/ 0 w 426144"/>
                  <a:gd name="connsiteY19" fmla="*/ 357889 h 607851"/>
                  <a:gd name="connsiteX20" fmla="*/ 0 w 426144"/>
                  <a:gd name="connsiteY20" fmla="*/ 146919 h 607851"/>
                  <a:gd name="connsiteX21" fmla="*/ 7872 w 426144"/>
                  <a:gd name="connsiteY21" fmla="*/ 138928 h 607851"/>
                  <a:gd name="connsiteX22" fmla="*/ 82596 w 426144"/>
                  <a:gd name="connsiteY22" fmla="*/ 138928 h 607851"/>
                  <a:gd name="connsiteX23" fmla="*/ 82596 w 426144"/>
                  <a:gd name="connsiteY23" fmla="*/ 7733 h 607851"/>
                  <a:gd name="connsiteX24" fmla="*/ 90339 w 426144"/>
                  <a:gd name="connsiteY24" fmla="*/ 0 h 607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26144" h="607851">
                    <a:moveTo>
                      <a:pt x="176554" y="468414"/>
                    </a:moveTo>
                    <a:lnTo>
                      <a:pt x="249448" y="468414"/>
                    </a:lnTo>
                    <a:lnTo>
                      <a:pt x="249448" y="607851"/>
                    </a:lnTo>
                    <a:lnTo>
                      <a:pt x="176554" y="607851"/>
                    </a:lnTo>
                    <a:close/>
                    <a:moveTo>
                      <a:pt x="90339" y="0"/>
                    </a:moveTo>
                    <a:lnTo>
                      <a:pt x="149189" y="0"/>
                    </a:lnTo>
                    <a:cubicBezTo>
                      <a:pt x="153448" y="0"/>
                      <a:pt x="156932" y="3480"/>
                      <a:pt x="156932" y="7733"/>
                    </a:cubicBezTo>
                    <a:lnTo>
                      <a:pt x="156932" y="138928"/>
                    </a:lnTo>
                    <a:lnTo>
                      <a:pt x="269082" y="138928"/>
                    </a:lnTo>
                    <a:lnTo>
                      <a:pt x="269082" y="7733"/>
                    </a:lnTo>
                    <a:cubicBezTo>
                      <a:pt x="269082" y="3480"/>
                      <a:pt x="272567" y="0"/>
                      <a:pt x="276826" y="0"/>
                    </a:cubicBezTo>
                    <a:lnTo>
                      <a:pt x="335676" y="0"/>
                    </a:lnTo>
                    <a:cubicBezTo>
                      <a:pt x="339934" y="0"/>
                      <a:pt x="343419" y="3480"/>
                      <a:pt x="343419" y="7733"/>
                    </a:cubicBezTo>
                    <a:lnTo>
                      <a:pt x="343419" y="138928"/>
                    </a:lnTo>
                    <a:lnTo>
                      <a:pt x="418142" y="138928"/>
                    </a:lnTo>
                    <a:cubicBezTo>
                      <a:pt x="422530" y="138928"/>
                      <a:pt x="426144" y="142537"/>
                      <a:pt x="426144" y="146919"/>
                    </a:cubicBezTo>
                    <a:lnTo>
                      <a:pt x="426144" y="357889"/>
                    </a:lnTo>
                    <a:cubicBezTo>
                      <a:pt x="426144" y="400804"/>
                      <a:pt x="391299" y="435601"/>
                      <a:pt x="348323" y="435601"/>
                    </a:cubicBezTo>
                    <a:lnTo>
                      <a:pt x="77692" y="435601"/>
                    </a:lnTo>
                    <a:cubicBezTo>
                      <a:pt x="34845" y="435601"/>
                      <a:pt x="0" y="400676"/>
                      <a:pt x="0" y="357889"/>
                    </a:cubicBezTo>
                    <a:lnTo>
                      <a:pt x="0" y="146919"/>
                    </a:lnTo>
                    <a:cubicBezTo>
                      <a:pt x="0" y="142537"/>
                      <a:pt x="3485" y="138928"/>
                      <a:pt x="7872" y="138928"/>
                    </a:cubicBezTo>
                    <a:lnTo>
                      <a:pt x="82596" y="138928"/>
                    </a:lnTo>
                    <a:lnTo>
                      <a:pt x="82596" y="7733"/>
                    </a:lnTo>
                    <a:cubicBezTo>
                      <a:pt x="82596" y="3480"/>
                      <a:pt x="86081" y="0"/>
                      <a:pt x="90339" y="0"/>
                    </a:cubicBezTo>
                    <a:close/>
                  </a:path>
                </a:pathLst>
              </a:custGeom>
              <a:solidFill>
                <a:srgbClr val="6F6F64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6671801" y="3826310"/>
            <a:ext cx="3646246" cy="556962"/>
            <a:chOff x="3323663" y="4062040"/>
            <a:chExt cx="3307898" cy="505280"/>
          </a:xfrm>
        </p:grpSpPr>
        <p:grpSp>
          <p:nvGrpSpPr>
            <p:cNvPr id="254" name="组合 634"/>
            <p:cNvGrpSpPr/>
            <p:nvPr/>
          </p:nvGrpSpPr>
          <p:grpSpPr>
            <a:xfrm>
              <a:off x="3323663" y="4062040"/>
              <a:ext cx="470566" cy="505280"/>
              <a:chOff x="14536144" y="-793834"/>
              <a:chExt cx="772115" cy="829074"/>
            </a:xfrm>
            <a:solidFill>
              <a:srgbClr val="6F6F64"/>
            </a:solidFill>
          </p:grpSpPr>
          <p:sp>
            <p:nvSpPr>
              <p:cNvPr id="255" name="Freeform 33"/>
              <p:cNvSpPr>
                <a:spLocks noEditPoints="1"/>
              </p:cNvSpPr>
              <p:nvPr/>
            </p:nvSpPr>
            <p:spPr bwMode="auto">
              <a:xfrm>
                <a:off x="14770310" y="-521695"/>
                <a:ext cx="348084" cy="556935"/>
              </a:xfrm>
              <a:custGeom>
                <a:avLst/>
                <a:gdLst/>
                <a:ahLst/>
                <a:cxnLst>
                  <a:cxn ang="0">
                    <a:pos x="68" y="54"/>
                  </a:cxn>
                  <a:cxn ang="0">
                    <a:pos x="68" y="48"/>
                  </a:cxn>
                  <a:cxn ang="0">
                    <a:pos x="70" y="44"/>
                  </a:cxn>
                  <a:cxn ang="0">
                    <a:pos x="78" y="32"/>
                  </a:cxn>
                  <a:cxn ang="0">
                    <a:pos x="80" y="24"/>
                  </a:cxn>
                  <a:cxn ang="0">
                    <a:pos x="74" y="6"/>
                  </a:cxn>
                  <a:cxn ang="0">
                    <a:pos x="56" y="0"/>
                  </a:cxn>
                  <a:cxn ang="0">
                    <a:pos x="46" y="2"/>
                  </a:cxn>
                  <a:cxn ang="0">
                    <a:pos x="32" y="16"/>
                  </a:cxn>
                  <a:cxn ang="0">
                    <a:pos x="30" y="24"/>
                  </a:cxn>
                  <a:cxn ang="0">
                    <a:pos x="34" y="38"/>
                  </a:cxn>
                  <a:cxn ang="0">
                    <a:pos x="40" y="44"/>
                  </a:cxn>
                  <a:cxn ang="0">
                    <a:pos x="42" y="54"/>
                  </a:cxn>
                  <a:cxn ang="0">
                    <a:pos x="0" y="174"/>
                  </a:cxn>
                  <a:cxn ang="0">
                    <a:pos x="2" y="176"/>
                  </a:cxn>
                  <a:cxn ang="0">
                    <a:pos x="22" y="170"/>
                  </a:cxn>
                  <a:cxn ang="0">
                    <a:pos x="56" y="164"/>
                  </a:cxn>
                  <a:cxn ang="0">
                    <a:pos x="72" y="166"/>
                  </a:cxn>
                  <a:cxn ang="0">
                    <a:pos x="108" y="176"/>
                  </a:cxn>
                  <a:cxn ang="0">
                    <a:pos x="110" y="176"/>
                  </a:cxn>
                  <a:cxn ang="0">
                    <a:pos x="110" y="174"/>
                  </a:cxn>
                  <a:cxn ang="0">
                    <a:pos x="56" y="72"/>
                  </a:cxn>
                  <a:cxn ang="0">
                    <a:pos x="64" y="76"/>
                  </a:cxn>
                  <a:cxn ang="0">
                    <a:pos x="68" y="84"/>
                  </a:cxn>
                  <a:cxn ang="0">
                    <a:pos x="66" y="90"/>
                  </a:cxn>
                  <a:cxn ang="0">
                    <a:pos x="60" y="96"/>
                  </a:cxn>
                  <a:cxn ang="0">
                    <a:pos x="56" y="98"/>
                  </a:cxn>
                  <a:cxn ang="0">
                    <a:pos x="46" y="94"/>
                  </a:cxn>
                  <a:cxn ang="0">
                    <a:pos x="42" y="84"/>
                  </a:cxn>
                  <a:cxn ang="0">
                    <a:pos x="44" y="80"/>
                  </a:cxn>
                  <a:cxn ang="0">
                    <a:pos x="50" y="74"/>
                  </a:cxn>
                  <a:cxn ang="0">
                    <a:pos x="56" y="72"/>
                  </a:cxn>
                  <a:cxn ang="0">
                    <a:pos x="56" y="144"/>
                  </a:cxn>
                  <a:cxn ang="0">
                    <a:pos x="42" y="138"/>
                  </a:cxn>
                  <a:cxn ang="0">
                    <a:pos x="36" y="124"/>
                  </a:cxn>
                  <a:cxn ang="0">
                    <a:pos x="38" y="118"/>
                  </a:cxn>
                  <a:cxn ang="0">
                    <a:pos x="48" y="108"/>
                  </a:cxn>
                  <a:cxn ang="0">
                    <a:pos x="56" y="106"/>
                  </a:cxn>
                  <a:cxn ang="0">
                    <a:pos x="68" y="112"/>
                  </a:cxn>
                  <a:cxn ang="0">
                    <a:pos x="74" y="124"/>
                  </a:cxn>
                  <a:cxn ang="0">
                    <a:pos x="72" y="132"/>
                  </a:cxn>
                  <a:cxn ang="0">
                    <a:pos x="62" y="142"/>
                  </a:cxn>
                  <a:cxn ang="0">
                    <a:pos x="56" y="144"/>
                  </a:cxn>
                </a:cxnLst>
                <a:rect l="0" t="0" r="r" b="b"/>
                <a:pathLst>
                  <a:path w="110" h="176">
                    <a:moveTo>
                      <a:pt x="110" y="174"/>
                    </a:moveTo>
                    <a:lnTo>
                      <a:pt x="68" y="54"/>
                    </a:lnTo>
                    <a:lnTo>
                      <a:pt x="68" y="54"/>
                    </a:lnTo>
                    <a:lnTo>
                      <a:pt x="68" y="48"/>
                    </a:lnTo>
                    <a:lnTo>
                      <a:pt x="70" y="44"/>
                    </a:lnTo>
                    <a:lnTo>
                      <a:pt x="70" y="44"/>
                    </a:lnTo>
                    <a:lnTo>
                      <a:pt x="76" y="38"/>
                    </a:lnTo>
                    <a:lnTo>
                      <a:pt x="78" y="32"/>
                    </a:lnTo>
                    <a:lnTo>
                      <a:pt x="80" y="24"/>
                    </a:lnTo>
                    <a:lnTo>
                      <a:pt x="80" y="24"/>
                    </a:lnTo>
                    <a:lnTo>
                      <a:pt x="78" y="16"/>
                    </a:lnTo>
                    <a:lnTo>
                      <a:pt x="74" y="6"/>
                    </a:lnTo>
                    <a:lnTo>
                      <a:pt x="64" y="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46" y="2"/>
                    </a:lnTo>
                    <a:lnTo>
                      <a:pt x="38" y="6"/>
                    </a:lnTo>
                    <a:lnTo>
                      <a:pt x="32" y="16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2" y="32"/>
                    </a:lnTo>
                    <a:lnTo>
                      <a:pt x="34" y="38"/>
                    </a:lnTo>
                    <a:lnTo>
                      <a:pt x="40" y="44"/>
                    </a:lnTo>
                    <a:lnTo>
                      <a:pt x="40" y="44"/>
                    </a:lnTo>
                    <a:lnTo>
                      <a:pt x="42" y="48"/>
                    </a:lnTo>
                    <a:lnTo>
                      <a:pt x="42" y="54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0" y="176"/>
                    </a:lnTo>
                    <a:lnTo>
                      <a:pt x="2" y="176"/>
                    </a:lnTo>
                    <a:lnTo>
                      <a:pt x="2" y="176"/>
                    </a:lnTo>
                    <a:lnTo>
                      <a:pt x="22" y="170"/>
                    </a:lnTo>
                    <a:lnTo>
                      <a:pt x="38" y="166"/>
                    </a:lnTo>
                    <a:lnTo>
                      <a:pt x="56" y="164"/>
                    </a:lnTo>
                    <a:lnTo>
                      <a:pt x="56" y="164"/>
                    </a:lnTo>
                    <a:lnTo>
                      <a:pt x="72" y="166"/>
                    </a:lnTo>
                    <a:lnTo>
                      <a:pt x="88" y="170"/>
                    </a:lnTo>
                    <a:lnTo>
                      <a:pt x="108" y="176"/>
                    </a:lnTo>
                    <a:lnTo>
                      <a:pt x="108" y="176"/>
                    </a:lnTo>
                    <a:lnTo>
                      <a:pt x="110" y="176"/>
                    </a:lnTo>
                    <a:lnTo>
                      <a:pt x="110" y="174"/>
                    </a:lnTo>
                    <a:lnTo>
                      <a:pt x="110" y="174"/>
                    </a:lnTo>
                    <a:close/>
                    <a:moveTo>
                      <a:pt x="56" y="72"/>
                    </a:moveTo>
                    <a:lnTo>
                      <a:pt x="56" y="72"/>
                    </a:lnTo>
                    <a:lnTo>
                      <a:pt x="60" y="74"/>
                    </a:lnTo>
                    <a:lnTo>
                      <a:pt x="64" y="76"/>
                    </a:lnTo>
                    <a:lnTo>
                      <a:pt x="66" y="80"/>
                    </a:lnTo>
                    <a:lnTo>
                      <a:pt x="68" y="84"/>
                    </a:lnTo>
                    <a:lnTo>
                      <a:pt x="68" y="84"/>
                    </a:lnTo>
                    <a:lnTo>
                      <a:pt x="66" y="90"/>
                    </a:lnTo>
                    <a:lnTo>
                      <a:pt x="64" y="94"/>
                    </a:lnTo>
                    <a:lnTo>
                      <a:pt x="60" y="96"/>
                    </a:lnTo>
                    <a:lnTo>
                      <a:pt x="56" y="98"/>
                    </a:lnTo>
                    <a:lnTo>
                      <a:pt x="56" y="98"/>
                    </a:lnTo>
                    <a:lnTo>
                      <a:pt x="50" y="96"/>
                    </a:lnTo>
                    <a:lnTo>
                      <a:pt x="46" y="94"/>
                    </a:lnTo>
                    <a:lnTo>
                      <a:pt x="44" y="90"/>
                    </a:lnTo>
                    <a:lnTo>
                      <a:pt x="42" y="84"/>
                    </a:lnTo>
                    <a:lnTo>
                      <a:pt x="42" y="84"/>
                    </a:lnTo>
                    <a:lnTo>
                      <a:pt x="44" y="80"/>
                    </a:lnTo>
                    <a:lnTo>
                      <a:pt x="46" y="76"/>
                    </a:lnTo>
                    <a:lnTo>
                      <a:pt x="50" y="74"/>
                    </a:lnTo>
                    <a:lnTo>
                      <a:pt x="56" y="72"/>
                    </a:lnTo>
                    <a:lnTo>
                      <a:pt x="56" y="72"/>
                    </a:lnTo>
                    <a:close/>
                    <a:moveTo>
                      <a:pt x="56" y="144"/>
                    </a:moveTo>
                    <a:lnTo>
                      <a:pt x="56" y="144"/>
                    </a:lnTo>
                    <a:lnTo>
                      <a:pt x="48" y="142"/>
                    </a:lnTo>
                    <a:lnTo>
                      <a:pt x="42" y="138"/>
                    </a:lnTo>
                    <a:lnTo>
                      <a:pt x="38" y="132"/>
                    </a:lnTo>
                    <a:lnTo>
                      <a:pt x="36" y="124"/>
                    </a:lnTo>
                    <a:lnTo>
                      <a:pt x="36" y="124"/>
                    </a:lnTo>
                    <a:lnTo>
                      <a:pt x="38" y="118"/>
                    </a:lnTo>
                    <a:lnTo>
                      <a:pt x="42" y="112"/>
                    </a:lnTo>
                    <a:lnTo>
                      <a:pt x="48" y="108"/>
                    </a:lnTo>
                    <a:lnTo>
                      <a:pt x="56" y="106"/>
                    </a:lnTo>
                    <a:lnTo>
                      <a:pt x="56" y="106"/>
                    </a:lnTo>
                    <a:lnTo>
                      <a:pt x="62" y="108"/>
                    </a:lnTo>
                    <a:lnTo>
                      <a:pt x="68" y="112"/>
                    </a:lnTo>
                    <a:lnTo>
                      <a:pt x="72" y="118"/>
                    </a:lnTo>
                    <a:lnTo>
                      <a:pt x="74" y="124"/>
                    </a:lnTo>
                    <a:lnTo>
                      <a:pt x="74" y="124"/>
                    </a:lnTo>
                    <a:lnTo>
                      <a:pt x="72" y="132"/>
                    </a:lnTo>
                    <a:lnTo>
                      <a:pt x="68" y="138"/>
                    </a:lnTo>
                    <a:lnTo>
                      <a:pt x="62" y="142"/>
                    </a:lnTo>
                    <a:lnTo>
                      <a:pt x="56" y="144"/>
                    </a:lnTo>
                    <a:lnTo>
                      <a:pt x="56" y="14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6" name="Freeform 34"/>
              <p:cNvSpPr>
                <a:spLocks/>
              </p:cNvSpPr>
              <p:nvPr/>
            </p:nvSpPr>
            <p:spPr bwMode="auto">
              <a:xfrm>
                <a:off x="14536144" y="-629285"/>
                <a:ext cx="101261" cy="354413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20" y="2"/>
                  </a:cxn>
                  <a:cxn ang="0">
                    <a:pos x="12" y="12"/>
                  </a:cxn>
                  <a:cxn ang="0">
                    <a:pos x="6" y="26"/>
                  </a:cxn>
                  <a:cxn ang="0">
                    <a:pos x="2" y="40"/>
                  </a:cxn>
                  <a:cxn ang="0">
                    <a:pos x="0" y="54"/>
                  </a:cxn>
                  <a:cxn ang="0">
                    <a:pos x="0" y="54"/>
                  </a:cxn>
                  <a:cxn ang="0">
                    <a:pos x="2" y="68"/>
                  </a:cxn>
                  <a:cxn ang="0">
                    <a:pos x="6" y="84"/>
                  </a:cxn>
                  <a:cxn ang="0">
                    <a:pos x="14" y="98"/>
                  </a:cxn>
                  <a:cxn ang="0">
                    <a:pos x="24" y="112"/>
                  </a:cxn>
                  <a:cxn ang="0">
                    <a:pos x="24" y="112"/>
                  </a:cxn>
                  <a:cxn ang="0">
                    <a:pos x="28" y="112"/>
                  </a:cxn>
                  <a:cxn ang="0">
                    <a:pos x="30" y="112"/>
                  </a:cxn>
                  <a:cxn ang="0">
                    <a:pos x="30" y="112"/>
                  </a:cxn>
                  <a:cxn ang="0">
                    <a:pos x="32" y="108"/>
                  </a:cxn>
                  <a:cxn ang="0">
                    <a:pos x="30" y="106"/>
                  </a:cxn>
                  <a:cxn ang="0">
                    <a:pos x="30" y="106"/>
                  </a:cxn>
                  <a:cxn ang="0">
                    <a:pos x="20" y="94"/>
                  </a:cxn>
                  <a:cxn ang="0">
                    <a:pos x="14" y="80"/>
                  </a:cxn>
                  <a:cxn ang="0">
                    <a:pos x="10" y="68"/>
                  </a:cxn>
                  <a:cxn ang="0">
                    <a:pos x="8" y="54"/>
                  </a:cxn>
                  <a:cxn ang="0">
                    <a:pos x="8" y="54"/>
                  </a:cxn>
                  <a:cxn ang="0">
                    <a:pos x="10" y="40"/>
                  </a:cxn>
                  <a:cxn ang="0">
                    <a:pos x="12" y="28"/>
                  </a:cxn>
                  <a:cxn ang="0">
                    <a:pos x="18" y="18"/>
                  </a:cxn>
                  <a:cxn ang="0">
                    <a:pos x="26" y="8"/>
                  </a:cxn>
                  <a:cxn ang="0">
                    <a:pos x="26" y="8"/>
                  </a:cxn>
                  <a:cxn ang="0">
                    <a:pos x="28" y="4"/>
                  </a:cxn>
                  <a:cxn ang="0">
                    <a:pos x="26" y="2"/>
                  </a:cxn>
                  <a:cxn ang="0">
                    <a:pos x="26" y="2"/>
                  </a:cxn>
                  <a:cxn ang="0">
                    <a:pos x="24" y="0"/>
                  </a:cxn>
                  <a:cxn ang="0">
                    <a:pos x="20" y="2"/>
                  </a:cxn>
                  <a:cxn ang="0">
                    <a:pos x="20" y="2"/>
                  </a:cxn>
                </a:cxnLst>
                <a:rect l="0" t="0" r="r" b="b"/>
                <a:pathLst>
                  <a:path w="32" h="112">
                    <a:moveTo>
                      <a:pt x="20" y="2"/>
                    </a:moveTo>
                    <a:lnTo>
                      <a:pt x="20" y="2"/>
                    </a:lnTo>
                    <a:lnTo>
                      <a:pt x="12" y="12"/>
                    </a:lnTo>
                    <a:lnTo>
                      <a:pt x="6" y="26"/>
                    </a:lnTo>
                    <a:lnTo>
                      <a:pt x="2" y="40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2" y="68"/>
                    </a:lnTo>
                    <a:lnTo>
                      <a:pt x="6" y="84"/>
                    </a:lnTo>
                    <a:lnTo>
                      <a:pt x="14" y="98"/>
                    </a:lnTo>
                    <a:lnTo>
                      <a:pt x="24" y="112"/>
                    </a:lnTo>
                    <a:lnTo>
                      <a:pt x="24" y="112"/>
                    </a:lnTo>
                    <a:lnTo>
                      <a:pt x="28" y="112"/>
                    </a:lnTo>
                    <a:lnTo>
                      <a:pt x="30" y="112"/>
                    </a:lnTo>
                    <a:lnTo>
                      <a:pt x="30" y="112"/>
                    </a:lnTo>
                    <a:lnTo>
                      <a:pt x="32" y="108"/>
                    </a:lnTo>
                    <a:lnTo>
                      <a:pt x="30" y="106"/>
                    </a:lnTo>
                    <a:lnTo>
                      <a:pt x="30" y="106"/>
                    </a:lnTo>
                    <a:lnTo>
                      <a:pt x="20" y="94"/>
                    </a:lnTo>
                    <a:lnTo>
                      <a:pt x="14" y="80"/>
                    </a:lnTo>
                    <a:lnTo>
                      <a:pt x="10" y="68"/>
                    </a:lnTo>
                    <a:lnTo>
                      <a:pt x="8" y="54"/>
                    </a:lnTo>
                    <a:lnTo>
                      <a:pt x="8" y="54"/>
                    </a:lnTo>
                    <a:lnTo>
                      <a:pt x="10" y="40"/>
                    </a:lnTo>
                    <a:lnTo>
                      <a:pt x="12" y="28"/>
                    </a:lnTo>
                    <a:lnTo>
                      <a:pt x="18" y="1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8" y="4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4" y="0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7" name="Freeform 35"/>
              <p:cNvSpPr>
                <a:spLocks/>
              </p:cNvSpPr>
              <p:nvPr/>
            </p:nvSpPr>
            <p:spPr bwMode="auto">
              <a:xfrm>
                <a:off x="14618419" y="-603970"/>
                <a:ext cx="88603" cy="310112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8" y="0"/>
                  </a:cxn>
                  <a:cxn ang="0">
                    <a:pos x="10" y="10"/>
                  </a:cxn>
                  <a:cxn ang="0">
                    <a:pos x="4" y="22"/>
                  </a:cxn>
                  <a:cxn ang="0">
                    <a:pos x="0" y="34"/>
                  </a:cxn>
                  <a:cxn ang="0">
                    <a:pos x="0" y="46"/>
                  </a:cxn>
                  <a:cxn ang="0">
                    <a:pos x="0" y="46"/>
                  </a:cxn>
                  <a:cxn ang="0">
                    <a:pos x="0" y="60"/>
                  </a:cxn>
                  <a:cxn ang="0">
                    <a:pos x="4" y="72"/>
                  </a:cxn>
                  <a:cxn ang="0">
                    <a:pos x="12" y="84"/>
                  </a:cxn>
                  <a:cxn ang="0">
                    <a:pos x="20" y="96"/>
                  </a:cxn>
                  <a:cxn ang="0">
                    <a:pos x="20" y="96"/>
                  </a:cxn>
                  <a:cxn ang="0">
                    <a:pos x="24" y="98"/>
                  </a:cxn>
                  <a:cxn ang="0">
                    <a:pos x="26" y="96"/>
                  </a:cxn>
                  <a:cxn ang="0">
                    <a:pos x="26" y="96"/>
                  </a:cxn>
                  <a:cxn ang="0">
                    <a:pos x="28" y="94"/>
                  </a:cxn>
                  <a:cxn ang="0">
                    <a:pos x="26" y="90"/>
                  </a:cxn>
                  <a:cxn ang="0">
                    <a:pos x="26" y="90"/>
                  </a:cxn>
                  <a:cxn ang="0">
                    <a:pos x="18" y="80"/>
                  </a:cxn>
                  <a:cxn ang="0">
                    <a:pos x="12" y="70"/>
                  </a:cxn>
                  <a:cxn ang="0">
                    <a:pos x="8" y="58"/>
                  </a:cxn>
                  <a:cxn ang="0">
                    <a:pos x="8" y="46"/>
                  </a:cxn>
                  <a:cxn ang="0">
                    <a:pos x="8" y="46"/>
                  </a:cxn>
                  <a:cxn ang="0">
                    <a:pos x="8" y="36"/>
                  </a:cxn>
                  <a:cxn ang="0">
                    <a:pos x="12" y="24"/>
                  </a:cxn>
                  <a:cxn ang="0">
                    <a:pos x="16" y="16"/>
                  </a:cxn>
                  <a:cxn ang="0">
                    <a:pos x="24" y="6"/>
                  </a:cxn>
                  <a:cxn ang="0">
                    <a:pos x="24" y="6"/>
                  </a:cxn>
                  <a:cxn ang="0">
                    <a:pos x="24" y="4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28" h="98">
                    <a:moveTo>
                      <a:pt x="18" y="0"/>
                    </a:moveTo>
                    <a:lnTo>
                      <a:pt x="18" y="0"/>
                    </a:lnTo>
                    <a:lnTo>
                      <a:pt x="10" y="10"/>
                    </a:lnTo>
                    <a:lnTo>
                      <a:pt x="4" y="22"/>
                    </a:lnTo>
                    <a:lnTo>
                      <a:pt x="0" y="34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0" y="60"/>
                    </a:lnTo>
                    <a:lnTo>
                      <a:pt x="4" y="72"/>
                    </a:lnTo>
                    <a:lnTo>
                      <a:pt x="12" y="84"/>
                    </a:lnTo>
                    <a:lnTo>
                      <a:pt x="20" y="96"/>
                    </a:lnTo>
                    <a:lnTo>
                      <a:pt x="20" y="96"/>
                    </a:lnTo>
                    <a:lnTo>
                      <a:pt x="24" y="98"/>
                    </a:lnTo>
                    <a:lnTo>
                      <a:pt x="26" y="96"/>
                    </a:lnTo>
                    <a:lnTo>
                      <a:pt x="26" y="96"/>
                    </a:lnTo>
                    <a:lnTo>
                      <a:pt x="28" y="94"/>
                    </a:lnTo>
                    <a:lnTo>
                      <a:pt x="26" y="90"/>
                    </a:lnTo>
                    <a:lnTo>
                      <a:pt x="26" y="90"/>
                    </a:lnTo>
                    <a:lnTo>
                      <a:pt x="18" y="80"/>
                    </a:lnTo>
                    <a:lnTo>
                      <a:pt x="12" y="70"/>
                    </a:lnTo>
                    <a:lnTo>
                      <a:pt x="8" y="58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36"/>
                    </a:lnTo>
                    <a:lnTo>
                      <a:pt x="12" y="24"/>
                    </a:lnTo>
                    <a:lnTo>
                      <a:pt x="16" y="1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4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8" name="Freeform 36"/>
              <p:cNvSpPr>
                <a:spLocks/>
              </p:cNvSpPr>
              <p:nvPr/>
            </p:nvSpPr>
            <p:spPr bwMode="auto">
              <a:xfrm>
                <a:off x="14694364" y="-578655"/>
                <a:ext cx="82274" cy="25948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6" y="0"/>
                  </a:cxn>
                  <a:cxn ang="0">
                    <a:pos x="8" y="8"/>
                  </a:cxn>
                  <a:cxn ang="0">
                    <a:pos x="4" y="18"/>
                  </a:cxn>
                  <a:cxn ang="0">
                    <a:pos x="2" y="28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2" y="50"/>
                  </a:cxn>
                  <a:cxn ang="0">
                    <a:pos x="4" y="60"/>
                  </a:cxn>
                  <a:cxn ang="0">
                    <a:pos x="10" y="72"/>
                  </a:cxn>
                  <a:cxn ang="0">
                    <a:pos x="18" y="80"/>
                  </a:cxn>
                  <a:cxn ang="0">
                    <a:pos x="18" y="80"/>
                  </a:cxn>
                  <a:cxn ang="0">
                    <a:pos x="22" y="82"/>
                  </a:cxn>
                  <a:cxn ang="0">
                    <a:pos x="24" y="80"/>
                  </a:cxn>
                  <a:cxn ang="0">
                    <a:pos x="24" y="80"/>
                  </a:cxn>
                  <a:cxn ang="0">
                    <a:pos x="26" y="78"/>
                  </a:cxn>
                  <a:cxn ang="0">
                    <a:pos x="24" y="74"/>
                  </a:cxn>
                  <a:cxn ang="0">
                    <a:pos x="24" y="74"/>
                  </a:cxn>
                  <a:cxn ang="0">
                    <a:pos x="18" y="66"/>
                  </a:cxn>
                  <a:cxn ang="0">
                    <a:pos x="12" y="58"/>
                  </a:cxn>
                  <a:cxn ang="0">
                    <a:pos x="10" y="4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0" y="30"/>
                  </a:cxn>
                  <a:cxn ang="0">
                    <a:pos x="12" y="22"/>
                  </a:cxn>
                  <a:cxn ang="0">
                    <a:pos x="16" y="14"/>
                  </a:cxn>
                  <a:cxn ang="0">
                    <a:pos x="22" y="6"/>
                  </a:cxn>
                  <a:cxn ang="0">
                    <a:pos x="22" y="6"/>
                  </a:cxn>
                  <a:cxn ang="0">
                    <a:pos x="22" y="4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18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26" h="82">
                    <a:moveTo>
                      <a:pt x="16" y="0"/>
                    </a:moveTo>
                    <a:lnTo>
                      <a:pt x="16" y="0"/>
                    </a:lnTo>
                    <a:lnTo>
                      <a:pt x="8" y="8"/>
                    </a:lnTo>
                    <a:lnTo>
                      <a:pt x="4" y="18"/>
                    </a:lnTo>
                    <a:lnTo>
                      <a:pt x="2" y="2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50"/>
                    </a:lnTo>
                    <a:lnTo>
                      <a:pt x="4" y="60"/>
                    </a:lnTo>
                    <a:lnTo>
                      <a:pt x="10" y="72"/>
                    </a:lnTo>
                    <a:lnTo>
                      <a:pt x="18" y="80"/>
                    </a:lnTo>
                    <a:lnTo>
                      <a:pt x="18" y="80"/>
                    </a:lnTo>
                    <a:lnTo>
                      <a:pt x="22" y="82"/>
                    </a:lnTo>
                    <a:lnTo>
                      <a:pt x="24" y="80"/>
                    </a:lnTo>
                    <a:lnTo>
                      <a:pt x="24" y="80"/>
                    </a:lnTo>
                    <a:lnTo>
                      <a:pt x="26" y="78"/>
                    </a:lnTo>
                    <a:lnTo>
                      <a:pt x="24" y="74"/>
                    </a:lnTo>
                    <a:lnTo>
                      <a:pt x="24" y="74"/>
                    </a:lnTo>
                    <a:lnTo>
                      <a:pt x="18" y="66"/>
                    </a:lnTo>
                    <a:lnTo>
                      <a:pt x="12" y="58"/>
                    </a:lnTo>
                    <a:lnTo>
                      <a:pt x="10" y="4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0" y="30"/>
                    </a:lnTo>
                    <a:lnTo>
                      <a:pt x="12" y="22"/>
                    </a:lnTo>
                    <a:lnTo>
                      <a:pt x="16" y="14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4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9" name="Freeform 37"/>
              <p:cNvSpPr>
                <a:spLocks/>
              </p:cNvSpPr>
              <p:nvPr/>
            </p:nvSpPr>
            <p:spPr bwMode="auto">
              <a:xfrm>
                <a:off x="14776639" y="-559668"/>
                <a:ext cx="69617" cy="215179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12" y="2"/>
                  </a:cxn>
                  <a:cxn ang="0">
                    <a:pos x="6" y="8"/>
                  </a:cxn>
                  <a:cxn ang="0">
                    <a:pos x="2" y="16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2"/>
                  </a:cxn>
                  <a:cxn ang="0">
                    <a:pos x="0" y="42"/>
                  </a:cxn>
                  <a:cxn ang="0">
                    <a:pos x="4" y="50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14" y="68"/>
                  </a:cxn>
                  <a:cxn ang="0">
                    <a:pos x="18" y="68"/>
                  </a:cxn>
                  <a:cxn ang="0">
                    <a:pos x="20" y="68"/>
                  </a:cxn>
                  <a:cxn ang="0">
                    <a:pos x="20" y="68"/>
                  </a:cxn>
                  <a:cxn ang="0">
                    <a:pos x="22" y="64"/>
                  </a:cxn>
                  <a:cxn ang="0">
                    <a:pos x="20" y="62"/>
                  </a:cxn>
                  <a:cxn ang="0">
                    <a:pos x="20" y="62"/>
                  </a:cxn>
                  <a:cxn ang="0">
                    <a:pos x="14" y="54"/>
                  </a:cxn>
                  <a:cxn ang="0">
                    <a:pos x="12" y="48"/>
                  </a:cxn>
                  <a:cxn ang="0">
                    <a:pos x="8" y="40"/>
                  </a:cxn>
                  <a:cxn ang="0">
                    <a:pos x="8" y="32"/>
                  </a:cxn>
                  <a:cxn ang="0">
                    <a:pos x="8" y="32"/>
                  </a:cxn>
                  <a:cxn ang="0">
                    <a:pos x="8" y="26"/>
                  </a:cxn>
                  <a:cxn ang="0">
                    <a:pos x="10" y="20"/>
                  </a:cxn>
                  <a:cxn ang="0">
                    <a:pos x="14" y="14"/>
                  </a:cxn>
                  <a:cxn ang="0">
                    <a:pos x="18" y="8"/>
                  </a:cxn>
                  <a:cxn ang="0">
                    <a:pos x="18" y="8"/>
                  </a:cxn>
                  <a:cxn ang="0">
                    <a:pos x="20" y="4"/>
                  </a:cxn>
                  <a:cxn ang="0">
                    <a:pos x="18" y="2"/>
                  </a:cxn>
                  <a:cxn ang="0">
                    <a:pos x="18" y="2"/>
                  </a:cxn>
                  <a:cxn ang="0">
                    <a:pos x="16" y="0"/>
                  </a:cxn>
                  <a:cxn ang="0">
                    <a:pos x="12" y="2"/>
                  </a:cxn>
                  <a:cxn ang="0">
                    <a:pos x="12" y="2"/>
                  </a:cxn>
                </a:cxnLst>
                <a:rect l="0" t="0" r="r" b="b"/>
                <a:pathLst>
                  <a:path w="22" h="68">
                    <a:moveTo>
                      <a:pt x="12" y="2"/>
                    </a:moveTo>
                    <a:lnTo>
                      <a:pt x="12" y="2"/>
                    </a:lnTo>
                    <a:lnTo>
                      <a:pt x="6" y="8"/>
                    </a:lnTo>
                    <a:lnTo>
                      <a:pt x="2" y="16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4" y="50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14" y="68"/>
                    </a:lnTo>
                    <a:lnTo>
                      <a:pt x="18" y="68"/>
                    </a:lnTo>
                    <a:lnTo>
                      <a:pt x="20" y="68"/>
                    </a:lnTo>
                    <a:lnTo>
                      <a:pt x="20" y="68"/>
                    </a:lnTo>
                    <a:lnTo>
                      <a:pt x="22" y="64"/>
                    </a:lnTo>
                    <a:lnTo>
                      <a:pt x="20" y="62"/>
                    </a:lnTo>
                    <a:lnTo>
                      <a:pt x="20" y="62"/>
                    </a:lnTo>
                    <a:lnTo>
                      <a:pt x="14" y="54"/>
                    </a:lnTo>
                    <a:lnTo>
                      <a:pt x="12" y="48"/>
                    </a:lnTo>
                    <a:lnTo>
                      <a:pt x="8" y="40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26"/>
                    </a:lnTo>
                    <a:lnTo>
                      <a:pt x="10" y="20"/>
                    </a:lnTo>
                    <a:lnTo>
                      <a:pt x="14" y="14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20" y="4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6" y="0"/>
                    </a:lnTo>
                    <a:lnTo>
                      <a:pt x="12" y="2"/>
                    </a:lnTo>
                    <a:lnTo>
                      <a:pt x="12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60" name="Freeform 38"/>
              <p:cNvSpPr>
                <a:spLocks/>
              </p:cNvSpPr>
              <p:nvPr/>
            </p:nvSpPr>
            <p:spPr bwMode="auto">
              <a:xfrm>
                <a:off x="15042449" y="-793834"/>
                <a:ext cx="265810" cy="253152"/>
              </a:xfrm>
              <a:custGeom>
                <a:avLst/>
                <a:gdLst/>
                <a:ahLst/>
                <a:cxnLst>
                  <a:cxn ang="0">
                    <a:pos x="84" y="76"/>
                  </a:cxn>
                  <a:cxn ang="0">
                    <a:pos x="84" y="76"/>
                  </a:cxn>
                  <a:cxn ang="0">
                    <a:pos x="84" y="60"/>
                  </a:cxn>
                  <a:cxn ang="0">
                    <a:pos x="78" y="46"/>
                  </a:cxn>
                  <a:cxn ang="0">
                    <a:pos x="72" y="34"/>
                  </a:cxn>
                  <a:cxn ang="0">
                    <a:pos x="62" y="24"/>
                  </a:cxn>
                  <a:cxn ang="0">
                    <a:pos x="62" y="24"/>
                  </a:cxn>
                  <a:cxn ang="0">
                    <a:pos x="50" y="14"/>
                  </a:cxn>
                  <a:cxn ang="0">
                    <a:pos x="36" y="6"/>
                  </a:cxn>
                  <a:cxn ang="0">
                    <a:pos x="22" y="2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0" y="10"/>
                  </a:cxn>
                  <a:cxn ang="0">
                    <a:pos x="34" y="14"/>
                  </a:cxn>
                  <a:cxn ang="0">
                    <a:pos x="46" y="20"/>
                  </a:cxn>
                  <a:cxn ang="0">
                    <a:pos x="58" y="30"/>
                  </a:cxn>
                  <a:cxn ang="0">
                    <a:pos x="58" y="30"/>
                  </a:cxn>
                  <a:cxn ang="0">
                    <a:pos x="66" y="40"/>
                  </a:cxn>
                  <a:cxn ang="0">
                    <a:pos x="72" y="50"/>
                  </a:cxn>
                  <a:cxn ang="0">
                    <a:pos x="74" y="62"/>
                  </a:cxn>
                  <a:cxn ang="0">
                    <a:pos x="76" y="76"/>
                  </a:cxn>
                  <a:cxn ang="0">
                    <a:pos x="76" y="76"/>
                  </a:cxn>
                  <a:cxn ang="0">
                    <a:pos x="78" y="78"/>
                  </a:cxn>
                  <a:cxn ang="0">
                    <a:pos x="80" y="80"/>
                  </a:cxn>
                  <a:cxn ang="0">
                    <a:pos x="80" y="80"/>
                  </a:cxn>
                  <a:cxn ang="0">
                    <a:pos x="84" y="78"/>
                  </a:cxn>
                  <a:cxn ang="0">
                    <a:pos x="84" y="76"/>
                  </a:cxn>
                  <a:cxn ang="0">
                    <a:pos x="84" y="76"/>
                  </a:cxn>
                </a:cxnLst>
                <a:rect l="0" t="0" r="r" b="b"/>
                <a:pathLst>
                  <a:path w="84" h="80">
                    <a:moveTo>
                      <a:pt x="84" y="76"/>
                    </a:moveTo>
                    <a:lnTo>
                      <a:pt x="84" y="76"/>
                    </a:lnTo>
                    <a:lnTo>
                      <a:pt x="84" y="60"/>
                    </a:lnTo>
                    <a:lnTo>
                      <a:pt x="78" y="46"/>
                    </a:lnTo>
                    <a:lnTo>
                      <a:pt x="72" y="34"/>
                    </a:lnTo>
                    <a:lnTo>
                      <a:pt x="62" y="24"/>
                    </a:lnTo>
                    <a:lnTo>
                      <a:pt x="62" y="24"/>
                    </a:lnTo>
                    <a:lnTo>
                      <a:pt x="50" y="14"/>
                    </a:lnTo>
                    <a:lnTo>
                      <a:pt x="36" y="6"/>
                    </a:lnTo>
                    <a:lnTo>
                      <a:pt x="22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0" y="10"/>
                    </a:lnTo>
                    <a:lnTo>
                      <a:pt x="34" y="14"/>
                    </a:lnTo>
                    <a:lnTo>
                      <a:pt x="46" y="20"/>
                    </a:lnTo>
                    <a:lnTo>
                      <a:pt x="58" y="30"/>
                    </a:lnTo>
                    <a:lnTo>
                      <a:pt x="58" y="30"/>
                    </a:lnTo>
                    <a:lnTo>
                      <a:pt x="66" y="40"/>
                    </a:lnTo>
                    <a:lnTo>
                      <a:pt x="72" y="50"/>
                    </a:lnTo>
                    <a:lnTo>
                      <a:pt x="74" y="62"/>
                    </a:lnTo>
                    <a:lnTo>
                      <a:pt x="76" y="76"/>
                    </a:lnTo>
                    <a:lnTo>
                      <a:pt x="76" y="76"/>
                    </a:lnTo>
                    <a:lnTo>
                      <a:pt x="78" y="78"/>
                    </a:lnTo>
                    <a:lnTo>
                      <a:pt x="80" y="80"/>
                    </a:lnTo>
                    <a:lnTo>
                      <a:pt x="80" y="80"/>
                    </a:lnTo>
                    <a:lnTo>
                      <a:pt x="84" y="78"/>
                    </a:lnTo>
                    <a:lnTo>
                      <a:pt x="84" y="76"/>
                    </a:lnTo>
                    <a:lnTo>
                      <a:pt x="84" y="7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61" name="Freeform 39"/>
              <p:cNvSpPr>
                <a:spLocks/>
              </p:cNvSpPr>
              <p:nvPr/>
            </p:nvSpPr>
            <p:spPr bwMode="auto">
              <a:xfrm>
                <a:off x="15010805" y="-730546"/>
                <a:ext cx="234166" cy="221508"/>
              </a:xfrm>
              <a:custGeom>
                <a:avLst/>
                <a:gdLst/>
                <a:ahLst/>
                <a:cxnLst>
                  <a:cxn ang="0">
                    <a:pos x="74" y="66"/>
                  </a:cxn>
                  <a:cxn ang="0">
                    <a:pos x="74" y="66"/>
                  </a:cxn>
                  <a:cxn ang="0">
                    <a:pos x="72" y="52"/>
                  </a:cxn>
                  <a:cxn ang="0">
                    <a:pos x="68" y="42"/>
                  </a:cxn>
                  <a:cxn ang="0">
                    <a:pos x="62" y="30"/>
                  </a:cxn>
                  <a:cxn ang="0">
                    <a:pos x="54" y="20"/>
                  </a:cxn>
                  <a:cxn ang="0">
                    <a:pos x="54" y="20"/>
                  </a:cxn>
                  <a:cxn ang="0">
                    <a:pos x="44" y="12"/>
                  </a:cxn>
                  <a:cxn ang="0">
                    <a:pos x="32" y="6"/>
                  </a:cxn>
                  <a:cxn ang="0">
                    <a:pos x="18" y="2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16" y="10"/>
                  </a:cxn>
                  <a:cxn ang="0">
                    <a:pos x="28" y="14"/>
                  </a:cxn>
                  <a:cxn ang="0">
                    <a:pos x="40" y="20"/>
                  </a:cxn>
                  <a:cxn ang="0">
                    <a:pos x="48" y="26"/>
                  </a:cxn>
                  <a:cxn ang="0">
                    <a:pos x="48" y="26"/>
                  </a:cxn>
                  <a:cxn ang="0">
                    <a:pos x="56" y="36"/>
                  </a:cxn>
                  <a:cxn ang="0">
                    <a:pos x="60" y="44"/>
                  </a:cxn>
                  <a:cxn ang="0">
                    <a:pos x="64" y="54"/>
                  </a:cxn>
                  <a:cxn ang="0">
                    <a:pos x="66" y="66"/>
                  </a:cxn>
                  <a:cxn ang="0">
                    <a:pos x="66" y="66"/>
                  </a:cxn>
                  <a:cxn ang="0">
                    <a:pos x="66" y="68"/>
                  </a:cxn>
                  <a:cxn ang="0">
                    <a:pos x="70" y="70"/>
                  </a:cxn>
                  <a:cxn ang="0">
                    <a:pos x="70" y="70"/>
                  </a:cxn>
                  <a:cxn ang="0">
                    <a:pos x="72" y="68"/>
                  </a:cxn>
                  <a:cxn ang="0">
                    <a:pos x="74" y="66"/>
                  </a:cxn>
                  <a:cxn ang="0">
                    <a:pos x="74" y="66"/>
                  </a:cxn>
                </a:cxnLst>
                <a:rect l="0" t="0" r="r" b="b"/>
                <a:pathLst>
                  <a:path w="74" h="70">
                    <a:moveTo>
                      <a:pt x="74" y="66"/>
                    </a:moveTo>
                    <a:lnTo>
                      <a:pt x="74" y="66"/>
                    </a:lnTo>
                    <a:lnTo>
                      <a:pt x="72" y="52"/>
                    </a:lnTo>
                    <a:lnTo>
                      <a:pt x="68" y="42"/>
                    </a:lnTo>
                    <a:lnTo>
                      <a:pt x="62" y="30"/>
                    </a:lnTo>
                    <a:lnTo>
                      <a:pt x="54" y="20"/>
                    </a:lnTo>
                    <a:lnTo>
                      <a:pt x="54" y="20"/>
                    </a:lnTo>
                    <a:lnTo>
                      <a:pt x="44" y="12"/>
                    </a:lnTo>
                    <a:lnTo>
                      <a:pt x="32" y="6"/>
                    </a:lnTo>
                    <a:lnTo>
                      <a:pt x="1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16" y="10"/>
                    </a:lnTo>
                    <a:lnTo>
                      <a:pt x="28" y="14"/>
                    </a:lnTo>
                    <a:lnTo>
                      <a:pt x="40" y="20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56" y="36"/>
                    </a:lnTo>
                    <a:lnTo>
                      <a:pt x="60" y="44"/>
                    </a:lnTo>
                    <a:lnTo>
                      <a:pt x="64" y="54"/>
                    </a:lnTo>
                    <a:lnTo>
                      <a:pt x="66" y="66"/>
                    </a:lnTo>
                    <a:lnTo>
                      <a:pt x="66" y="66"/>
                    </a:lnTo>
                    <a:lnTo>
                      <a:pt x="66" y="68"/>
                    </a:lnTo>
                    <a:lnTo>
                      <a:pt x="70" y="70"/>
                    </a:lnTo>
                    <a:lnTo>
                      <a:pt x="70" y="70"/>
                    </a:lnTo>
                    <a:lnTo>
                      <a:pt x="72" y="68"/>
                    </a:lnTo>
                    <a:lnTo>
                      <a:pt x="74" y="66"/>
                    </a:lnTo>
                    <a:lnTo>
                      <a:pt x="74" y="6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62" name="Freeform 40"/>
              <p:cNvSpPr>
                <a:spLocks/>
              </p:cNvSpPr>
              <p:nvPr/>
            </p:nvSpPr>
            <p:spPr bwMode="auto">
              <a:xfrm>
                <a:off x="14979161" y="-660929"/>
                <a:ext cx="196193" cy="183535"/>
              </a:xfrm>
              <a:custGeom>
                <a:avLst/>
                <a:gdLst/>
                <a:ahLst/>
                <a:cxnLst>
                  <a:cxn ang="0">
                    <a:pos x="62" y="54"/>
                  </a:cxn>
                  <a:cxn ang="0">
                    <a:pos x="62" y="54"/>
                  </a:cxn>
                  <a:cxn ang="0">
                    <a:pos x="62" y="44"/>
                  </a:cxn>
                  <a:cxn ang="0">
                    <a:pos x="58" y="34"/>
                  </a:cxn>
                  <a:cxn ang="0">
                    <a:pos x="54" y="24"/>
                  </a:cxn>
                  <a:cxn ang="0">
                    <a:pos x="46" y="16"/>
                  </a:cxn>
                  <a:cxn ang="0">
                    <a:pos x="46" y="16"/>
                  </a:cxn>
                  <a:cxn ang="0">
                    <a:pos x="38" y="10"/>
                  </a:cxn>
                  <a:cxn ang="0">
                    <a:pos x="28" y="4"/>
                  </a:cxn>
                  <a:cxn ang="0">
                    <a:pos x="1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14" y="8"/>
                  </a:cxn>
                  <a:cxn ang="0">
                    <a:pos x="24" y="12"/>
                  </a:cxn>
                  <a:cxn ang="0">
                    <a:pos x="34" y="16"/>
                  </a:cxn>
                  <a:cxn ang="0">
                    <a:pos x="40" y="22"/>
                  </a:cxn>
                  <a:cxn ang="0">
                    <a:pos x="40" y="22"/>
                  </a:cxn>
                  <a:cxn ang="0">
                    <a:pos x="46" y="30"/>
                  </a:cxn>
                  <a:cxn ang="0">
                    <a:pos x="50" y="36"/>
                  </a:cxn>
                  <a:cxn ang="0">
                    <a:pos x="54" y="46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6" y="58"/>
                  </a:cxn>
                  <a:cxn ang="0">
                    <a:pos x="58" y="58"/>
                  </a:cxn>
                  <a:cxn ang="0">
                    <a:pos x="58" y="58"/>
                  </a:cxn>
                  <a:cxn ang="0">
                    <a:pos x="62" y="58"/>
                  </a:cxn>
                  <a:cxn ang="0">
                    <a:pos x="62" y="54"/>
                  </a:cxn>
                  <a:cxn ang="0">
                    <a:pos x="62" y="54"/>
                  </a:cxn>
                </a:cxnLst>
                <a:rect l="0" t="0" r="r" b="b"/>
                <a:pathLst>
                  <a:path w="62" h="58">
                    <a:moveTo>
                      <a:pt x="62" y="54"/>
                    </a:moveTo>
                    <a:lnTo>
                      <a:pt x="62" y="54"/>
                    </a:lnTo>
                    <a:lnTo>
                      <a:pt x="62" y="44"/>
                    </a:lnTo>
                    <a:lnTo>
                      <a:pt x="58" y="34"/>
                    </a:lnTo>
                    <a:lnTo>
                      <a:pt x="54" y="24"/>
                    </a:lnTo>
                    <a:lnTo>
                      <a:pt x="46" y="16"/>
                    </a:lnTo>
                    <a:lnTo>
                      <a:pt x="46" y="16"/>
                    </a:lnTo>
                    <a:lnTo>
                      <a:pt x="38" y="10"/>
                    </a:lnTo>
                    <a:lnTo>
                      <a:pt x="28" y="4"/>
                    </a:lnTo>
                    <a:lnTo>
                      <a:pt x="1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14" y="8"/>
                    </a:lnTo>
                    <a:lnTo>
                      <a:pt x="24" y="12"/>
                    </a:lnTo>
                    <a:lnTo>
                      <a:pt x="34" y="16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46" y="30"/>
                    </a:lnTo>
                    <a:lnTo>
                      <a:pt x="50" y="36"/>
                    </a:lnTo>
                    <a:lnTo>
                      <a:pt x="54" y="46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6" y="58"/>
                    </a:lnTo>
                    <a:lnTo>
                      <a:pt x="58" y="58"/>
                    </a:lnTo>
                    <a:lnTo>
                      <a:pt x="58" y="58"/>
                    </a:lnTo>
                    <a:lnTo>
                      <a:pt x="62" y="58"/>
                    </a:lnTo>
                    <a:lnTo>
                      <a:pt x="62" y="54"/>
                    </a:lnTo>
                    <a:lnTo>
                      <a:pt x="62" y="5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63" name="Freeform 41"/>
              <p:cNvSpPr>
                <a:spLocks/>
              </p:cNvSpPr>
              <p:nvPr/>
            </p:nvSpPr>
            <p:spPr bwMode="auto">
              <a:xfrm>
                <a:off x="14947517" y="-597641"/>
                <a:ext cx="164549" cy="151891"/>
              </a:xfrm>
              <a:custGeom>
                <a:avLst/>
                <a:gdLst/>
                <a:ahLst/>
                <a:cxnLst>
                  <a:cxn ang="0">
                    <a:pos x="52" y="44"/>
                  </a:cxn>
                  <a:cxn ang="0">
                    <a:pos x="52" y="44"/>
                  </a:cxn>
                  <a:cxn ang="0">
                    <a:pos x="50" y="36"/>
                  </a:cxn>
                  <a:cxn ang="0">
                    <a:pos x="48" y="28"/>
                  </a:cxn>
                  <a:cxn ang="0">
                    <a:pos x="44" y="20"/>
                  </a:cxn>
                  <a:cxn ang="0">
                    <a:pos x="38" y="14"/>
                  </a:cxn>
                  <a:cxn ang="0">
                    <a:pos x="38" y="14"/>
                  </a:cxn>
                  <a:cxn ang="0">
                    <a:pos x="32" y="8"/>
                  </a:cxn>
                  <a:cxn ang="0">
                    <a:pos x="22" y="4"/>
                  </a:cxn>
                  <a:cxn ang="0">
                    <a:pos x="1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12" y="10"/>
                  </a:cxn>
                  <a:cxn ang="0">
                    <a:pos x="20" y="12"/>
                  </a:cxn>
                  <a:cxn ang="0">
                    <a:pos x="26" y="16"/>
                  </a:cxn>
                  <a:cxn ang="0">
                    <a:pos x="32" y="20"/>
                  </a:cxn>
                  <a:cxn ang="0">
                    <a:pos x="32" y="20"/>
                  </a:cxn>
                  <a:cxn ang="0">
                    <a:pos x="36" y="26"/>
                  </a:cxn>
                  <a:cxn ang="0">
                    <a:pos x="40" y="32"/>
                  </a:cxn>
                  <a:cxn ang="0">
                    <a:pos x="42" y="38"/>
                  </a:cxn>
                  <a:cxn ang="0">
                    <a:pos x="42" y="44"/>
                  </a:cxn>
                  <a:cxn ang="0">
                    <a:pos x="42" y="44"/>
                  </a:cxn>
                  <a:cxn ang="0">
                    <a:pos x="44" y="48"/>
                  </a:cxn>
                  <a:cxn ang="0">
                    <a:pos x="48" y="48"/>
                  </a:cxn>
                  <a:cxn ang="0">
                    <a:pos x="48" y="48"/>
                  </a:cxn>
                  <a:cxn ang="0">
                    <a:pos x="50" y="48"/>
                  </a:cxn>
                  <a:cxn ang="0">
                    <a:pos x="52" y="44"/>
                  </a:cxn>
                  <a:cxn ang="0">
                    <a:pos x="52" y="44"/>
                  </a:cxn>
                </a:cxnLst>
                <a:rect l="0" t="0" r="r" b="b"/>
                <a:pathLst>
                  <a:path w="52" h="48">
                    <a:moveTo>
                      <a:pt x="52" y="44"/>
                    </a:moveTo>
                    <a:lnTo>
                      <a:pt x="52" y="44"/>
                    </a:lnTo>
                    <a:lnTo>
                      <a:pt x="50" y="36"/>
                    </a:lnTo>
                    <a:lnTo>
                      <a:pt x="48" y="28"/>
                    </a:lnTo>
                    <a:lnTo>
                      <a:pt x="44" y="20"/>
                    </a:lnTo>
                    <a:lnTo>
                      <a:pt x="38" y="14"/>
                    </a:lnTo>
                    <a:lnTo>
                      <a:pt x="38" y="14"/>
                    </a:lnTo>
                    <a:lnTo>
                      <a:pt x="32" y="8"/>
                    </a:lnTo>
                    <a:lnTo>
                      <a:pt x="22" y="4"/>
                    </a:lnTo>
                    <a:lnTo>
                      <a:pt x="1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12" y="10"/>
                    </a:lnTo>
                    <a:lnTo>
                      <a:pt x="20" y="12"/>
                    </a:lnTo>
                    <a:lnTo>
                      <a:pt x="26" y="16"/>
                    </a:lnTo>
                    <a:lnTo>
                      <a:pt x="32" y="20"/>
                    </a:lnTo>
                    <a:lnTo>
                      <a:pt x="32" y="20"/>
                    </a:lnTo>
                    <a:lnTo>
                      <a:pt x="36" y="26"/>
                    </a:lnTo>
                    <a:lnTo>
                      <a:pt x="40" y="32"/>
                    </a:lnTo>
                    <a:lnTo>
                      <a:pt x="42" y="38"/>
                    </a:lnTo>
                    <a:lnTo>
                      <a:pt x="42" y="44"/>
                    </a:lnTo>
                    <a:lnTo>
                      <a:pt x="42" y="44"/>
                    </a:lnTo>
                    <a:lnTo>
                      <a:pt x="44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50" y="48"/>
                    </a:lnTo>
                    <a:lnTo>
                      <a:pt x="52" y="44"/>
                    </a:lnTo>
                    <a:lnTo>
                      <a:pt x="52" y="4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64" name="组合 263"/>
            <p:cNvGrpSpPr/>
            <p:nvPr/>
          </p:nvGrpSpPr>
          <p:grpSpPr>
            <a:xfrm>
              <a:off x="4230039" y="4165843"/>
              <a:ext cx="749601" cy="328948"/>
              <a:chOff x="8832113" y="4686926"/>
              <a:chExt cx="749601" cy="328948"/>
            </a:xfrm>
          </p:grpSpPr>
          <p:grpSp>
            <p:nvGrpSpPr>
              <p:cNvPr id="265" name="组合 264"/>
              <p:cNvGrpSpPr/>
              <p:nvPr/>
            </p:nvGrpSpPr>
            <p:grpSpPr>
              <a:xfrm>
                <a:off x="8832113" y="4706469"/>
                <a:ext cx="304554" cy="304874"/>
                <a:chOff x="5345113" y="2673350"/>
                <a:chExt cx="1509712" cy="1511300"/>
              </a:xfrm>
              <a:solidFill>
                <a:srgbClr val="6F6F64"/>
              </a:solidFill>
            </p:grpSpPr>
            <p:sp>
              <p:nvSpPr>
                <p:cNvPr id="267" name="Freeform 5"/>
                <p:cNvSpPr>
                  <a:spLocks noEditPoints="1"/>
                </p:cNvSpPr>
                <p:nvPr/>
              </p:nvSpPr>
              <p:spPr bwMode="auto">
                <a:xfrm>
                  <a:off x="5345113" y="2673350"/>
                  <a:ext cx="1509712" cy="1511300"/>
                </a:xfrm>
                <a:custGeom>
                  <a:avLst/>
                  <a:gdLst>
                    <a:gd name="T0" fmla="*/ 200 w 400"/>
                    <a:gd name="T1" fmla="*/ 400 h 400"/>
                    <a:gd name="T2" fmla="*/ 0 w 400"/>
                    <a:gd name="T3" fmla="*/ 200 h 400"/>
                    <a:gd name="T4" fmla="*/ 200 w 400"/>
                    <a:gd name="T5" fmla="*/ 0 h 400"/>
                    <a:gd name="T6" fmla="*/ 400 w 400"/>
                    <a:gd name="T7" fmla="*/ 200 h 400"/>
                    <a:gd name="T8" fmla="*/ 200 w 400"/>
                    <a:gd name="T9" fmla="*/ 400 h 400"/>
                    <a:gd name="T10" fmla="*/ 200 w 400"/>
                    <a:gd name="T11" fmla="*/ 26 h 400"/>
                    <a:gd name="T12" fmla="*/ 26 w 400"/>
                    <a:gd name="T13" fmla="*/ 200 h 400"/>
                    <a:gd name="T14" fmla="*/ 200 w 400"/>
                    <a:gd name="T15" fmla="*/ 374 h 400"/>
                    <a:gd name="T16" fmla="*/ 374 w 400"/>
                    <a:gd name="T17" fmla="*/ 200 h 400"/>
                    <a:gd name="T18" fmla="*/ 200 w 400"/>
                    <a:gd name="T19" fmla="*/ 26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00" h="400">
                      <a:moveTo>
                        <a:pt x="200" y="400"/>
                      </a:moveTo>
                      <a:cubicBezTo>
                        <a:pt x="90" y="400"/>
                        <a:pt x="0" y="310"/>
                        <a:pt x="0" y="200"/>
                      </a:cubicBezTo>
                      <a:cubicBezTo>
                        <a:pt x="0" y="90"/>
                        <a:pt x="90" y="0"/>
                        <a:pt x="200" y="0"/>
                      </a:cubicBezTo>
                      <a:cubicBezTo>
                        <a:pt x="310" y="0"/>
                        <a:pt x="400" y="90"/>
                        <a:pt x="400" y="200"/>
                      </a:cubicBezTo>
                      <a:cubicBezTo>
                        <a:pt x="400" y="310"/>
                        <a:pt x="310" y="400"/>
                        <a:pt x="200" y="400"/>
                      </a:cubicBezTo>
                      <a:close/>
                      <a:moveTo>
                        <a:pt x="200" y="26"/>
                      </a:moveTo>
                      <a:cubicBezTo>
                        <a:pt x="104" y="26"/>
                        <a:pt x="26" y="104"/>
                        <a:pt x="26" y="200"/>
                      </a:cubicBezTo>
                      <a:cubicBezTo>
                        <a:pt x="26" y="296"/>
                        <a:pt x="104" y="374"/>
                        <a:pt x="200" y="374"/>
                      </a:cubicBezTo>
                      <a:cubicBezTo>
                        <a:pt x="296" y="374"/>
                        <a:pt x="374" y="296"/>
                        <a:pt x="374" y="200"/>
                      </a:cubicBezTo>
                      <a:cubicBezTo>
                        <a:pt x="374" y="104"/>
                        <a:pt x="296" y="26"/>
                        <a:pt x="200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8" name="Freeform 6"/>
                <p:cNvSpPr>
                  <a:spLocks/>
                </p:cNvSpPr>
                <p:nvPr/>
              </p:nvSpPr>
              <p:spPr bwMode="auto">
                <a:xfrm>
                  <a:off x="5749925" y="3116263"/>
                  <a:ext cx="433387" cy="523875"/>
                </a:xfrm>
                <a:custGeom>
                  <a:avLst/>
                  <a:gdLst>
                    <a:gd name="T0" fmla="*/ 110 w 115"/>
                    <a:gd name="T1" fmla="*/ 106 h 139"/>
                    <a:gd name="T2" fmla="*/ 108 w 115"/>
                    <a:gd name="T3" fmla="*/ 103 h 139"/>
                    <a:gd name="T4" fmla="*/ 108 w 115"/>
                    <a:gd name="T5" fmla="*/ 103 h 139"/>
                    <a:gd name="T6" fmla="*/ 10 w 115"/>
                    <a:gd name="T7" fmla="*/ 2 h 139"/>
                    <a:gd name="T8" fmla="*/ 10 w 115"/>
                    <a:gd name="T9" fmla="*/ 1 h 139"/>
                    <a:gd name="T10" fmla="*/ 3 w 115"/>
                    <a:gd name="T11" fmla="*/ 1 h 139"/>
                    <a:gd name="T12" fmla="*/ 1 w 115"/>
                    <a:gd name="T13" fmla="*/ 5 h 139"/>
                    <a:gd name="T14" fmla="*/ 1 w 115"/>
                    <a:gd name="T15" fmla="*/ 9 h 139"/>
                    <a:gd name="T16" fmla="*/ 1 w 115"/>
                    <a:gd name="T17" fmla="*/ 9 h 139"/>
                    <a:gd name="T18" fmla="*/ 76 w 115"/>
                    <a:gd name="T19" fmla="*/ 131 h 139"/>
                    <a:gd name="T20" fmla="*/ 93 w 115"/>
                    <a:gd name="T21" fmla="*/ 139 h 139"/>
                    <a:gd name="T22" fmla="*/ 106 w 115"/>
                    <a:gd name="T23" fmla="*/ 135 h 139"/>
                    <a:gd name="T24" fmla="*/ 114 w 115"/>
                    <a:gd name="T25" fmla="*/ 121 h 139"/>
                    <a:gd name="T26" fmla="*/ 110 w 115"/>
                    <a:gd name="T27" fmla="*/ 106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5" h="139">
                      <a:moveTo>
                        <a:pt x="110" y="106"/>
                      </a:moveTo>
                      <a:cubicBezTo>
                        <a:pt x="109" y="105"/>
                        <a:pt x="109" y="104"/>
                        <a:pt x="108" y="103"/>
                      </a:cubicBezTo>
                      <a:cubicBezTo>
                        <a:pt x="108" y="103"/>
                        <a:pt x="108" y="103"/>
                        <a:pt x="108" y="103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8" y="0"/>
                        <a:pt x="5" y="0"/>
                        <a:pt x="3" y="1"/>
                      </a:cubicBezTo>
                      <a:cubicBezTo>
                        <a:pt x="2" y="2"/>
                        <a:pt x="1" y="3"/>
                        <a:pt x="1" y="5"/>
                      </a:cubicBezTo>
                      <a:cubicBezTo>
                        <a:pt x="0" y="6"/>
                        <a:pt x="1" y="7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76" y="131"/>
                        <a:pt x="76" y="131"/>
                      </a:cubicBezTo>
                      <a:cubicBezTo>
                        <a:pt x="80" y="136"/>
                        <a:pt x="86" y="139"/>
                        <a:pt x="93" y="139"/>
                      </a:cubicBezTo>
                      <a:cubicBezTo>
                        <a:pt x="98" y="139"/>
                        <a:pt x="102" y="138"/>
                        <a:pt x="106" y="135"/>
                      </a:cubicBezTo>
                      <a:cubicBezTo>
                        <a:pt x="110" y="132"/>
                        <a:pt x="113" y="127"/>
                        <a:pt x="114" y="121"/>
                      </a:cubicBezTo>
                      <a:cubicBezTo>
                        <a:pt x="115" y="116"/>
                        <a:pt x="113" y="110"/>
                        <a:pt x="110" y="10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9" name="Oval 7"/>
                <p:cNvSpPr>
                  <a:spLocks noChangeArrowheads="1"/>
                </p:cNvSpPr>
                <p:nvPr/>
              </p:nvSpPr>
              <p:spPr bwMode="auto">
                <a:xfrm>
                  <a:off x="6070600" y="2908300"/>
                  <a:ext cx="60325" cy="6032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0" name="Freeform 8"/>
                <p:cNvSpPr>
                  <a:spLocks/>
                </p:cNvSpPr>
                <p:nvPr/>
              </p:nvSpPr>
              <p:spPr bwMode="auto">
                <a:xfrm>
                  <a:off x="6224588" y="2922588"/>
                  <a:ext cx="65087" cy="68263"/>
                </a:xfrm>
                <a:custGeom>
                  <a:avLst/>
                  <a:gdLst>
                    <a:gd name="T0" fmla="*/ 8 w 17"/>
                    <a:gd name="T1" fmla="*/ 18 h 18"/>
                    <a:gd name="T2" fmla="*/ 6 w 17"/>
                    <a:gd name="T3" fmla="*/ 18 h 18"/>
                    <a:gd name="T4" fmla="*/ 1 w 17"/>
                    <a:gd name="T5" fmla="*/ 14 h 18"/>
                    <a:gd name="T6" fmla="*/ 0 w 17"/>
                    <a:gd name="T7" fmla="*/ 7 h 18"/>
                    <a:gd name="T8" fmla="*/ 10 w 17"/>
                    <a:gd name="T9" fmla="*/ 1 h 18"/>
                    <a:gd name="T10" fmla="*/ 16 w 17"/>
                    <a:gd name="T11" fmla="*/ 12 h 18"/>
                    <a:gd name="T12" fmla="*/ 8 w 17"/>
                    <a:gd name="T13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" h="18">
                      <a:moveTo>
                        <a:pt x="8" y="18"/>
                      </a:moveTo>
                      <a:cubicBezTo>
                        <a:pt x="7" y="18"/>
                        <a:pt x="7" y="18"/>
                        <a:pt x="6" y="18"/>
                      </a:cubicBezTo>
                      <a:cubicBezTo>
                        <a:pt x="4" y="17"/>
                        <a:pt x="2" y="16"/>
                        <a:pt x="1" y="14"/>
                      </a:cubicBezTo>
                      <a:cubicBezTo>
                        <a:pt x="0" y="12"/>
                        <a:pt x="0" y="10"/>
                        <a:pt x="0" y="7"/>
                      </a:cubicBez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5" y="3"/>
                        <a:pt x="17" y="7"/>
                        <a:pt x="16" y="12"/>
                      </a:cubicBezTo>
                      <a:cubicBezTo>
                        <a:pt x="15" y="15"/>
                        <a:pt x="12" y="18"/>
                        <a:pt x="8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1" name="Freeform 9"/>
                <p:cNvSpPr>
                  <a:spLocks/>
                </p:cNvSpPr>
                <p:nvPr/>
              </p:nvSpPr>
              <p:spPr bwMode="auto">
                <a:xfrm>
                  <a:off x="5911850" y="2922588"/>
                  <a:ext cx="63500" cy="68263"/>
                </a:xfrm>
                <a:custGeom>
                  <a:avLst/>
                  <a:gdLst>
                    <a:gd name="T0" fmla="*/ 9 w 17"/>
                    <a:gd name="T1" fmla="*/ 18 h 18"/>
                    <a:gd name="T2" fmla="*/ 1 w 17"/>
                    <a:gd name="T3" fmla="*/ 12 h 18"/>
                    <a:gd name="T4" fmla="*/ 2 w 17"/>
                    <a:gd name="T5" fmla="*/ 5 h 18"/>
                    <a:gd name="T6" fmla="*/ 7 w 17"/>
                    <a:gd name="T7" fmla="*/ 1 h 18"/>
                    <a:gd name="T8" fmla="*/ 17 w 17"/>
                    <a:gd name="T9" fmla="*/ 7 h 18"/>
                    <a:gd name="T10" fmla="*/ 16 w 17"/>
                    <a:gd name="T11" fmla="*/ 14 h 18"/>
                    <a:gd name="T12" fmla="*/ 11 w 17"/>
                    <a:gd name="T13" fmla="*/ 18 h 18"/>
                    <a:gd name="T14" fmla="*/ 9 w 17"/>
                    <a:gd name="T15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18">
                      <a:moveTo>
                        <a:pt x="9" y="18"/>
                      </a:moveTo>
                      <a:cubicBezTo>
                        <a:pt x="5" y="18"/>
                        <a:pt x="2" y="15"/>
                        <a:pt x="1" y="12"/>
                      </a:cubicBezTo>
                      <a:cubicBezTo>
                        <a:pt x="0" y="10"/>
                        <a:pt x="0" y="7"/>
                        <a:pt x="2" y="5"/>
                      </a:cubicBezTo>
                      <a:cubicBezTo>
                        <a:pt x="3" y="3"/>
                        <a:pt x="4" y="2"/>
                        <a:pt x="7" y="1"/>
                      </a:cubicBezTo>
                      <a:cubicBezTo>
                        <a:pt x="11" y="0"/>
                        <a:pt x="16" y="3"/>
                        <a:pt x="17" y="7"/>
                      </a:cubicBezTo>
                      <a:cubicBezTo>
                        <a:pt x="17" y="10"/>
                        <a:pt x="17" y="12"/>
                        <a:pt x="16" y="14"/>
                      </a:cubicBezTo>
                      <a:cubicBezTo>
                        <a:pt x="15" y="16"/>
                        <a:pt x="13" y="17"/>
                        <a:pt x="11" y="18"/>
                      </a:cubicBezTo>
                      <a:cubicBezTo>
                        <a:pt x="10" y="18"/>
                        <a:pt x="10" y="18"/>
                        <a:pt x="9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2" name="Freeform 10"/>
                <p:cNvSpPr>
                  <a:spLocks/>
                </p:cNvSpPr>
                <p:nvPr/>
              </p:nvSpPr>
              <p:spPr bwMode="auto">
                <a:xfrm>
                  <a:off x="5767388" y="2982913"/>
                  <a:ext cx="68262" cy="68263"/>
                </a:xfrm>
                <a:custGeom>
                  <a:avLst/>
                  <a:gdLst>
                    <a:gd name="T0" fmla="*/ 8 w 18"/>
                    <a:gd name="T1" fmla="*/ 18 h 18"/>
                    <a:gd name="T2" fmla="*/ 1 w 18"/>
                    <a:gd name="T3" fmla="*/ 14 h 18"/>
                    <a:gd name="T4" fmla="*/ 0 w 18"/>
                    <a:gd name="T5" fmla="*/ 7 h 18"/>
                    <a:gd name="T6" fmla="*/ 4 w 18"/>
                    <a:gd name="T7" fmla="*/ 2 h 18"/>
                    <a:gd name="T8" fmla="*/ 16 w 18"/>
                    <a:gd name="T9" fmla="*/ 5 h 18"/>
                    <a:gd name="T10" fmla="*/ 13 w 18"/>
                    <a:gd name="T11" fmla="*/ 17 h 18"/>
                    <a:gd name="T12" fmla="*/ 8 w 18"/>
                    <a:gd name="T13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" h="18">
                      <a:moveTo>
                        <a:pt x="8" y="18"/>
                      </a:moveTo>
                      <a:cubicBezTo>
                        <a:pt x="5" y="18"/>
                        <a:pt x="3" y="16"/>
                        <a:pt x="1" y="14"/>
                      </a:cubicBezTo>
                      <a:cubicBezTo>
                        <a:pt x="0" y="12"/>
                        <a:pt x="0" y="9"/>
                        <a:pt x="0" y="7"/>
                      </a:cubicBezTo>
                      <a:cubicBezTo>
                        <a:pt x="1" y="5"/>
                        <a:pt x="2" y="3"/>
                        <a:pt x="4" y="2"/>
                      </a:cubicBezTo>
                      <a:cubicBezTo>
                        <a:pt x="8" y="0"/>
                        <a:pt x="13" y="1"/>
                        <a:pt x="16" y="5"/>
                      </a:cubicBezTo>
                      <a:cubicBezTo>
                        <a:pt x="18" y="9"/>
                        <a:pt x="17" y="14"/>
                        <a:pt x="13" y="17"/>
                      </a:cubicBezTo>
                      <a:cubicBezTo>
                        <a:pt x="11" y="17"/>
                        <a:pt x="10" y="18"/>
                        <a:pt x="8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3" name="Freeform 11"/>
                <p:cNvSpPr>
                  <a:spLocks/>
                </p:cNvSpPr>
                <p:nvPr/>
              </p:nvSpPr>
              <p:spPr bwMode="auto">
                <a:xfrm>
                  <a:off x="5640388" y="3081338"/>
                  <a:ext cx="71437" cy="65088"/>
                </a:xfrm>
                <a:custGeom>
                  <a:avLst/>
                  <a:gdLst>
                    <a:gd name="T0" fmla="*/ 10 w 19"/>
                    <a:gd name="T1" fmla="*/ 17 h 17"/>
                    <a:gd name="T2" fmla="*/ 4 w 19"/>
                    <a:gd name="T3" fmla="*/ 15 h 17"/>
                    <a:gd name="T4" fmla="*/ 4 w 19"/>
                    <a:gd name="T5" fmla="*/ 3 h 17"/>
                    <a:gd name="T6" fmla="*/ 15 w 19"/>
                    <a:gd name="T7" fmla="*/ 3 h 17"/>
                    <a:gd name="T8" fmla="*/ 15 w 19"/>
                    <a:gd name="T9" fmla="*/ 15 h 17"/>
                    <a:gd name="T10" fmla="*/ 10 w 19"/>
                    <a:gd name="T11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9" h="17">
                      <a:moveTo>
                        <a:pt x="10" y="17"/>
                      </a:moveTo>
                      <a:cubicBezTo>
                        <a:pt x="7" y="17"/>
                        <a:pt x="5" y="16"/>
                        <a:pt x="4" y="15"/>
                      </a:cubicBezTo>
                      <a:cubicBezTo>
                        <a:pt x="0" y="11"/>
                        <a:pt x="0" y="6"/>
                        <a:pt x="4" y="3"/>
                      </a:cubicBezTo>
                      <a:cubicBezTo>
                        <a:pt x="7" y="0"/>
                        <a:pt x="12" y="0"/>
                        <a:pt x="15" y="3"/>
                      </a:cubicBezTo>
                      <a:cubicBezTo>
                        <a:pt x="19" y="6"/>
                        <a:pt x="19" y="11"/>
                        <a:pt x="15" y="15"/>
                      </a:cubicBezTo>
                      <a:cubicBezTo>
                        <a:pt x="14" y="16"/>
                        <a:pt x="12" y="17"/>
                        <a:pt x="10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4" name="Freeform 12"/>
                <p:cNvSpPr>
                  <a:spLocks/>
                </p:cNvSpPr>
                <p:nvPr/>
              </p:nvSpPr>
              <p:spPr bwMode="auto">
                <a:xfrm>
                  <a:off x="5548313" y="3201988"/>
                  <a:ext cx="68262" cy="68263"/>
                </a:xfrm>
                <a:custGeom>
                  <a:avLst/>
                  <a:gdLst>
                    <a:gd name="T0" fmla="*/ 8 w 18"/>
                    <a:gd name="T1" fmla="*/ 18 h 18"/>
                    <a:gd name="T2" fmla="*/ 4 w 18"/>
                    <a:gd name="T3" fmla="*/ 17 h 18"/>
                    <a:gd name="T4" fmla="*/ 0 w 18"/>
                    <a:gd name="T5" fmla="*/ 12 h 18"/>
                    <a:gd name="T6" fmla="*/ 1 w 18"/>
                    <a:gd name="T7" fmla="*/ 5 h 18"/>
                    <a:gd name="T8" fmla="*/ 12 w 18"/>
                    <a:gd name="T9" fmla="*/ 2 h 18"/>
                    <a:gd name="T10" fmla="*/ 15 w 18"/>
                    <a:gd name="T11" fmla="*/ 14 h 18"/>
                    <a:gd name="T12" fmla="*/ 8 w 18"/>
                    <a:gd name="T13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" h="18">
                      <a:moveTo>
                        <a:pt x="8" y="18"/>
                      </a:moveTo>
                      <a:cubicBezTo>
                        <a:pt x="7" y="18"/>
                        <a:pt x="5" y="18"/>
                        <a:pt x="4" y="17"/>
                      </a:cubicBezTo>
                      <a:cubicBezTo>
                        <a:pt x="2" y="16"/>
                        <a:pt x="1" y="14"/>
                        <a:pt x="0" y="12"/>
                      </a:cubicBezTo>
                      <a:cubicBezTo>
                        <a:pt x="0" y="10"/>
                        <a:pt x="0" y="7"/>
                        <a:pt x="1" y="5"/>
                      </a:cubicBezTo>
                      <a:cubicBezTo>
                        <a:pt x="3" y="2"/>
                        <a:pt x="9" y="0"/>
                        <a:pt x="12" y="2"/>
                      </a:cubicBezTo>
                      <a:cubicBezTo>
                        <a:pt x="16" y="5"/>
                        <a:pt x="18" y="10"/>
                        <a:pt x="15" y="14"/>
                      </a:cubicBezTo>
                      <a:cubicBezTo>
                        <a:pt x="14" y="16"/>
                        <a:pt x="11" y="18"/>
                        <a:pt x="8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5" name="Freeform 13"/>
                <p:cNvSpPr>
                  <a:spLocks/>
                </p:cNvSpPr>
                <p:nvPr/>
              </p:nvSpPr>
              <p:spPr bwMode="auto">
                <a:xfrm>
                  <a:off x="6364288" y="2979738"/>
                  <a:ext cx="290512" cy="290513"/>
                </a:xfrm>
                <a:custGeom>
                  <a:avLst/>
                  <a:gdLst>
                    <a:gd name="T0" fmla="*/ 67 w 77"/>
                    <a:gd name="T1" fmla="*/ 77 h 77"/>
                    <a:gd name="T2" fmla="*/ 59 w 77"/>
                    <a:gd name="T3" fmla="*/ 72 h 77"/>
                    <a:gd name="T4" fmla="*/ 5 w 77"/>
                    <a:gd name="T5" fmla="*/ 18 h 77"/>
                    <a:gd name="T6" fmla="*/ 1 w 77"/>
                    <a:gd name="T7" fmla="*/ 13 h 77"/>
                    <a:gd name="T8" fmla="*/ 2 w 77"/>
                    <a:gd name="T9" fmla="*/ 6 h 77"/>
                    <a:gd name="T10" fmla="*/ 14 w 77"/>
                    <a:gd name="T11" fmla="*/ 2 h 77"/>
                    <a:gd name="T12" fmla="*/ 75 w 77"/>
                    <a:gd name="T13" fmla="*/ 63 h 77"/>
                    <a:gd name="T14" fmla="*/ 76 w 77"/>
                    <a:gd name="T15" fmla="*/ 70 h 77"/>
                    <a:gd name="T16" fmla="*/ 72 w 77"/>
                    <a:gd name="T17" fmla="*/ 75 h 77"/>
                    <a:gd name="T18" fmla="*/ 67 w 77"/>
                    <a:gd name="T19" fmla="*/ 7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7" h="77">
                      <a:moveTo>
                        <a:pt x="67" y="77"/>
                      </a:moveTo>
                      <a:cubicBezTo>
                        <a:pt x="64" y="77"/>
                        <a:pt x="61" y="75"/>
                        <a:pt x="59" y="72"/>
                      </a:cubicBezTo>
                      <a:cubicBezTo>
                        <a:pt x="46" y="50"/>
                        <a:pt x="27" y="31"/>
                        <a:pt x="5" y="18"/>
                      </a:cubicBezTo>
                      <a:cubicBezTo>
                        <a:pt x="3" y="17"/>
                        <a:pt x="1" y="15"/>
                        <a:pt x="1" y="13"/>
                      </a:cubicBezTo>
                      <a:cubicBezTo>
                        <a:pt x="0" y="10"/>
                        <a:pt x="0" y="8"/>
                        <a:pt x="2" y="6"/>
                      </a:cubicBezTo>
                      <a:cubicBezTo>
                        <a:pt x="4" y="2"/>
                        <a:pt x="10" y="0"/>
                        <a:pt x="14" y="2"/>
                      </a:cubicBezTo>
                      <a:cubicBezTo>
                        <a:pt x="39" y="17"/>
                        <a:pt x="60" y="38"/>
                        <a:pt x="75" y="63"/>
                      </a:cubicBezTo>
                      <a:cubicBezTo>
                        <a:pt x="76" y="65"/>
                        <a:pt x="77" y="67"/>
                        <a:pt x="76" y="70"/>
                      </a:cubicBezTo>
                      <a:cubicBezTo>
                        <a:pt x="75" y="72"/>
                        <a:pt x="74" y="74"/>
                        <a:pt x="72" y="75"/>
                      </a:cubicBezTo>
                      <a:cubicBezTo>
                        <a:pt x="70" y="76"/>
                        <a:pt x="69" y="77"/>
                        <a:pt x="67" y="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6" name="Freeform 14"/>
                <p:cNvSpPr>
                  <a:spLocks noEditPoints="1"/>
                </p:cNvSpPr>
                <p:nvPr/>
              </p:nvSpPr>
              <p:spPr bwMode="auto">
                <a:xfrm>
                  <a:off x="5511800" y="3598863"/>
                  <a:ext cx="1177925" cy="441325"/>
                </a:xfrm>
                <a:custGeom>
                  <a:avLst/>
                  <a:gdLst>
                    <a:gd name="T0" fmla="*/ 211 w 312"/>
                    <a:gd name="T1" fmla="*/ 0 h 117"/>
                    <a:gd name="T2" fmla="*/ 186 w 312"/>
                    <a:gd name="T3" fmla="*/ 15 h 117"/>
                    <a:gd name="T4" fmla="*/ 157 w 312"/>
                    <a:gd name="T5" fmla="*/ 29 h 117"/>
                    <a:gd name="T6" fmla="*/ 127 w 312"/>
                    <a:gd name="T7" fmla="*/ 15 h 117"/>
                    <a:gd name="T8" fmla="*/ 103 w 312"/>
                    <a:gd name="T9" fmla="*/ 0 h 117"/>
                    <a:gd name="T10" fmla="*/ 0 w 312"/>
                    <a:gd name="T11" fmla="*/ 0 h 117"/>
                    <a:gd name="T12" fmla="*/ 156 w 312"/>
                    <a:gd name="T13" fmla="*/ 117 h 117"/>
                    <a:gd name="T14" fmla="*/ 312 w 312"/>
                    <a:gd name="T15" fmla="*/ 0 h 117"/>
                    <a:gd name="T16" fmla="*/ 211 w 312"/>
                    <a:gd name="T17" fmla="*/ 0 h 117"/>
                    <a:gd name="T18" fmla="*/ 201 w 312"/>
                    <a:gd name="T19" fmla="*/ 81 h 117"/>
                    <a:gd name="T20" fmla="*/ 111 w 312"/>
                    <a:gd name="T21" fmla="*/ 81 h 117"/>
                    <a:gd name="T22" fmla="*/ 96 w 312"/>
                    <a:gd name="T23" fmla="*/ 67 h 117"/>
                    <a:gd name="T24" fmla="*/ 111 w 312"/>
                    <a:gd name="T25" fmla="*/ 52 h 117"/>
                    <a:gd name="T26" fmla="*/ 201 w 312"/>
                    <a:gd name="T27" fmla="*/ 52 h 117"/>
                    <a:gd name="T28" fmla="*/ 216 w 312"/>
                    <a:gd name="T29" fmla="*/ 67 h 117"/>
                    <a:gd name="T30" fmla="*/ 201 w 312"/>
                    <a:gd name="T31" fmla="*/ 81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12" h="117">
                      <a:moveTo>
                        <a:pt x="211" y="0"/>
                      </a:moveTo>
                      <a:cubicBezTo>
                        <a:pt x="196" y="0"/>
                        <a:pt x="190" y="11"/>
                        <a:pt x="186" y="15"/>
                      </a:cubicBezTo>
                      <a:cubicBezTo>
                        <a:pt x="179" y="25"/>
                        <a:pt x="168" y="30"/>
                        <a:pt x="157" y="29"/>
                      </a:cubicBezTo>
                      <a:cubicBezTo>
                        <a:pt x="146" y="30"/>
                        <a:pt x="135" y="25"/>
                        <a:pt x="127" y="15"/>
                      </a:cubicBezTo>
                      <a:cubicBezTo>
                        <a:pt x="124" y="11"/>
                        <a:pt x="118" y="0"/>
                        <a:pt x="103" y="0"/>
                      </a:cubicBezTo>
                      <a:cubicBezTo>
                        <a:pt x="93" y="0"/>
                        <a:pt x="34" y="0"/>
                        <a:pt x="0" y="0"/>
                      </a:cubicBezTo>
                      <a:cubicBezTo>
                        <a:pt x="19" y="67"/>
                        <a:pt x="82" y="117"/>
                        <a:pt x="156" y="117"/>
                      </a:cubicBezTo>
                      <a:cubicBezTo>
                        <a:pt x="230" y="117"/>
                        <a:pt x="293" y="67"/>
                        <a:pt x="312" y="0"/>
                      </a:cubicBezTo>
                      <a:cubicBezTo>
                        <a:pt x="277" y="0"/>
                        <a:pt x="221" y="0"/>
                        <a:pt x="211" y="0"/>
                      </a:cubicBezTo>
                      <a:close/>
                      <a:moveTo>
                        <a:pt x="201" y="81"/>
                      </a:moveTo>
                      <a:cubicBezTo>
                        <a:pt x="111" y="81"/>
                        <a:pt x="111" y="81"/>
                        <a:pt x="111" y="81"/>
                      </a:cubicBezTo>
                      <a:cubicBezTo>
                        <a:pt x="103" y="81"/>
                        <a:pt x="96" y="75"/>
                        <a:pt x="96" y="67"/>
                      </a:cubicBezTo>
                      <a:cubicBezTo>
                        <a:pt x="96" y="59"/>
                        <a:pt x="103" y="52"/>
                        <a:pt x="111" y="52"/>
                      </a:cubicBezTo>
                      <a:cubicBezTo>
                        <a:pt x="201" y="52"/>
                        <a:pt x="201" y="52"/>
                        <a:pt x="201" y="52"/>
                      </a:cubicBezTo>
                      <a:cubicBezTo>
                        <a:pt x="209" y="52"/>
                        <a:pt x="216" y="59"/>
                        <a:pt x="216" y="67"/>
                      </a:cubicBezTo>
                      <a:cubicBezTo>
                        <a:pt x="216" y="75"/>
                        <a:pt x="209" y="81"/>
                        <a:pt x="201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266" name="Freeform 18"/>
              <p:cNvSpPr>
                <a:spLocks noEditPoints="1"/>
              </p:cNvSpPr>
              <p:nvPr/>
            </p:nvSpPr>
            <p:spPr bwMode="auto">
              <a:xfrm>
                <a:off x="9318326" y="4686926"/>
                <a:ext cx="263388" cy="328948"/>
              </a:xfrm>
              <a:custGeom>
                <a:avLst/>
                <a:gdLst>
                  <a:gd name="T0" fmla="*/ 153 w 288"/>
                  <a:gd name="T1" fmla="*/ 50 h 360"/>
                  <a:gd name="T2" fmla="*/ 109 w 288"/>
                  <a:gd name="T3" fmla="*/ 71 h 360"/>
                  <a:gd name="T4" fmla="*/ 186 w 288"/>
                  <a:gd name="T5" fmla="*/ 50 h 360"/>
                  <a:gd name="T6" fmla="*/ 23 w 288"/>
                  <a:gd name="T7" fmla="*/ 249 h 360"/>
                  <a:gd name="T8" fmla="*/ 257 w 288"/>
                  <a:gd name="T9" fmla="*/ 281 h 360"/>
                  <a:gd name="T10" fmla="*/ 136 w 288"/>
                  <a:gd name="T11" fmla="*/ 286 h 360"/>
                  <a:gd name="T12" fmla="*/ 139 w 288"/>
                  <a:gd name="T13" fmla="*/ 279 h 360"/>
                  <a:gd name="T14" fmla="*/ 175 w 288"/>
                  <a:gd name="T15" fmla="*/ 71 h 360"/>
                  <a:gd name="T16" fmla="*/ 101 w 288"/>
                  <a:gd name="T17" fmla="*/ 45 h 360"/>
                  <a:gd name="T18" fmla="*/ 186 w 288"/>
                  <a:gd name="T19" fmla="*/ 73 h 360"/>
                  <a:gd name="T20" fmla="*/ 21 w 288"/>
                  <a:gd name="T21" fmla="*/ 21 h 360"/>
                  <a:gd name="T22" fmla="*/ 267 w 288"/>
                  <a:gd name="T23" fmla="*/ 22 h 360"/>
                  <a:gd name="T24" fmla="*/ 34 w 288"/>
                  <a:gd name="T25" fmla="*/ 126 h 360"/>
                  <a:gd name="T26" fmla="*/ 255 w 288"/>
                  <a:gd name="T27" fmla="*/ 126 h 360"/>
                  <a:gd name="T28" fmla="*/ 125 w 288"/>
                  <a:gd name="T29" fmla="*/ 219 h 360"/>
                  <a:gd name="T30" fmla="*/ 172 w 288"/>
                  <a:gd name="T31" fmla="*/ 124 h 360"/>
                  <a:gd name="T32" fmla="*/ 171 w 288"/>
                  <a:gd name="T33" fmla="*/ 110 h 360"/>
                  <a:gd name="T34" fmla="*/ 101 w 288"/>
                  <a:gd name="T35" fmla="*/ 111 h 360"/>
                  <a:gd name="T36" fmla="*/ 101 w 288"/>
                  <a:gd name="T37" fmla="*/ 122 h 360"/>
                  <a:gd name="T38" fmla="*/ 171 w 288"/>
                  <a:gd name="T39" fmla="*/ 124 h 360"/>
                  <a:gd name="T40" fmla="*/ 118 w 288"/>
                  <a:gd name="T41" fmla="*/ 194 h 360"/>
                  <a:gd name="T42" fmla="*/ 144 w 288"/>
                  <a:gd name="T43" fmla="*/ 156 h 360"/>
                  <a:gd name="T44" fmla="*/ 143 w 288"/>
                  <a:gd name="T45" fmla="*/ 175 h 360"/>
                  <a:gd name="T46" fmla="*/ 63 w 288"/>
                  <a:gd name="T47" fmla="*/ 158 h 360"/>
                  <a:gd name="T48" fmla="*/ 65 w 288"/>
                  <a:gd name="T49" fmla="*/ 155 h 360"/>
                  <a:gd name="T50" fmla="*/ 68 w 288"/>
                  <a:gd name="T51" fmla="*/ 156 h 360"/>
                  <a:gd name="T52" fmla="*/ 70 w 288"/>
                  <a:gd name="T53" fmla="*/ 160 h 360"/>
                  <a:gd name="T54" fmla="*/ 76 w 288"/>
                  <a:gd name="T55" fmla="*/ 161 h 360"/>
                  <a:gd name="T56" fmla="*/ 78 w 288"/>
                  <a:gd name="T57" fmla="*/ 161 h 360"/>
                  <a:gd name="T58" fmla="*/ 81 w 288"/>
                  <a:gd name="T59" fmla="*/ 158 h 360"/>
                  <a:gd name="T60" fmla="*/ 86 w 288"/>
                  <a:gd name="T61" fmla="*/ 159 h 360"/>
                  <a:gd name="T62" fmla="*/ 90 w 288"/>
                  <a:gd name="T63" fmla="*/ 163 h 360"/>
                  <a:gd name="T64" fmla="*/ 99 w 288"/>
                  <a:gd name="T65" fmla="*/ 165 h 360"/>
                  <a:gd name="T66" fmla="*/ 101 w 288"/>
                  <a:gd name="T67" fmla="*/ 165 h 360"/>
                  <a:gd name="T68" fmla="*/ 106 w 288"/>
                  <a:gd name="T69" fmla="*/ 162 h 360"/>
                  <a:gd name="T70" fmla="*/ 116 w 288"/>
                  <a:gd name="T71" fmla="*/ 163 h 360"/>
                  <a:gd name="T72" fmla="*/ 122 w 288"/>
                  <a:gd name="T73" fmla="*/ 167 h 360"/>
                  <a:gd name="T74" fmla="*/ 136 w 288"/>
                  <a:gd name="T75" fmla="*/ 167 h 360"/>
                  <a:gd name="T76" fmla="*/ 137 w 288"/>
                  <a:gd name="T77" fmla="*/ 167 h 360"/>
                  <a:gd name="T78" fmla="*/ 145 w 288"/>
                  <a:gd name="T79" fmla="*/ 164 h 360"/>
                  <a:gd name="T80" fmla="*/ 157 w 288"/>
                  <a:gd name="T81" fmla="*/ 164 h 360"/>
                  <a:gd name="T82" fmla="*/ 164 w 288"/>
                  <a:gd name="T83" fmla="*/ 167 h 360"/>
                  <a:gd name="T84" fmla="*/ 176 w 288"/>
                  <a:gd name="T85" fmla="*/ 166 h 360"/>
                  <a:gd name="T86" fmla="*/ 178 w 288"/>
                  <a:gd name="T87" fmla="*/ 166 h 360"/>
                  <a:gd name="T88" fmla="*/ 184 w 288"/>
                  <a:gd name="T89" fmla="*/ 162 h 360"/>
                  <a:gd name="T90" fmla="*/ 192 w 288"/>
                  <a:gd name="T91" fmla="*/ 161 h 360"/>
                  <a:gd name="T92" fmla="*/ 196 w 288"/>
                  <a:gd name="T93" fmla="*/ 164 h 360"/>
                  <a:gd name="T94" fmla="*/ 204 w 288"/>
                  <a:gd name="T95" fmla="*/ 162 h 360"/>
                  <a:gd name="T96" fmla="*/ 205 w 288"/>
                  <a:gd name="T97" fmla="*/ 162 h 360"/>
                  <a:gd name="T98" fmla="*/ 208 w 288"/>
                  <a:gd name="T99" fmla="*/ 158 h 360"/>
                  <a:gd name="T100" fmla="*/ 213 w 288"/>
                  <a:gd name="T101" fmla="*/ 157 h 360"/>
                  <a:gd name="T102" fmla="*/ 216 w 288"/>
                  <a:gd name="T103" fmla="*/ 160 h 360"/>
                  <a:gd name="T104" fmla="*/ 221 w 288"/>
                  <a:gd name="T105" fmla="*/ 159 h 360"/>
                  <a:gd name="T106" fmla="*/ 222 w 288"/>
                  <a:gd name="T107" fmla="*/ 159 h 360"/>
                  <a:gd name="T108" fmla="*/ 224 w 288"/>
                  <a:gd name="T109" fmla="*/ 155 h 360"/>
                  <a:gd name="T110" fmla="*/ 140 w 288"/>
                  <a:gd name="T111" fmla="*/ 200 h 360"/>
                  <a:gd name="T112" fmla="*/ 164 w 288"/>
                  <a:gd name="T113" fmla="*/ 101 h 360"/>
                  <a:gd name="T114" fmla="*/ 136 w 288"/>
                  <a:gd name="T115" fmla="*/ 135 h 360"/>
                  <a:gd name="T116" fmla="*/ 151 w 288"/>
                  <a:gd name="T117" fmla="*/ 133 h 360"/>
                  <a:gd name="T118" fmla="*/ 111 w 288"/>
                  <a:gd name="T119" fmla="*/ 204 h 360"/>
                  <a:gd name="T120" fmla="*/ 120 w 288"/>
                  <a:gd name="T121" fmla="*/ 20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88" h="360">
                    <a:moveTo>
                      <a:pt x="131" y="50"/>
                    </a:moveTo>
                    <a:cubicBezTo>
                      <a:pt x="112" y="50"/>
                      <a:pt x="112" y="50"/>
                      <a:pt x="112" y="50"/>
                    </a:cubicBezTo>
                    <a:cubicBezTo>
                      <a:pt x="112" y="71"/>
                      <a:pt x="112" y="71"/>
                      <a:pt x="112" y="71"/>
                    </a:cubicBezTo>
                    <a:cubicBezTo>
                      <a:pt x="131" y="71"/>
                      <a:pt x="131" y="71"/>
                      <a:pt x="131" y="71"/>
                    </a:cubicBezTo>
                    <a:lnTo>
                      <a:pt x="131" y="50"/>
                    </a:lnTo>
                    <a:close/>
                    <a:moveTo>
                      <a:pt x="153" y="50"/>
                    </a:moveTo>
                    <a:cubicBezTo>
                      <a:pt x="134" y="50"/>
                      <a:pt x="134" y="50"/>
                      <a:pt x="134" y="50"/>
                    </a:cubicBezTo>
                    <a:cubicBezTo>
                      <a:pt x="134" y="71"/>
                      <a:pt x="134" y="71"/>
                      <a:pt x="134" y="71"/>
                    </a:cubicBezTo>
                    <a:cubicBezTo>
                      <a:pt x="153" y="71"/>
                      <a:pt x="153" y="71"/>
                      <a:pt x="153" y="71"/>
                    </a:cubicBezTo>
                    <a:lnTo>
                      <a:pt x="153" y="50"/>
                    </a:lnTo>
                    <a:close/>
                    <a:moveTo>
                      <a:pt x="101" y="71"/>
                    </a:moveTo>
                    <a:cubicBezTo>
                      <a:pt x="109" y="71"/>
                      <a:pt x="109" y="71"/>
                      <a:pt x="109" y="71"/>
                    </a:cubicBezTo>
                    <a:cubicBezTo>
                      <a:pt x="109" y="50"/>
                      <a:pt x="109" y="50"/>
                      <a:pt x="109" y="50"/>
                    </a:cubicBezTo>
                    <a:cubicBezTo>
                      <a:pt x="101" y="50"/>
                      <a:pt x="101" y="50"/>
                      <a:pt x="101" y="50"/>
                    </a:cubicBezTo>
                    <a:cubicBezTo>
                      <a:pt x="95" y="50"/>
                      <a:pt x="90" y="55"/>
                      <a:pt x="90" y="60"/>
                    </a:cubicBezTo>
                    <a:cubicBezTo>
                      <a:pt x="90" y="66"/>
                      <a:pt x="95" y="71"/>
                      <a:pt x="101" y="71"/>
                    </a:cubicBezTo>
                    <a:close/>
                    <a:moveTo>
                      <a:pt x="197" y="60"/>
                    </a:moveTo>
                    <a:cubicBezTo>
                      <a:pt x="197" y="55"/>
                      <a:pt x="192" y="50"/>
                      <a:pt x="186" y="50"/>
                    </a:cubicBezTo>
                    <a:cubicBezTo>
                      <a:pt x="179" y="50"/>
                      <a:pt x="179" y="50"/>
                      <a:pt x="179" y="50"/>
                    </a:cubicBezTo>
                    <a:cubicBezTo>
                      <a:pt x="179" y="71"/>
                      <a:pt x="179" y="71"/>
                      <a:pt x="179" y="71"/>
                    </a:cubicBezTo>
                    <a:cubicBezTo>
                      <a:pt x="186" y="71"/>
                      <a:pt x="186" y="71"/>
                      <a:pt x="186" y="71"/>
                    </a:cubicBezTo>
                    <a:cubicBezTo>
                      <a:pt x="192" y="71"/>
                      <a:pt x="197" y="66"/>
                      <a:pt x="197" y="60"/>
                    </a:cubicBezTo>
                    <a:close/>
                    <a:moveTo>
                      <a:pt x="23" y="247"/>
                    </a:moveTo>
                    <a:cubicBezTo>
                      <a:pt x="23" y="249"/>
                      <a:pt x="23" y="249"/>
                      <a:pt x="23" y="249"/>
                    </a:cubicBezTo>
                    <a:cubicBezTo>
                      <a:pt x="23" y="258"/>
                      <a:pt x="27" y="273"/>
                      <a:pt x="31" y="281"/>
                    </a:cubicBezTo>
                    <a:cubicBezTo>
                      <a:pt x="62" y="344"/>
                      <a:pt x="62" y="344"/>
                      <a:pt x="62" y="344"/>
                    </a:cubicBezTo>
                    <a:cubicBezTo>
                      <a:pt x="66" y="353"/>
                      <a:pt x="77" y="360"/>
                      <a:pt x="86" y="360"/>
                    </a:cubicBezTo>
                    <a:cubicBezTo>
                      <a:pt x="202" y="360"/>
                      <a:pt x="202" y="360"/>
                      <a:pt x="202" y="360"/>
                    </a:cubicBezTo>
                    <a:cubicBezTo>
                      <a:pt x="211" y="360"/>
                      <a:pt x="222" y="353"/>
                      <a:pt x="226" y="344"/>
                    </a:cubicBezTo>
                    <a:cubicBezTo>
                      <a:pt x="257" y="281"/>
                      <a:pt x="257" y="281"/>
                      <a:pt x="257" y="281"/>
                    </a:cubicBezTo>
                    <a:cubicBezTo>
                      <a:pt x="261" y="273"/>
                      <a:pt x="265" y="259"/>
                      <a:pt x="265" y="249"/>
                    </a:cubicBezTo>
                    <a:cubicBezTo>
                      <a:pt x="265" y="247"/>
                      <a:pt x="265" y="247"/>
                      <a:pt x="265" y="247"/>
                    </a:cubicBezTo>
                    <a:cubicBezTo>
                      <a:pt x="243" y="260"/>
                      <a:pt x="207" y="269"/>
                      <a:pt x="144" y="269"/>
                    </a:cubicBezTo>
                    <a:cubicBezTo>
                      <a:pt x="79" y="269"/>
                      <a:pt x="45" y="260"/>
                      <a:pt x="23" y="247"/>
                    </a:cubicBezTo>
                    <a:close/>
                    <a:moveTo>
                      <a:pt x="144" y="294"/>
                    </a:moveTo>
                    <a:cubicBezTo>
                      <a:pt x="140" y="294"/>
                      <a:pt x="136" y="290"/>
                      <a:pt x="136" y="286"/>
                    </a:cubicBezTo>
                    <a:cubicBezTo>
                      <a:pt x="136" y="284"/>
                      <a:pt x="137" y="282"/>
                      <a:pt x="138" y="281"/>
                    </a:cubicBezTo>
                    <a:cubicBezTo>
                      <a:pt x="149" y="292"/>
                      <a:pt x="149" y="292"/>
                      <a:pt x="149" y="292"/>
                    </a:cubicBezTo>
                    <a:cubicBezTo>
                      <a:pt x="148" y="293"/>
                      <a:pt x="146" y="294"/>
                      <a:pt x="144" y="294"/>
                    </a:cubicBezTo>
                    <a:close/>
                    <a:moveTo>
                      <a:pt x="153" y="286"/>
                    </a:moveTo>
                    <a:cubicBezTo>
                      <a:pt x="153" y="287"/>
                      <a:pt x="152" y="289"/>
                      <a:pt x="151" y="290"/>
                    </a:cubicBezTo>
                    <a:cubicBezTo>
                      <a:pt x="139" y="279"/>
                      <a:pt x="139" y="279"/>
                      <a:pt x="139" y="279"/>
                    </a:cubicBezTo>
                    <a:cubicBezTo>
                      <a:pt x="141" y="278"/>
                      <a:pt x="142" y="277"/>
                      <a:pt x="144" y="277"/>
                    </a:cubicBezTo>
                    <a:cubicBezTo>
                      <a:pt x="149" y="277"/>
                      <a:pt x="153" y="281"/>
                      <a:pt x="153" y="286"/>
                    </a:cubicBezTo>
                    <a:close/>
                    <a:moveTo>
                      <a:pt x="175" y="50"/>
                    </a:moveTo>
                    <a:cubicBezTo>
                      <a:pt x="156" y="50"/>
                      <a:pt x="156" y="50"/>
                      <a:pt x="156" y="50"/>
                    </a:cubicBezTo>
                    <a:cubicBezTo>
                      <a:pt x="156" y="71"/>
                      <a:pt x="156" y="71"/>
                      <a:pt x="156" y="71"/>
                    </a:cubicBezTo>
                    <a:cubicBezTo>
                      <a:pt x="175" y="71"/>
                      <a:pt x="175" y="71"/>
                      <a:pt x="175" y="71"/>
                    </a:cubicBezTo>
                    <a:lnTo>
                      <a:pt x="175" y="50"/>
                    </a:lnTo>
                    <a:close/>
                    <a:moveTo>
                      <a:pt x="101" y="76"/>
                    </a:moveTo>
                    <a:cubicBezTo>
                      <a:pt x="186" y="76"/>
                      <a:pt x="186" y="76"/>
                      <a:pt x="186" y="76"/>
                    </a:cubicBezTo>
                    <a:cubicBezTo>
                      <a:pt x="194" y="76"/>
                      <a:pt x="201" y="69"/>
                      <a:pt x="201" y="60"/>
                    </a:cubicBezTo>
                    <a:cubicBezTo>
                      <a:pt x="201" y="52"/>
                      <a:pt x="194" y="45"/>
                      <a:pt x="186" y="45"/>
                    </a:cubicBezTo>
                    <a:cubicBezTo>
                      <a:pt x="101" y="45"/>
                      <a:pt x="101" y="45"/>
                      <a:pt x="101" y="45"/>
                    </a:cubicBezTo>
                    <a:cubicBezTo>
                      <a:pt x="93" y="45"/>
                      <a:pt x="86" y="52"/>
                      <a:pt x="86" y="60"/>
                    </a:cubicBezTo>
                    <a:cubicBezTo>
                      <a:pt x="86" y="69"/>
                      <a:pt x="93" y="76"/>
                      <a:pt x="101" y="76"/>
                    </a:cubicBezTo>
                    <a:close/>
                    <a:moveTo>
                      <a:pt x="101" y="47"/>
                    </a:moveTo>
                    <a:cubicBezTo>
                      <a:pt x="186" y="47"/>
                      <a:pt x="186" y="47"/>
                      <a:pt x="186" y="47"/>
                    </a:cubicBezTo>
                    <a:cubicBezTo>
                      <a:pt x="193" y="47"/>
                      <a:pt x="199" y="53"/>
                      <a:pt x="199" y="60"/>
                    </a:cubicBezTo>
                    <a:cubicBezTo>
                      <a:pt x="199" y="67"/>
                      <a:pt x="193" y="73"/>
                      <a:pt x="186" y="73"/>
                    </a:cubicBezTo>
                    <a:cubicBezTo>
                      <a:pt x="101" y="73"/>
                      <a:pt x="101" y="73"/>
                      <a:pt x="101" y="73"/>
                    </a:cubicBezTo>
                    <a:cubicBezTo>
                      <a:pt x="94" y="73"/>
                      <a:pt x="88" y="67"/>
                      <a:pt x="88" y="60"/>
                    </a:cubicBezTo>
                    <a:cubicBezTo>
                      <a:pt x="88" y="53"/>
                      <a:pt x="94" y="47"/>
                      <a:pt x="101" y="47"/>
                    </a:cubicBezTo>
                    <a:close/>
                    <a:moveTo>
                      <a:pt x="267" y="22"/>
                    </a:moveTo>
                    <a:cubicBezTo>
                      <a:pt x="249" y="6"/>
                      <a:pt x="214" y="0"/>
                      <a:pt x="144" y="0"/>
                    </a:cubicBezTo>
                    <a:cubicBezTo>
                      <a:pt x="74" y="0"/>
                      <a:pt x="39" y="6"/>
                      <a:pt x="21" y="21"/>
                    </a:cubicBezTo>
                    <a:cubicBezTo>
                      <a:pt x="3" y="37"/>
                      <a:pt x="0" y="66"/>
                      <a:pt x="0" y="127"/>
                    </a:cubicBezTo>
                    <a:cubicBezTo>
                      <a:pt x="0" y="188"/>
                      <a:pt x="3" y="217"/>
                      <a:pt x="21" y="233"/>
                    </a:cubicBezTo>
                    <a:cubicBezTo>
                      <a:pt x="39" y="248"/>
                      <a:pt x="73" y="258"/>
                      <a:pt x="144" y="258"/>
                    </a:cubicBezTo>
                    <a:cubicBezTo>
                      <a:pt x="214" y="258"/>
                      <a:pt x="249" y="248"/>
                      <a:pt x="267" y="232"/>
                    </a:cubicBezTo>
                    <a:cubicBezTo>
                      <a:pt x="285" y="217"/>
                      <a:pt x="288" y="187"/>
                      <a:pt x="288" y="127"/>
                    </a:cubicBezTo>
                    <a:cubicBezTo>
                      <a:pt x="288" y="67"/>
                      <a:pt x="285" y="37"/>
                      <a:pt x="267" y="22"/>
                    </a:cubicBezTo>
                    <a:close/>
                    <a:moveTo>
                      <a:pt x="253" y="181"/>
                    </a:moveTo>
                    <a:cubicBezTo>
                      <a:pt x="251" y="199"/>
                      <a:pt x="248" y="210"/>
                      <a:pt x="243" y="215"/>
                    </a:cubicBezTo>
                    <a:cubicBezTo>
                      <a:pt x="230" y="228"/>
                      <a:pt x="191" y="229"/>
                      <a:pt x="144" y="229"/>
                    </a:cubicBezTo>
                    <a:cubicBezTo>
                      <a:pt x="97" y="229"/>
                      <a:pt x="58" y="228"/>
                      <a:pt x="45" y="216"/>
                    </a:cubicBezTo>
                    <a:cubicBezTo>
                      <a:pt x="40" y="211"/>
                      <a:pt x="37" y="200"/>
                      <a:pt x="35" y="182"/>
                    </a:cubicBezTo>
                    <a:cubicBezTo>
                      <a:pt x="34" y="167"/>
                      <a:pt x="34" y="149"/>
                      <a:pt x="34" y="126"/>
                    </a:cubicBezTo>
                    <a:cubicBezTo>
                      <a:pt x="34" y="104"/>
                      <a:pt x="34" y="86"/>
                      <a:pt x="35" y="71"/>
                    </a:cubicBezTo>
                    <a:cubicBezTo>
                      <a:pt x="37" y="53"/>
                      <a:pt x="40" y="42"/>
                      <a:pt x="45" y="37"/>
                    </a:cubicBezTo>
                    <a:cubicBezTo>
                      <a:pt x="58" y="25"/>
                      <a:pt x="98" y="24"/>
                      <a:pt x="144" y="24"/>
                    </a:cubicBezTo>
                    <a:cubicBezTo>
                      <a:pt x="191" y="24"/>
                      <a:pt x="230" y="25"/>
                      <a:pt x="243" y="38"/>
                    </a:cubicBezTo>
                    <a:cubicBezTo>
                      <a:pt x="248" y="43"/>
                      <a:pt x="251" y="53"/>
                      <a:pt x="253" y="72"/>
                    </a:cubicBezTo>
                    <a:cubicBezTo>
                      <a:pt x="254" y="86"/>
                      <a:pt x="255" y="104"/>
                      <a:pt x="255" y="126"/>
                    </a:cubicBezTo>
                    <a:cubicBezTo>
                      <a:pt x="255" y="149"/>
                      <a:pt x="254" y="167"/>
                      <a:pt x="253" y="181"/>
                    </a:cubicBezTo>
                    <a:close/>
                    <a:moveTo>
                      <a:pt x="163" y="208"/>
                    </a:moveTo>
                    <a:cubicBezTo>
                      <a:pt x="125" y="208"/>
                      <a:pt x="125" y="208"/>
                      <a:pt x="125" y="208"/>
                    </a:cubicBezTo>
                    <a:cubicBezTo>
                      <a:pt x="124" y="208"/>
                      <a:pt x="124" y="208"/>
                      <a:pt x="124" y="209"/>
                    </a:cubicBezTo>
                    <a:cubicBezTo>
                      <a:pt x="124" y="217"/>
                      <a:pt x="124" y="217"/>
                      <a:pt x="124" y="217"/>
                    </a:cubicBezTo>
                    <a:cubicBezTo>
                      <a:pt x="124" y="218"/>
                      <a:pt x="124" y="219"/>
                      <a:pt x="125" y="219"/>
                    </a:cubicBezTo>
                    <a:cubicBezTo>
                      <a:pt x="163" y="219"/>
                      <a:pt x="163" y="219"/>
                      <a:pt x="163" y="219"/>
                    </a:cubicBezTo>
                    <a:cubicBezTo>
                      <a:pt x="164" y="219"/>
                      <a:pt x="165" y="218"/>
                      <a:pt x="165" y="217"/>
                    </a:cubicBezTo>
                    <a:cubicBezTo>
                      <a:pt x="165" y="209"/>
                      <a:pt x="165" y="209"/>
                      <a:pt x="165" y="209"/>
                    </a:cubicBezTo>
                    <a:cubicBezTo>
                      <a:pt x="165" y="208"/>
                      <a:pt x="164" y="208"/>
                      <a:pt x="163" y="208"/>
                    </a:cubicBezTo>
                    <a:close/>
                    <a:moveTo>
                      <a:pt x="171" y="124"/>
                    </a:moveTo>
                    <a:cubicBezTo>
                      <a:pt x="171" y="124"/>
                      <a:pt x="172" y="124"/>
                      <a:pt x="172" y="124"/>
                    </a:cubicBezTo>
                    <a:cubicBezTo>
                      <a:pt x="172" y="124"/>
                      <a:pt x="173" y="124"/>
                      <a:pt x="173" y="124"/>
                    </a:cubicBezTo>
                    <a:cubicBezTo>
                      <a:pt x="187" y="118"/>
                      <a:pt x="187" y="118"/>
                      <a:pt x="187" y="118"/>
                    </a:cubicBezTo>
                    <a:cubicBezTo>
                      <a:pt x="187" y="118"/>
                      <a:pt x="188" y="117"/>
                      <a:pt x="188" y="117"/>
                    </a:cubicBezTo>
                    <a:cubicBezTo>
                      <a:pt x="188" y="116"/>
                      <a:pt x="187" y="116"/>
                      <a:pt x="187" y="115"/>
                    </a:cubicBezTo>
                    <a:cubicBezTo>
                      <a:pt x="173" y="109"/>
                      <a:pt x="173" y="109"/>
                      <a:pt x="173" y="109"/>
                    </a:cubicBezTo>
                    <a:cubicBezTo>
                      <a:pt x="172" y="109"/>
                      <a:pt x="171" y="109"/>
                      <a:pt x="171" y="110"/>
                    </a:cubicBezTo>
                    <a:cubicBezTo>
                      <a:pt x="171" y="110"/>
                      <a:pt x="171" y="111"/>
                      <a:pt x="171" y="112"/>
                    </a:cubicBezTo>
                    <a:cubicBezTo>
                      <a:pt x="175" y="115"/>
                      <a:pt x="175" y="115"/>
                      <a:pt x="175" y="115"/>
                    </a:cubicBezTo>
                    <a:cubicBezTo>
                      <a:pt x="116" y="115"/>
                      <a:pt x="116" y="115"/>
                      <a:pt x="116" y="115"/>
                    </a:cubicBezTo>
                    <a:cubicBezTo>
                      <a:pt x="110" y="111"/>
                      <a:pt x="110" y="111"/>
                      <a:pt x="110" y="111"/>
                    </a:cubicBezTo>
                    <a:cubicBezTo>
                      <a:pt x="109" y="111"/>
                      <a:pt x="109" y="111"/>
                      <a:pt x="109" y="111"/>
                    </a:cubicBezTo>
                    <a:cubicBezTo>
                      <a:pt x="101" y="111"/>
                      <a:pt x="101" y="111"/>
                      <a:pt x="101" y="111"/>
                    </a:cubicBezTo>
                    <a:cubicBezTo>
                      <a:pt x="100" y="111"/>
                      <a:pt x="100" y="111"/>
                      <a:pt x="100" y="112"/>
                    </a:cubicBezTo>
                    <a:cubicBezTo>
                      <a:pt x="100" y="112"/>
                      <a:pt x="100" y="113"/>
                      <a:pt x="100" y="113"/>
                    </a:cubicBezTo>
                    <a:cubicBezTo>
                      <a:pt x="106" y="117"/>
                      <a:pt x="106" y="117"/>
                      <a:pt x="106" y="117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0" y="121"/>
                      <a:pt x="100" y="121"/>
                      <a:pt x="100" y="122"/>
                    </a:cubicBezTo>
                    <a:cubicBezTo>
                      <a:pt x="100" y="122"/>
                      <a:pt x="100" y="122"/>
                      <a:pt x="101" y="122"/>
                    </a:cubicBezTo>
                    <a:cubicBezTo>
                      <a:pt x="109" y="122"/>
                      <a:pt x="109" y="122"/>
                      <a:pt x="109" y="122"/>
                    </a:cubicBezTo>
                    <a:cubicBezTo>
                      <a:pt x="109" y="122"/>
                      <a:pt x="109" y="122"/>
                      <a:pt x="110" y="122"/>
                    </a:cubicBezTo>
                    <a:cubicBezTo>
                      <a:pt x="116" y="118"/>
                      <a:pt x="116" y="118"/>
                      <a:pt x="116" y="118"/>
                    </a:cubicBezTo>
                    <a:cubicBezTo>
                      <a:pt x="175" y="118"/>
                      <a:pt x="175" y="118"/>
                      <a:pt x="175" y="118"/>
                    </a:cubicBezTo>
                    <a:cubicBezTo>
                      <a:pt x="171" y="122"/>
                      <a:pt x="171" y="122"/>
                      <a:pt x="171" y="122"/>
                    </a:cubicBezTo>
                    <a:cubicBezTo>
                      <a:pt x="171" y="122"/>
                      <a:pt x="171" y="123"/>
                      <a:pt x="171" y="124"/>
                    </a:cubicBezTo>
                    <a:close/>
                    <a:moveTo>
                      <a:pt x="120" y="196"/>
                    </a:moveTo>
                    <a:cubicBezTo>
                      <a:pt x="130" y="196"/>
                      <a:pt x="130" y="196"/>
                      <a:pt x="130" y="196"/>
                    </a:cubicBezTo>
                    <a:cubicBezTo>
                      <a:pt x="131" y="196"/>
                      <a:pt x="131" y="195"/>
                      <a:pt x="131" y="194"/>
                    </a:cubicBezTo>
                    <a:cubicBezTo>
                      <a:pt x="131" y="193"/>
                      <a:pt x="131" y="192"/>
                      <a:pt x="130" y="192"/>
                    </a:cubicBezTo>
                    <a:cubicBezTo>
                      <a:pt x="120" y="192"/>
                      <a:pt x="120" y="192"/>
                      <a:pt x="120" y="192"/>
                    </a:cubicBezTo>
                    <a:cubicBezTo>
                      <a:pt x="119" y="192"/>
                      <a:pt x="118" y="193"/>
                      <a:pt x="118" y="194"/>
                    </a:cubicBezTo>
                    <a:cubicBezTo>
                      <a:pt x="118" y="195"/>
                      <a:pt x="119" y="196"/>
                      <a:pt x="120" y="196"/>
                    </a:cubicBezTo>
                    <a:close/>
                    <a:moveTo>
                      <a:pt x="220" y="134"/>
                    </a:moveTo>
                    <a:cubicBezTo>
                      <a:pt x="205" y="138"/>
                      <a:pt x="186" y="142"/>
                      <a:pt x="165" y="143"/>
                    </a:cubicBezTo>
                    <a:cubicBezTo>
                      <a:pt x="165" y="143"/>
                      <a:pt x="156" y="144"/>
                      <a:pt x="153" y="154"/>
                    </a:cubicBezTo>
                    <a:cubicBezTo>
                      <a:pt x="153" y="154"/>
                      <a:pt x="150" y="156"/>
                      <a:pt x="144" y="156"/>
                    </a:cubicBezTo>
                    <a:cubicBezTo>
                      <a:pt x="144" y="156"/>
                      <a:pt x="144" y="156"/>
                      <a:pt x="144" y="156"/>
                    </a:cubicBezTo>
                    <a:cubicBezTo>
                      <a:pt x="138" y="156"/>
                      <a:pt x="135" y="154"/>
                      <a:pt x="135" y="154"/>
                    </a:cubicBezTo>
                    <a:cubicBezTo>
                      <a:pt x="132" y="144"/>
                      <a:pt x="123" y="143"/>
                      <a:pt x="123" y="143"/>
                    </a:cubicBezTo>
                    <a:cubicBezTo>
                      <a:pt x="102" y="142"/>
                      <a:pt x="83" y="138"/>
                      <a:pt x="68" y="134"/>
                    </a:cubicBezTo>
                    <a:cubicBezTo>
                      <a:pt x="64" y="133"/>
                      <a:pt x="58" y="133"/>
                      <a:pt x="58" y="140"/>
                    </a:cubicBezTo>
                    <a:cubicBezTo>
                      <a:pt x="57" y="147"/>
                      <a:pt x="61" y="162"/>
                      <a:pt x="61" y="162"/>
                    </a:cubicBezTo>
                    <a:cubicBezTo>
                      <a:pt x="81" y="170"/>
                      <a:pt x="110" y="175"/>
                      <a:pt x="143" y="175"/>
                    </a:cubicBezTo>
                    <a:cubicBezTo>
                      <a:pt x="144" y="175"/>
                      <a:pt x="144" y="175"/>
                      <a:pt x="144" y="175"/>
                    </a:cubicBezTo>
                    <a:cubicBezTo>
                      <a:pt x="178" y="175"/>
                      <a:pt x="207" y="170"/>
                      <a:pt x="227" y="162"/>
                    </a:cubicBezTo>
                    <a:cubicBezTo>
                      <a:pt x="227" y="162"/>
                      <a:pt x="231" y="147"/>
                      <a:pt x="230" y="140"/>
                    </a:cubicBezTo>
                    <a:cubicBezTo>
                      <a:pt x="229" y="133"/>
                      <a:pt x="223" y="133"/>
                      <a:pt x="220" y="134"/>
                    </a:cubicBezTo>
                    <a:close/>
                    <a:moveTo>
                      <a:pt x="63" y="158"/>
                    </a:moveTo>
                    <a:cubicBezTo>
                      <a:pt x="63" y="158"/>
                      <a:pt x="63" y="158"/>
                      <a:pt x="63" y="158"/>
                    </a:cubicBezTo>
                    <a:cubicBezTo>
                      <a:pt x="63" y="155"/>
                      <a:pt x="63" y="155"/>
                      <a:pt x="63" y="155"/>
                    </a:cubicBezTo>
                    <a:cubicBezTo>
                      <a:pt x="63" y="155"/>
                      <a:pt x="63" y="155"/>
                      <a:pt x="63" y="155"/>
                    </a:cubicBezTo>
                    <a:lnTo>
                      <a:pt x="63" y="158"/>
                    </a:lnTo>
                    <a:close/>
                    <a:moveTo>
                      <a:pt x="65" y="159"/>
                    </a:moveTo>
                    <a:cubicBezTo>
                      <a:pt x="65" y="159"/>
                      <a:pt x="65" y="159"/>
                      <a:pt x="65" y="159"/>
                    </a:cubicBezTo>
                    <a:cubicBezTo>
                      <a:pt x="65" y="155"/>
                      <a:pt x="65" y="155"/>
                      <a:pt x="65" y="155"/>
                    </a:cubicBezTo>
                    <a:cubicBezTo>
                      <a:pt x="65" y="155"/>
                      <a:pt x="65" y="155"/>
                      <a:pt x="65" y="155"/>
                    </a:cubicBezTo>
                    <a:lnTo>
                      <a:pt x="65" y="159"/>
                    </a:lnTo>
                    <a:close/>
                    <a:moveTo>
                      <a:pt x="68" y="159"/>
                    </a:moveTo>
                    <a:cubicBezTo>
                      <a:pt x="67" y="159"/>
                      <a:pt x="67" y="159"/>
                      <a:pt x="67" y="159"/>
                    </a:cubicBezTo>
                    <a:cubicBezTo>
                      <a:pt x="67" y="156"/>
                      <a:pt x="67" y="156"/>
                      <a:pt x="67" y="156"/>
                    </a:cubicBezTo>
                    <a:cubicBezTo>
                      <a:pt x="67" y="156"/>
                      <a:pt x="67" y="156"/>
                      <a:pt x="68" y="156"/>
                    </a:cubicBezTo>
                    <a:lnTo>
                      <a:pt x="68" y="159"/>
                    </a:lnTo>
                    <a:close/>
                    <a:moveTo>
                      <a:pt x="70" y="160"/>
                    </a:moveTo>
                    <a:cubicBezTo>
                      <a:pt x="70" y="160"/>
                      <a:pt x="70" y="160"/>
                      <a:pt x="69" y="160"/>
                    </a:cubicBezTo>
                    <a:cubicBezTo>
                      <a:pt x="69" y="156"/>
                      <a:pt x="69" y="156"/>
                      <a:pt x="69" y="156"/>
                    </a:cubicBezTo>
                    <a:cubicBezTo>
                      <a:pt x="70" y="156"/>
                      <a:pt x="70" y="156"/>
                      <a:pt x="70" y="156"/>
                    </a:cubicBezTo>
                    <a:lnTo>
                      <a:pt x="70" y="160"/>
                    </a:lnTo>
                    <a:close/>
                    <a:moveTo>
                      <a:pt x="73" y="160"/>
                    </a:moveTo>
                    <a:cubicBezTo>
                      <a:pt x="73" y="160"/>
                      <a:pt x="72" y="160"/>
                      <a:pt x="72" y="160"/>
                    </a:cubicBezTo>
                    <a:cubicBezTo>
                      <a:pt x="72" y="157"/>
                      <a:pt x="72" y="157"/>
                      <a:pt x="72" y="157"/>
                    </a:cubicBezTo>
                    <a:cubicBezTo>
                      <a:pt x="72" y="157"/>
                      <a:pt x="73" y="157"/>
                      <a:pt x="73" y="157"/>
                    </a:cubicBezTo>
                    <a:lnTo>
                      <a:pt x="73" y="160"/>
                    </a:lnTo>
                    <a:close/>
                    <a:moveTo>
                      <a:pt x="76" y="161"/>
                    </a:moveTo>
                    <a:cubicBezTo>
                      <a:pt x="75" y="161"/>
                      <a:pt x="75" y="161"/>
                      <a:pt x="75" y="161"/>
                    </a:cubicBezTo>
                    <a:cubicBezTo>
                      <a:pt x="75" y="157"/>
                      <a:pt x="75" y="157"/>
                      <a:pt x="75" y="157"/>
                    </a:cubicBezTo>
                    <a:cubicBezTo>
                      <a:pt x="75" y="157"/>
                      <a:pt x="75" y="157"/>
                      <a:pt x="76" y="157"/>
                    </a:cubicBezTo>
                    <a:lnTo>
                      <a:pt x="76" y="161"/>
                    </a:lnTo>
                    <a:close/>
                    <a:moveTo>
                      <a:pt x="79" y="162"/>
                    </a:moveTo>
                    <a:cubicBezTo>
                      <a:pt x="79" y="161"/>
                      <a:pt x="78" y="161"/>
                      <a:pt x="78" y="161"/>
                    </a:cubicBezTo>
                    <a:cubicBezTo>
                      <a:pt x="78" y="158"/>
                      <a:pt x="78" y="158"/>
                      <a:pt x="78" y="158"/>
                    </a:cubicBezTo>
                    <a:cubicBezTo>
                      <a:pt x="78" y="158"/>
                      <a:pt x="79" y="158"/>
                      <a:pt x="79" y="158"/>
                    </a:cubicBezTo>
                    <a:lnTo>
                      <a:pt x="79" y="162"/>
                    </a:lnTo>
                    <a:close/>
                    <a:moveTo>
                      <a:pt x="83" y="162"/>
                    </a:moveTo>
                    <a:cubicBezTo>
                      <a:pt x="82" y="162"/>
                      <a:pt x="81" y="162"/>
                      <a:pt x="81" y="162"/>
                    </a:cubicBezTo>
                    <a:cubicBezTo>
                      <a:pt x="81" y="158"/>
                      <a:pt x="81" y="158"/>
                      <a:pt x="81" y="158"/>
                    </a:cubicBezTo>
                    <a:cubicBezTo>
                      <a:pt x="81" y="158"/>
                      <a:pt x="82" y="158"/>
                      <a:pt x="83" y="159"/>
                    </a:cubicBezTo>
                    <a:lnTo>
                      <a:pt x="83" y="162"/>
                    </a:lnTo>
                    <a:close/>
                    <a:moveTo>
                      <a:pt x="86" y="163"/>
                    </a:moveTo>
                    <a:cubicBezTo>
                      <a:pt x="86" y="163"/>
                      <a:pt x="85" y="162"/>
                      <a:pt x="84" y="162"/>
                    </a:cubicBezTo>
                    <a:cubicBezTo>
                      <a:pt x="84" y="159"/>
                      <a:pt x="84" y="159"/>
                      <a:pt x="84" y="159"/>
                    </a:cubicBezTo>
                    <a:cubicBezTo>
                      <a:pt x="85" y="159"/>
                      <a:pt x="86" y="159"/>
                      <a:pt x="86" y="159"/>
                    </a:cubicBezTo>
                    <a:lnTo>
                      <a:pt x="86" y="163"/>
                    </a:lnTo>
                    <a:close/>
                    <a:moveTo>
                      <a:pt x="90" y="163"/>
                    </a:moveTo>
                    <a:cubicBezTo>
                      <a:pt x="89" y="163"/>
                      <a:pt x="89" y="163"/>
                      <a:pt x="88" y="163"/>
                    </a:cubicBezTo>
                    <a:cubicBezTo>
                      <a:pt x="88" y="159"/>
                      <a:pt x="88" y="159"/>
                      <a:pt x="88" y="159"/>
                    </a:cubicBezTo>
                    <a:cubicBezTo>
                      <a:pt x="89" y="160"/>
                      <a:pt x="89" y="160"/>
                      <a:pt x="90" y="160"/>
                    </a:cubicBezTo>
                    <a:lnTo>
                      <a:pt x="90" y="163"/>
                    </a:lnTo>
                    <a:close/>
                    <a:moveTo>
                      <a:pt x="95" y="164"/>
                    </a:moveTo>
                    <a:cubicBezTo>
                      <a:pt x="94" y="164"/>
                      <a:pt x="93" y="164"/>
                      <a:pt x="92" y="164"/>
                    </a:cubicBezTo>
                    <a:cubicBezTo>
                      <a:pt x="92" y="160"/>
                      <a:pt x="92" y="160"/>
                      <a:pt x="92" y="160"/>
                    </a:cubicBezTo>
                    <a:cubicBezTo>
                      <a:pt x="93" y="160"/>
                      <a:pt x="94" y="160"/>
                      <a:pt x="95" y="160"/>
                    </a:cubicBezTo>
                    <a:lnTo>
                      <a:pt x="95" y="164"/>
                    </a:lnTo>
                    <a:close/>
                    <a:moveTo>
                      <a:pt x="99" y="165"/>
                    </a:moveTo>
                    <a:cubicBezTo>
                      <a:pt x="98" y="164"/>
                      <a:pt x="97" y="164"/>
                      <a:pt x="96" y="164"/>
                    </a:cubicBezTo>
                    <a:cubicBezTo>
                      <a:pt x="96" y="161"/>
                      <a:pt x="96" y="161"/>
                      <a:pt x="96" y="161"/>
                    </a:cubicBezTo>
                    <a:cubicBezTo>
                      <a:pt x="97" y="161"/>
                      <a:pt x="98" y="161"/>
                      <a:pt x="99" y="161"/>
                    </a:cubicBezTo>
                    <a:lnTo>
                      <a:pt x="99" y="165"/>
                    </a:lnTo>
                    <a:close/>
                    <a:moveTo>
                      <a:pt x="104" y="165"/>
                    </a:moveTo>
                    <a:cubicBezTo>
                      <a:pt x="103" y="165"/>
                      <a:pt x="102" y="165"/>
                      <a:pt x="101" y="165"/>
                    </a:cubicBezTo>
                    <a:cubicBezTo>
                      <a:pt x="101" y="161"/>
                      <a:pt x="101" y="161"/>
                      <a:pt x="101" y="161"/>
                    </a:cubicBezTo>
                    <a:cubicBezTo>
                      <a:pt x="102" y="161"/>
                      <a:pt x="103" y="162"/>
                      <a:pt x="104" y="162"/>
                    </a:cubicBezTo>
                    <a:lnTo>
                      <a:pt x="104" y="165"/>
                    </a:lnTo>
                    <a:close/>
                    <a:moveTo>
                      <a:pt x="110" y="166"/>
                    </a:moveTo>
                    <a:cubicBezTo>
                      <a:pt x="109" y="166"/>
                      <a:pt x="107" y="165"/>
                      <a:pt x="106" y="165"/>
                    </a:cubicBezTo>
                    <a:cubicBezTo>
                      <a:pt x="106" y="162"/>
                      <a:pt x="106" y="162"/>
                      <a:pt x="106" y="162"/>
                    </a:cubicBezTo>
                    <a:cubicBezTo>
                      <a:pt x="107" y="162"/>
                      <a:pt x="109" y="162"/>
                      <a:pt x="110" y="162"/>
                    </a:cubicBezTo>
                    <a:lnTo>
                      <a:pt x="110" y="166"/>
                    </a:lnTo>
                    <a:close/>
                    <a:moveTo>
                      <a:pt x="116" y="166"/>
                    </a:moveTo>
                    <a:cubicBezTo>
                      <a:pt x="114" y="166"/>
                      <a:pt x="113" y="166"/>
                      <a:pt x="112" y="166"/>
                    </a:cubicBezTo>
                    <a:cubicBezTo>
                      <a:pt x="112" y="162"/>
                      <a:pt x="112" y="162"/>
                      <a:pt x="112" y="162"/>
                    </a:cubicBezTo>
                    <a:cubicBezTo>
                      <a:pt x="113" y="163"/>
                      <a:pt x="114" y="163"/>
                      <a:pt x="116" y="163"/>
                    </a:cubicBezTo>
                    <a:lnTo>
                      <a:pt x="116" y="166"/>
                    </a:lnTo>
                    <a:close/>
                    <a:moveTo>
                      <a:pt x="122" y="167"/>
                    </a:moveTo>
                    <a:cubicBezTo>
                      <a:pt x="121" y="167"/>
                      <a:pt x="119" y="167"/>
                      <a:pt x="118" y="166"/>
                    </a:cubicBezTo>
                    <a:cubicBezTo>
                      <a:pt x="118" y="163"/>
                      <a:pt x="118" y="163"/>
                      <a:pt x="118" y="163"/>
                    </a:cubicBezTo>
                    <a:cubicBezTo>
                      <a:pt x="119" y="163"/>
                      <a:pt x="121" y="163"/>
                      <a:pt x="122" y="163"/>
                    </a:cubicBezTo>
                    <a:lnTo>
                      <a:pt x="122" y="167"/>
                    </a:lnTo>
                    <a:close/>
                    <a:moveTo>
                      <a:pt x="129" y="167"/>
                    </a:moveTo>
                    <a:cubicBezTo>
                      <a:pt x="127" y="167"/>
                      <a:pt x="126" y="167"/>
                      <a:pt x="124" y="167"/>
                    </a:cubicBezTo>
                    <a:cubicBezTo>
                      <a:pt x="124" y="163"/>
                      <a:pt x="124" y="163"/>
                      <a:pt x="124" y="163"/>
                    </a:cubicBezTo>
                    <a:cubicBezTo>
                      <a:pt x="126" y="163"/>
                      <a:pt x="127" y="164"/>
                      <a:pt x="129" y="164"/>
                    </a:cubicBezTo>
                    <a:lnTo>
                      <a:pt x="129" y="167"/>
                    </a:lnTo>
                    <a:close/>
                    <a:moveTo>
                      <a:pt x="136" y="167"/>
                    </a:moveTo>
                    <a:cubicBezTo>
                      <a:pt x="134" y="167"/>
                      <a:pt x="132" y="167"/>
                      <a:pt x="131" y="167"/>
                    </a:cubicBezTo>
                    <a:cubicBezTo>
                      <a:pt x="131" y="164"/>
                      <a:pt x="131" y="164"/>
                      <a:pt x="131" y="164"/>
                    </a:cubicBezTo>
                    <a:cubicBezTo>
                      <a:pt x="132" y="164"/>
                      <a:pt x="134" y="164"/>
                      <a:pt x="136" y="164"/>
                    </a:cubicBezTo>
                    <a:lnTo>
                      <a:pt x="136" y="167"/>
                    </a:lnTo>
                    <a:close/>
                    <a:moveTo>
                      <a:pt x="143" y="167"/>
                    </a:moveTo>
                    <a:cubicBezTo>
                      <a:pt x="141" y="167"/>
                      <a:pt x="139" y="167"/>
                      <a:pt x="137" y="167"/>
                    </a:cubicBezTo>
                    <a:cubicBezTo>
                      <a:pt x="137" y="164"/>
                      <a:pt x="137" y="164"/>
                      <a:pt x="137" y="164"/>
                    </a:cubicBezTo>
                    <a:cubicBezTo>
                      <a:pt x="139" y="164"/>
                      <a:pt x="141" y="164"/>
                      <a:pt x="143" y="164"/>
                    </a:cubicBezTo>
                    <a:lnTo>
                      <a:pt x="143" y="167"/>
                    </a:lnTo>
                    <a:close/>
                    <a:moveTo>
                      <a:pt x="150" y="167"/>
                    </a:moveTo>
                    <a:cubicBezTo>
                      <a:pt x="148" y="167"/>
                      <a:pt x="146" y="167"/>
                      <a:pt x="145" y="167"/>
                    </a:cubicBezTo>
                    <a:cubicBezTo>
                      <a:pt x="145" y="164"/>
                      <a:pt x="145" y="164"/>
                      <a:pt x="145" y="164"/>
                    </a:cubicBezTo>
                    <a:cubicBezTo>
                      <a:pt x="146" y="164"/>
                      <a:pt x="148" y="164"/>
                      <a:pt x="150" y="164"/>
                    </a:cubicBezTo>
                    <a:lnTo>
                      <a:pt x="150" y="167"/>
                    </a:lnTo>
                    <a:close/>
                    <a:moveTo>
                      <a:pt x="157" y="167"/>
                    </a:moveTo>
                    <a:cubicBezTo>
                      <a:pt x="155" y="167"/>
                      <a:pt x="154" y="167"/>
                      <a:pt x="152" y="167"/>
                    </a:cubicBezTo>
                    <a:cubicBezTo>
                      <a:pt x="152" y="164"/>
                      <a:pt x="152" y="164"/>
                      <a:pt x="152" y="164"/>
                    </a:cubicBezTo>
                    <a:cubicBezTo>
                      <a:pt x="154" y="164"/>
                      <a:pt x="155" y="164"/>
                      <a:pt x="157" y="164"/>
                    </a:cubicBezTo>
                    <a:lnTo>
                      <a:pt x="157" y="167"/>
                    </a:lnTo>
                    <a:close/>
                    <a:moveTo>
                      <a:pt x="164" y="167"/>
                    </a:moveTo>
                    <a:cubicBezTo>
                      <a:pt x="162" y="167"/>
                      <a:pt x="161" y="167"/>
                      <a:pt x="159" y="167"/>
                    </a:cubicBezTo>
                    <a:cubicBezTo>
                      <a:pt x="159" y="164"/>
                      <a:pt x="159" y="164"/>
                      <a:pt x="159" y="164"/>
                    </a:cubicBezTo>
                    <a:cubicBezTo>
                      <a:pt x="161" y="164"/>
                      <a:pt x="162" y="163"/>
                      <a:pt x="164" y="163"/>
                    </a:cubicBezTo>
                    <a:lnTo>
                      <a:pt x="164" y="167"/>
                    </a:lnTo>
                    <a:close/>
                    <a:moveTo>
                      <a:pt x="170" y="166"/>
                    </a:moveTo>
                    <a:cubicBezTo>
                      <a:pt x="169" y="167"/>
                      <a:pt x="167" y="167"/>
                      <a:pt x="166" y="167"/>
                    </a:cubicBezTo>
                    <a:cubicBezTo>
                      <a:pt x="166" y="163"/>
                      <a:pt x="166" y="163"/>
                      <a:pt x="166" y="163"/>
                    </a:cubicBezTo>
                    <a:cubicBezTo>
                      <a:pt x="167" y="163"/>
                      <a:pt x="169" y="163"/>
                      <a:pt x="170" y="163"/>
                    </a:cubicBezTo>
                    <a:lnTo>
                      <a:pt x="170" y="166"/>
                    </a:lnTo>
                    <a:close/>
                    <a:moveTo>
                      <a:pt x="176" y="166"/>
                    </a:moveTo>
                    <a:cubicBezTo>
                      <a:pt x="175" y="166"/>
                      <a:pt x="173" y="166"/>
                      <a:pt x="172" y="166"/>
                    </a:cubicBezTo>
                    <a:cubicBezTo>
                      <a:pt x="172" y="163"/>
                      <a:pt x="172" y="163"/>
                      <a:pt x="172" y="163"/>
                    </a:cubicBezTo>
                    <a:cubicBezTo>
                      <a:pt x="173" y="163"/>
                      <a:pt x="175" y="163"/>
                      <a:pt x="176" y="162"/>
                    </a:cubicBezTo>
                    <a:lnTo>
                      <a:pt x="176" y="166"/>
                    </a:lnTo>
                    <a:close/>
                    <a:moveTo>
                      <a:pt x="182" y="165"/>
                    </a:moveTo>
                    <a:cubicBezTo>
                      <a:pt x="181" y="165"/>
                      <a:pt x="179" y="166"/>
                      <a:pt x="178" y="166"/>
                    </a:cubicBezTo>
                    <a:cubicBezTo>
                      <a:pt x="178" y="162"/>
                      <a:pt x="178" y="162"/>
                      <a:pt x="178" y="162"/>
                    </a:cubicBezTo>
                    <a:cubicBezTo>
                      <a:pt x="179" y="162"/>
                      <a:pt x="181" y="162"/>
                      <a:pt x="182" y="162"/>
                    </a:cubicBezTo>
                    <a:lnTo>
                      <a:pt x="182" y="165"/>
                    </a:lnTo>
                    <a:close/>
                    <a:moveTo>
                      <a:pt x="187" y="165"/>
                    </a:moveTo>
                    <a:cubicBezTo>
                      <a:pt x="186" y="165"/>
                      <a:pt x="185" y="165"/>
                      <a:pt x="184" y="165"/>
                    </a:cubicBezTo>
                    <a:cubicBezTo>
                      <a:pt x="184" y="162"/>
                      <a:pt x="184" y="162"/>
                      <a:pt x="184" y="162"/>
                    </a:cubicBezTo>
                    <a:cubicBezTo>
                      <a:pt x="185" y="162"/>
                      <a:pt x="186" y="161"/>
                      <a:pt x="187" y="161"/>
                    </a:cubicBezTo>
                    <a:lnTo>
                      <a:pt x="187" y="165"/>
                    </a:lnTo>
                    <a:close/>
                    <a:moveTo>
                      <a:pt x="192" y="164"/>
                    </a:moveTo>
                    <a:cubicBezTo>
                      <a:pt x="191" y="164"/>
                      <a:pt x="190" y="164"/>
                      <a:pt x="189" y="165"/>
                    </a:cubicBezTo>
                    <a:cubicBezTo>
                      <a:pt x="189" y="161"/>
                      <a:pt x="189" y="161"/>
                      <a:pt x="189" y="161"/>
                    </a:cubicBezTo>
                    <a:cubicBezTo>
                      <a:pt x="190" y="161"/>
                      <a:pt x="191" y="161"/>
                      <a:pt x="192" y="161"/>
                    </a:cubicBezTo>
                    <a:lnTo>
                      <a:pt x="192" y="164"/>
                    </a:lnTo>
                    <a:close/>
                    <a:moveTo>
                      <a:pt x="196" y="164"/>
                    </a:moveTo>
                    <a:cubicBezTo>
                      <a:pt x="195" y="164"/>
                      <a:pt x="194" y="164"/>
                      <a:pt x="193" y="164"/>
                    </a:cubicBezTo>
                    <a:cubicBezTo>
                      <a:pt x="193" y="160"/>
                      <a:pt x="193" y="160"/>
                      <a:pt x="193" y="160"/>
                    </a:cubicBezTo>
                    <a:cubicBezTo>
                      <a:pt x="194" y="160"/>
                      <a:pt x="195" y="160"/>
                      <a:pt x="196" y="160"/>
                    </a:cubicBezTo>
                    <a:lnTo>
                      <a:pt x="196" y="164"/>
                    </a:lnTo>
                    <a:close/>
                    <a:moveTo>
                      <a:pt x="200" y="163"/>
                    </a:moveTo>
                    <a:cubicBezTo>
                      <a:pt x="199" y="163"/>
                      <a:pt x="198" y="163"/>
                      <a:pt x="198" y="163"/>
                    </a:cubicBezTo>
                    <a:cubicBezTo>
                      <a:pt x="198" y="160"/>
                      <a:pt x="198" y="160"/>
                      <a:pt x="198" y="160"/>
                    </a:cubicBezTo>
                    <a:cubicBezTo>
                      <a:pt x="198" y="160"/>
                      <a:pt x="199" y="160"/>
                      <a:pt x="200" y="159"/>
                    </a:cubicBezTo>
                    <a:lnTo>
                      <a:pt x="200" y="163"/>
                    </a:lnTo>
                    <a:close/>
                    <a:moveTo>
                      <a:pt x="204" y="162"/>
                    </a:moveTo>
                    <a:cubicBezTo>
                      <a:pt x="203" y="163"/>
                      <a:pt x="202" y="163"/>
                      <a:pt x="202" y="163"/>
                    </a:cubicBezTo>
                    <a:cubicBezTo>
                      <a:pt x="202" y="159"/>
                      <a:pt x="202" y="159"/>
                      <a:pt x="202" y="159"/>
                    </a:cubicBezTo>
                    <a:cubicBezTo>
                      <a:pt x="202" y="159"/>
                      <a:pt x="203" y="159"/>
                      <a:pt x="204" y="159"/>
                    </a:cubicBezTo>
                    <a:lnTo>
                      <a:pt x="204" y="162"/>
                    </a:lnTo>
                    <a:close/>
                    <a:moveTo>
                      <a:pt x="207" y="162"/>
                    </a:moveTo>
                    <a:cubicBezTo>
                      <a:pt x="206" y="162"/>
                      <a:pt x="205" y="162"/>
                      <a:pt x="205" y="162"/>
                    </a:cubicBezTo>
                    <a:cubicBezTo>
                      <a:pt x="205" y="159"/>
                      <a:pt x="205" y="159"/>
                      <a:pt x="205" y="159"/>
                    </a:cubicBezTo>
                    <a:cubicBezTo>
                      <a:pt x="205" y="159"/>
                      <a:pt x="206" y="158"/>
                      <a:pt x="207" y="158"/>
                    </a:cubicBezTo>
                    <a:lnTo>
                      <a:pt x="207" y="162"/>
                    </a:lnTo>
                    <a:close/>
                    <a:moveTo>
                      <a:pt x="210" y="161"/>
                    </a:moveTo>
                    <a:cubicBezTo>
                      <a:pt x="209" y="161"/>
                      <a:pt x="209" y="161"/>
                      <a:pt x="208" y="162"/>
                    </a:cubicBezTo>
                    <a:cubicBezTo>
                      <a:pt x="208" y="158"/>
                      <a:pt x="208" y="158"/>
                      <a:pt x="208" y="158"/>
                    </a:cubicBezTo>
                    <a:cubicBezTo>
                      <a:pt x="209" y="158"/>
                      <a:pt x="209" y="158"/>
                      <a:pt x="210" y="158"/>
                    </a:cubicBezTo>
                    <a:lnTo>
                      <a:pt x="210" y="161"/>
                    </a:lnTo>
                    <a:close/>
                    <a:moveTo>
                      <a:pt x="213" y="161"/>
                    </a:moveTo>
                    <a:cubicBezTo>
                      <a:pt x="212" y="161"/>
                      <a:pt x="212" y="161"/>
                      <a:pt x="212" y="161"/>
                    </a:cubicBezTo>
                    <a:cubicBezTo>
                      <a:pt x="212" y="157"/>
                      <a:pt x="212" y="157"/>
                      <a:pt x="212" y="157"/>
                    </a:cubicBezTo>
                    <a:cubicBezTo>
                      <a:pt x="212" y="157"/>
                      <a:pt x="212" y="157"/>
                      <a:pt x="213" y="157"/>
                    </a:cubicBezTo>
                    <a:lnTo>
                      <a:pt x="213" y="161"/>
                    </a:lnTo>
                    <a:close/>
                    <a:moveTo>
                      <a:pt x="216" y="160"/>
                    </a:moveTo>
                    <a:cubicBezTo>
                      <a:pt x="215" y="160"/>
                      <a:pt x="215" y="160"/>
                      <a:pt x="215" y="160"/>
                    </a:cubicBezTo>
                    <a:cubicBezTo>
                      <a:pt x="215" y="157"/>
                      <a:pt x="215" y="157"/>
                      <a:pt x="215" y="157"/>
                    </a:cubicBezTo>
                    <a:cubicBezTo>
                      <a:pt x="215" y="157"/>
                      <a:pt x="215" y="157"/>
                      <a:pt x="216" y="157"/>
                    </a:cubicBezTo>
                    <a:lnTo>
                      <a:pt x="216" y="160"/>
                    </a:lnTo>
                    <a:close/>
                    <a:moveTo>
                      <a:pt x="218" y="160"/>
                    </a:moveTo>
                    <a:cubicBezTo>
                      <a:pt x="218" y="160"/>
                      <a:pt x="218" y="160"/>
                      <a:pt x="217" y="160"/>
                    </a:cubicBezTo>
                    <a:cubicBezTo>
                      <a:pt x="217" y="156"/>
                      <a:pt x="217" y="156"/>
                      <a:pt x="217" y="156"/>
                    </a:cubicBezTo>
                    <a:cubicBezTo>
                      <a:pt x="218" y="156"/>
                      <a:pt x="218" y="156"/>
                      <a:pt x="218" y="156"/>
                    </a:cubicBezTo>
                    <a:lnTo>
                      <a:pt x="218" y="160"/>
                    </a:lnTo>
                    <a:close/>
                    <a:moveTo>
                      <a:pt x="221" y="159"/>
                    </a:moveTo>
                    <a:cubicBezTo>
                      <a:pt x="220" y="159"/>
                      <a:pt x="220" y="159"/>
                      <a:pt x="220" y="159"/>
                    </a:cubicBezTo>
                    <a:cubicBezTo>
                      <a:pt x="220" y="156"/>
                      <a:pt x="220" y="156"/>
                      <a:pt x="220" y="156"/>
                    </a:cubicBezTo>
                    <a:cubicBezTo>
                      <a:pt x="220" y="156"/>
                      <a:pt x="220" y="156"/>
                      <a:pt x="221" y="156"/>
                    </a:cubicBezTo>
                    <a:lnTo>
                      <a:pt x="221" y="159"/>
                    </a:lnTo>
                    <a:close/>
                    <a:moveTo>
                      <a:pt x="223" y="159"/>
                    </a:moveTo>
                    <a:cubicBezTo>
                      <a:pt x="222" y="159"/>
                      <a:pt x="222" y="159"/>
                      <a:pt x="222" y="159"/>
                    </a:cubicBezTo>
                    <a:cubicBezTo>
                      <a:pt x="222" y="155"/>
                      <a:pt x="222" y="155"/>
                      <a:pt x="222" y="155"/>
                    </a:cubicBezTo>
                    <a:cubicBezTo>
                      <a:pt x="222" y="155"/>
                      <a:pt x="222" y="155"/>
                      <a:pt x="223" y="155"/>
                    </a:cubicBezTo>
                    <a:lnTo>
                      <a:pt x="223" y="159"/>
                    </a:lnTo>
                    <a:close/>
                    <a:moveTo>
                      <a:pt x="225" y="158"/>
                    </a:moveTo>
                    <a:cubicBezTo>
                      <a:pt x="224" y="158"/>
                      <a:pt x="224" y="158"/>
                      <a:pt x="224" y="158"/>
                    </a:cubicBezTo>
                    <a:cubicBezTo>
                      <a:pt x="224" y="155"/>
                      <a:pt x="224" y="155"/>
                      <a:pt x="224" y="155"/>
                    </a:cubicBezTo>
                    <a:cubicBezTo>
                      <a:pt x="224" y="155"/>
                      <a:pt x="224" y="155"/>
                      <a:pt x="225" y="155"/>
                    </a:cubicBezTo>
                    <a:lnTo>
                      <a:pt x="225" y="158"/>
                    </a:lnTo>
                    <a:close/>
                    <a:moveTo>
                      <a:pt x="184" y="196"/>
                    </a:moveTo>
                    <a:cubicBezTo>
                      <a:pt x="140" y="196"/>
                      <a:pt x="140" y="196"/>
                      <a:pt x="140" y="196"/>
                    </a:cubicBezTo>
                    <a:cubicBezTo>
                      <a:pt x="139" y="196"/>
                      <a:pt x="138" y="197"/>
                      <a:pt x="138" y="198"/>
                    </a:cubicBezTo>
                    <a:cubicBezTo>
                      <a:pt x="138" y="199"/>
                      <a:pt x="139" y="200"/>
                      <a:pt x="140" y="200"/>
                    </a:cubicBezTo>
                    <a:cubicBezTo>
                      <a:pt x="184" y="200"/>
                      <a:pt x="184" y="200"/>
                      <a:pt x="184" y="200"/>
                    </a:cubicBezTo>
                    <a:cubicBezTo>
                      <a:pt x="185" y="200"/>
                      <a:pt x="185" y="199"/>
                      <a:pt x="185" y="198"/>
                    </a:cubicBezTo>
                    <a:cubicBezTo>
                      <a:pt x="185" y="197"/>
                      <a:pt x="185" y="196"/>
                      <a:pt x="184" y="196"/>
                    </a:cubicBezTo>
                    <a:close/>
                    <a:moveTo>
                      <a:pt x="125" y="86"/>
                    </a:moveTo>
                    <a:cubicBezTo>
                      <a:pt x="125" y="101"/>
                      <a:pt x="125" y="101"/>
                      <a:pt x="125" y="101"/>
                    </a:cubicBezTo>
                    <a:cubicBezTo>
                      <a:pt x="164" y="101"/>
                      <a:pt x="164" y="101"/>
                      <a:pt x="164" y="101"/>
                    </a:cubicBezTo>
                    <a:cubicBezTo>
                      <a:pt x="164" y="86"/>
                      <a:pt x="164" y="86"/>
                      <a:pt x="164" y="86"/>
                    </a:cubicBezTo>
                    <a:lnTo>
                      <a:pt x="125" y="86"/>
                    </a:lnTo>
                    <a:close/>
                    <a:moveTo>
                      <a:pt x="151" y="133"/>
                    </a:moveTo>
                    <a:cubicBezTo>
                      <a:pt x="137" y="133"/>
                      <a:pt x="137" y="133"/>
                      <a:pt x="137" y="133"/>
                    </a:cubicBezTo>
                    <a:cubicBezTo>
                      <a:pt x="137" y="133"/>
                      <a:pt x="136" y="133"/>
                      <a:pt x="136" y="134"/>
                    </a:cubicBezTo>
                    <a:cubicBezTo>
                      <a:pt x="136" y="134"/>
                      <a:pt x="136" y="135"/>
                      <a:pt x="136" y="135"/>
                    </a:cubicBezTo>
                    <a:cubicBezTo>
                      <a:pt x="143" y="148"/>
                      <a:pt x="143" y="148"/>
                      <a:pt x="143" y="148"/>
                    </a:cubicBezTo>
                    <a:cubicBezTo>
                      <a:pt x="143" y="149"/>
                      <a:pt x="144" y="149"/>
                      <a:pt x="144" y="149"/>
                    </a:cubicBezTo>
                    <a:cubicBezTo>
                      <a:pt x="145" y="149"/>
                      <a:pt x="145" y="149"/>
                      <a:pt x="145" y="148"/>
                    </a:cubicBezTo>
                    <a:cubicBezTo>
                      <a:pt x="152" y="135"/>
                      <a:pt x="152" y="135"/>
                      <a:pt x="152" y="135"/>
                    </a:cubicBezTo>
                    <a:cubicBezTo>
                      <a:pt x="152" y="135"/>
                      <a:pt x="152" y="134"/>
                      <a:pt x="152" y="134"/>
                    </a:cubicBezTo>
                    <a:cubicBezTo>
                      <a:pt x="152" y="133"/>
                      <a:pt x="151" y="133"/>
                      <a:pt x="151" y="133"/>
                    </a:cubicBezTo>
                    <a:close/>
                    <a:moveTo>
                      <a:pt x="111" y="193"/>
                    </a:moveTo>
                    <a:cubicBezTo>
                      <a:pt x="82" y="193"/>
                      <a:pt x="82" y="193"/>
                      <a:pt x="82" y="193"/>
                    </a:cubicBezTo>
                    <a:cubicBezTo>
                      <a:pt x="81" y="193"/>
                      <a:pt x="81" y="194"/>
                      <a:pt x="81" y="194"/>
                    </a:cubicBezTo>
                    <a:cubicBezTo>
                      <a:pt x="81" y="202"/>
                      <a:pt x="81" y="202"/>
                      <a:pt x="81" y="202"/>
                    </a:cubicBezTo>
                    <a:cubicBezTo>
                      <a:pt x="81" y="203"/>
                      <a:pt x="81" y="204"/>
                      <a:pt x="82" y="204"/>
                    </a:cubicBezTo>
                    <a:cubicBezTo>
                      <a:pt x="111" y="204"/>
                      <a:pt x="111" y="204"/>
                      <a:pt x="111" y="204"/>
                    </a:cubicBezTo>
                    <a:cubicBezTo>
                      <a:pt x="112" y="204"/>
                      <a:pt x="113" y="203"/>
                      <a:pt x="113" y="202"/>
                    </a:cubicBezTo>
                    <a:cubicBezTo>
                      <a:pt x="113" y="194"/>
                      <a:pt x="113" y="194"/>
                      <a:pt x="113" y="194"/>
                    </a:cubicBezTo>
                    <a:cubicBezTo>
                      <a:pt x="113" y="194"/>
                      <a:pt x="112" y="193"/>
                      <a:pt x="111" y="193"/>
                    </a:cubicBezTo>
                    <a:close/>
                    <a:moveTo>
                      <a:pt x="131" y="202"/>
                    </a:moveTo>
                    <a:cubicBezTo>
                      <a:pt x="131" y="201"/>
                      <a:pt x="130" y="200"/>
                      <a:pt x="129" y="200"/>
                    </a:cubicBezTo>
                    <a:cubicBezTo>
                      <a:pt x="120" y="200"/>
                      <a:pt x="120" y="200"/>
                      <a:pt x="120" y="200"/>
                    </a:cubicBezTo>
                    <a:cubicBezTo>
                      <a:pt x="119" y="200"/>
                      <a:pt x="118" y="201"/>
                      <a:pt x="118" y="202"/>
                    </a:cubicBezTo>
                    <a:cubicBezTo>
                      <a:pt x="118" y="203"/>
                      <a:pt x="119" y="204"/>
                      <a:pt x="120" y="204"/>
                    </a:cubicBezTo>
                    <a:cubicBezTo>
                      <a:pt x="129" y="204"/>
                      <a:pt x="129" y="204"/>
                      <a:pt x="129" y="204"/>
                    </a:cubicBezTo>
                    <a:cubicBezTo>
                      <a:pt x="130" y="204"/>
                      <a:pt x="131" y="203"/>
                      <a:pt x="131" y="202"/>
                    </a:cubicBezTo>
                    <a:close/>
                  </a:path>
                </a:pathLst>
              </a:custGeom>
              <a:solidFill>
                <a:srgbClr val="6F6F6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77" name="组合 276"/>
            <p:cNvGrpSpPr/>
            <p:nvPr/>
          </p:nvGrpSpPr>
          <p:grpSpPr>
            <a:xfrm>
              <a:off x="5376010" y="4096573"/>
              <a:ext cx="1255551" cy="445222"/>
              <a:chOff x="6802193" y="4617656"/>
              <a:chExt cx="1255551" cy="445222"/>
            </a:xfrm>
          </p:grpSpPr>
          <p:sp>
            <p:nvSpPr>
              <p:cNvPr id="279" name="snowflake_100825"/>
              <p:cNvSpPr>
                <a:spLocks noChangeAspect="1"/>
              </p:cNvSpPr>
              <p:nvPr/>
            </p:nvSpPr>
            <p:spPr bwMode="auto">
              <a:xfrm>
                <a:off x="6851776" y="4822874"/>
                <a:ext cx="144560" cy="163110"/>
              </a:xfrm>
              <a:custGeom>
                <a:avLst/>
                <a:gdLst>
                  <a:gd name="T0" fmla="*/ 2231 w 2593"/>
                  <a:gd name="T1" fmla="*/ 1889 h 2930"/>
                  <a:gd name="T2" fmla="*/ 2524 w 2593"/>
                  <a:gd name="T3" fmla="*/ 1600 h 2930"/>
                  <a:gd name="T4" fmla="*/ 2032 w 2593"/>
                  <a:gd name="T5" fmla="*/ 1775 h 2930"/>
                  <a:gd name="T6" fmla="*/ 2032 w 2593"/>
                  <a:gd name="T7" fmla="*/ 1156 h 2930"/>
                  <a:gd name="T8" fmla="*/ 2438 w 2593"/>
                  <a:gd name="T9" fmla="*/ 1379 h 2930"/>
                  <a:gd name="T10" fmla="*/ 2489 w 2593"/>
                  <a:gd name="T11" fmla="*/ 1193 h 2930"/>
                  <a:gd name="T12" fmla="*/ 2529 w 2593"/>
                  <a:gd name="T13" fmla="*/ 869 h 2930"/>
                  <a:gd name="T14" fmla="*/ 2429 w 2593"/>
                  <a:gd name="T15" fmla="*/ 696 h 2930"/>
                  <a:gd name="T16" fmla="*/ 2128 w 2593"/>
                  <a:gd name="T17" fmla="*/ 568 h 2930"/>
                  <a:gd name="T18" fmla="*/ 1928 w 2593"/>
                  <a:gd name="T19" fmla="*/ 570 h 2930"/>
                  <a:gd name="T20" fmla="*/ 1396 w 2593"/>
                  <a:gd name="T21" fmla="*/ 1292 h 2930"/>
                  <a:gd name="T22" fmla="*/ 1755 w 2593"/>
                  <a:gd name="T23" fmla="*/ 470 h 2930"/>
                  <a:gd name="T24" fmla="*/ 1657 w 2593"/>
                  <a:gd name="T25" fmla="*/ 296 h 2930"/>
                  <a:gd name="T26" fmla="*/ 1396 w 2593"/>
                  <a:gd name="T27" fmla="*/ 100 h 2930"/>
                  <a:gd name="T28" fmla="*/ 1196 w 2593"/>
                  <a:gd name="T29" fmla="*/ 100 h 2930"/>
                  <a:gd name="T30" fmla="*/ 935 w 2593"/>
                  <a:gd name="T31" fmla="*/ 296 h 2930"/>
                  <a:gd name="T32" fmla="*/ 837 w 2593"/>
                  <a:gd name="T33" fmla="*/ 470 h 2930"/>
                  <a:gd name="T34" fmla="*/ 1196 w 2593"/>
                  <a:gd name="T35" fmla="*/ 1292 h 2930"/>
                  <a:gd name="T36" fmla="*/ 664 w 2593"/>
                  <a:gd name="T37" fmla="*/ 570 h 2930"/>
                  <a:gd name="T38" fmla="*/ 564 w 2593"/>
                  <a:gd name="T39" fmla="*/ 469 h 2930"/>
                  <a:gd name="T40" fmla="*/ 462 w 2593"/>
                  <a:gd name="T41" fmla="*/ 868 h 2930"/>
                  <a:gd name="T42" fmla="*/ 27 w 2593"/>
                  <a:gd name="T43" fmla="*/ 733 h 2930"/>
                  <a:gd name="T44" fmla="*/ 362 w 2593"/>
                  <a:gd name="T45" fmla="*/ 1041 h 2930"/>
                  <a:gd name="T46" fmla="*/ 68 w 2593"/>
                  <a:gd name="T47" fmla="*/ 1330 h 2930"/>
                  <a:gd name="T48" fmla="*/ 205 w 2593"/>
                  <a:gd name="T49" fmla="*/ 1365 h 2930"/>
                  <a:gd name="T50" fmla="*/ 1096 w 2593"/>
                  <a:gd name="T51" fmla="*/ 1465 h 2930"/>
                  <a:gd name="T52" fmla="*/ 205 w 2593"/>
                  <a:gd name="T53" fmla="*/ 1565 h 2930"/>
                  <a:gd name="T54" fmla="*/ 104 w 2593"/>
                  <a:gd name="T55" fmla="*/ 1737 h 2930"/>
                  <a:gd name="T56" fmla="*/ 64 w 2593"/>
                  <a:gd name="T57" fmla="*/ 2061 h 2930"/>
                  <a:gd name="T58" fmla="*/ 114 w 2593"/>
                  <a:gd name="T59" fmla="*/ 2248 h 2930"/>
                  <a:gd name="T60" fmla="*/ 462 w 2593"/>
                  <a:gd name="T61" fmla="*/ 2063 h 2930"/>
                  <a:gd name="T62" fmla="*/ 564 w 2593"/>
                  <a:gd name="T63" fmla="*/ 2461 h 2930"/>
                  <a:gd name="T64" fmla="*/ 664 w 2593"/>
                  <a:gd name="T65" fmla="*/ 2360 h 2930"/>
                  <a:gd name="T66" fmla="*/ 1196 w 2593"/>
                  <a:gd name="T67" fmla="*/ 1638 h 2930"/>
                  <a:gd name="T68" fmla="*/ 837 w 2593"/>
                  <a:gd name="T69" fmla="*/ 2460 h 2930"/>
                  <a:gd name="T70" fmla="*/ 886 w 2593"/>
                  <a:gd name="T71" fmla="*/ 2647 h 2930"/>
                  <a:gd name="T72" fmla="*/ 1196 w 2593"/>
                  <a:gd name="T73" fmla="*/ 2487 h 2930"/>
                  <a:gd name="T74" fmla="*/ 1296 w 2593"/>
                  <a:gd name="T75" fmla="*/ 2930 h 2930"/>
                  <a:gd name="T76" fmla="*/ 1396 w 2593"/>
                  <a:gd name="T77" fmla="*/ 2487 h 2930"/>
                  <a:gd name="T78" fmla="*/ 1706 w 2593"/>
                  <a:gd name="T79" fmla="*/ 2647 h 2930"/>
                  <a:gd name="T80" fmla="*/ 1755 w 2593"/>
                  <a:gd name="T81" fmla="*/ 2460 h 2930"/>
                  <a:gd name="T82" fmla="*/ 1396 w 2593"/>
                  <a:gd name="T83" fmla="*/ 1638 h 2930"/>
                  <a:gd name="T84" fmla="*/ 1928 w 2593"/>
                  <a:gd name="T85" fmla="*/ 2360 h 2930"/>
                  <a:gd name="T86" fmla="*/ 2028 w 2593"/>
                  <a:gd name="T87" fmla="*/ 2461 h 2930"/>
                  <a:gd name="T88" fmla="*/ 2131 w 2593"/>
                  <a:gd name="T89" fmla="*/ 2063 h 2930"/>
                  <a:gd name="T90" fmla="*/ 2478 w 2593"/>
                  <a:gd name="T91" fmla="*/ 2248 h 2930"/>
                  <a:gd name="T92" fmla="*/ 2529 w 2593"/>
                  <a:gd name="T93" fmla="*/ 2061 h 29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93" h="2930">
                    <a:moveTo>
                      <a:pt x="2529" y="2061"/>
                    </a:moveTo>
                    <a:lnTo>
                      <a:pt x="2231" y="1889"/>
                    </a:lnTo>
                    <a:lnTo>
                      <a:pt x="2489" y="1737"/>
                    </a:lnTo>
                    <a:cubicBezTo>
                      <a:pt x="2536" y="1709"/>
                      <a:pt x="2552" y="1648"/>
                      <a:pt x="2524" y="1600"/>
                    </a:cubicBezTo>
                    <a:cubicBezTo>
                      <a:pt x="2496" y="1553"/>
                      <a:pt x="2435" y="1537"/>
                      <a:pt x="2387" y="1565"/>
                    </a:cubicBezTo>
                    <a:lnTo>
                      <a:pt x="2032" y="1775"/>
                    </a:lnTo>
                    <a:lnTo>
                      <a:pt x="1496" y="1465"/>
                    </a:lnTo>
                    <a:lnTo>
                      <a:pt x="2032" y="1156"/>
                    </a:lnTo>
                    <a:lnTo>
                      <a:pt x="2387" y="1365"/>
                    </a:lnTo>
                    <a:cubicBezTo>
                      <a:pt x="2403" y="1375"/>
                      <a:pt x="2421" y="1379"/>
                      <a:pt x="2438" y="1379"/>
                    </a:cubicBezTo>
                    <a:cubicBezTo>
                      <a:pt x="2472" y="1379"/>
                      <a:pt x="2506" y="1362"/>
                      <a:pt x="2524" y="1330"/>
                    </a:cubicBezTo>
                    <a:cubicBezTo>
                      <a:pt x="2552" y="1282"/>
                      <a:pt x="2536" y="1221"/>
                      <a:pt x="2489" y="1193"/>
                    </a:cubicBezTo>
                    <a:lnTo>
                      <a:pt x="2231" y="1041"/>
                    </a:lnTo>
                    <a:lnTo>
                      <a:pt x="2529" y="869"/>
                    </a:lnTo>
                    <a:cubicBezTo>
                      <a:pt x="2576" y="842"/>
                      <a:pt x="2593" y="780"/>
                      <a:pt x="2565" y="733"/>
                    </a:cubicBezTo>
                    <a:cubicBezTo>
                      <a:pt x="2538" y="685"/>
                      <a:pt x="2476" y="668"/>
                      <a:pt x="2429" y="696"/>
                    </a:cubicBezTo>
                    <a:lnTo>
                      <a:pt x="2131" y="868"/>
                    </a:lnTo>
                    <a:lnTo>
                      <a:pt x="2128" y="568"/>
                    </a:lnTo>
                    <a:cubicBezTo>
                      <a:pt x="2128" y="513"/>
                      <a:pt x="2082" y="469"/>
                      <a:pt x="2027" y="469"/>
                    </a:cubicBezTo>
                    <a:cubicBezTo>
                      <a:pt x="1972" y="470"/>
                      <a:pt x="1928" y="515"/>
                      <a:pt x="1928" y="570"/>
                    </a:cubicBezTo>
                    <a:lnTo>
                      <a:pt x="1932" y="983"/>
                    </a:lnTo>
                    <a:lnTo>
                      <a:pt x="1396" y="1292"/>
                    </a:lnTo>
                    <a:lnTo>
                      <a:pt x="1396" y="673"/>
                    </a:lnTo>
                    <a:lnTo>
                      <a:pt x="1755" y="470"/>
                    </a:lnTo>
                    <a:cubicBezTo>
                      <a:pt x="1803" y="443"/>
                      <a:pt x="1820" y="382"/>
                      <a:pt x="1793" y="334"/>
                    </a:cubicBezTo>
                    <a:cubicBezTo>
                      <a:pt x="1766" y="286"/>
                      <a:pt x="1705" y="269"/>
                      <a:pt x="1657" y="296"/>
                    </a:cubicBezTo>
                    <a:lnTo>
                      <a:pt x="1396" y="444"/>
                    </a:lnTo>
                    <a:lnTo>
                      <a:pt x="1396" y="100"/>
                    </a:lnTo>
                    <a:cubicBezTo>
                      <a:pt x="1396" y="45"/>
                      <a:pt x="1351" y="0"/>
                      <a:pt x="1296" y="0"/>
                    </a:cubicBezTo>
                    <a:cubicBezTo>
                      <a:pt x="1241" y="0"/>
                      <a:pt x="1196" y="45"/>
                      <a:pt x="1196" y="100"/>
                    </a:cubicBezTo>
                    <a:lnTo>
                      <a:pt x="1196" y="444"/>
                    </a:lnTo>
                    <a:lnTo>
                      <a:pt x="935" y="296"/>
                    </a:lnTo>
                    <a:cubicBezTo>
                      <a:pt x="887" y="269"/>
                      <a:pt x="826" y="286"/>
                      <a:pt x="799" y="334"/>
                    </a:cubicBezTo>
                    <a:cubicBezTo>
                      <a:pt x="772" y="382"/>
                      <a:pt x="789" y="443"/>
                      <a:pt x="837" y="470"/>
                    </a:cubicBezTo>
                    <a:lnTo>
                      <a:pt x="1196" y="673"/>
                    </a:lnTo>
                    <a:lnTo>
                      <a:pt x="1196" y="1292"/>
                    </a:lnTo>
                    <a:lnTo>
                      <a:pt x="661" y="983"/>
                    </a:lnTo>
                    <a:lnTo>
                      <a:pt x="664" y="570"/>
                    </a:lnTo>
                    <a:cubicBezTo>
                      <a:pt x="665" y="515"/>
                      <a:pt x="620" y="470"/>
                      <a:pt x="565" y="469"/>
                    </a:cubicBezTo>
                    <a:lnTo>
                      <a:pt x="564" y="469"/>
                    </a:lnTo>
                    <a:cubicBezTo>
                      <a:pt x="509" y="469"/>
                      <a:pt x="465" y="513"/>
                      <a:pt x="464" y="568"/>
                    </a:cubicBezTo>
                    <a:lnTo>
                      <a:pt x="462" y="868"/>
                    </a:lnTo>
                    <a:lnTo>
                      <a:pt x="164" y="696"/>
                    </a:lnTo>
                    <a:cubicBezTo>
                      <a:pt x="116" y="668"/>
                      <a:pt x="55" y="685"/>
                      <a:pt x="27" y="733"/>
                    </a:cubicBezTo>
                    <a:cubicBezTo>
                      <a:pt x="0" y="780"/>
                      <a:pt x="16" y="842"/>
                      <a:pt x="64" y="869"/>
                    </a:cubicBezTo>
                    <a:lnTo>
                      <a:pt x="362" y="1041"/>
                    </a:lnTo>
                    <a:lnTo>
                      <a:pt x="104" y="1193"/>
                    </a:lnTo>
                    <a:cubicBezTo>
                      <a:pt x="56" y="1221"/>
                      <a:pt x="40" y="1282"/>
                      <a:pt x="68" y="1330"/>
                    </a:cubicBezTo>
                    <a:cubicBezTo>
                      <a:pt x="87" y="1362"/>
                      <a:pt x="120" y="1379"/>
                      <a:pt x="154" y="1379"/>
                    </a:cubicBezTo>
                    <a:cubicBezTo>
                      <a:pt x="172" y="1379"/>
                      <a:pt x="189" y="1375"/>
                      <a:pt x="205" y="1365"/>
                    </a:cubicBezTo>
                    <a:lnTo>
                      <a:pt x="561" y="1156"/>
                    </a:lnTo>
                    <a:lnTo>
                      <a:pt x="1096" y="1465"/>
                    </a:lnTo>
                    <a:lnTo>
                      <a:pt x="560" y="1775"/>
                    </a:lnTo>
                    <a:lnTo>
                      <a:pt x="205" y="1565"/>
                    </a:lnTo>
                    <a:cubicBezTo>
                      <a:pt x="158" y="1537"/>
                      <a:pt x="96" y="1553"/>
                      <a:pt x="68" y="1600"/>
                    </a:cubicBezTo>
                    <a:cubicBezTo>
                      <a:pt x="40" y="1648"/>
                      <a:pt x="56" y="1709"/>
                      <a:pt x="104" y="1737"/>
                    </a:cubicBezTo>
                    <a:lnTo>
                      <a:pt x="362" y="1889"/>
                    </a:lnTo>
                    <a:lnTo>
                      <a:pt x="64" y="2061"/>
                    </a:lnTo>
                    <a:cubicBezTo>
                      <a:pt x="16" y="2089"/>
                      <a:pt x="0" y="2150"/>
                      <a:pt x="27" y="2198"/>
                    </a:cubicBezTo>
                    <a:cubicBezTo>
                      <a:pt x="46" y="2230"/>
                      <a:pt x="79" y="2248"/>
                      <a:pt x="114" y="2248"/>
                    </a:cubicBezTo>
                    <a:cubicBezTo>
                      <a:pt x="131" y="2248"/>
                      <a:pt x="148" y="2243"/>
                      <a:pt x="164" y="2234"/>
                    </a:cubicBezTo>
                    <a:lnTo>
                      <a:pt x="462" y="2063"/>
                    </a:lnTo>
                    <a:lnTo>
                      <a:pt x="464" y="2362"/>
                    </a:lnTo>
                    <a:cubicBezTo>
                      <a:pt x="465" y="2417"/>
                      <a:pt x="509" y="2461"/>
                      <a:pt x="564" y="2461"/>
                    </a:cubicBezTo>
                    <a:cubicBezTo>
                      <a:pt x="565" y="2461"/>
                      <a:pt x="565" y="2461"/>
                      <a:pt x="565" y="2461"/>
                    </a:cubicBezTo>
                    <a:cubicBezTo>
                      <a:pt x="620" y="2461"/>
                      <a:pt x="665" y="2415"/>
                      <a:pt x="664" y="2360"/>
                    </a:cubicBezTo>
                    <a:lnTo>
                      <a:pt x="660" y="1948"/>
                    </a:lnTo>
                    <a:lnTo>
                      <a:pt x="1196" y="1638"/>
                    </a:lnTo>
                    <a:lnTo>
                      <a:pt x="1196" y="2257"/>
                    </a:lnTo>
                    <a:lnTo>
                      <a:pt x="837" y="2460"/>
                    </a:lnTo>
                    <a:cubicBezTo>
                      <a:pt x="789" y="2487"/>
                      <a:pt x="772" y="2548"/>
                      <a:pt x="799" y="2596"/>
                    </a:cubicBezTo>
                    <a:cubicBezTo>
                      <a:pt x="818" y="2629"/>
                      <a:pt x="851" y="2647"/>
                      <a:pt x="886" y="2647"/>
                    </a:cubicBezTo>
                    <a:cubicBezTo>
                      <a:pt x="903" y="2647"/>
                      <a:pt x="920" y="2643"/>
                      <a:pt x="935" y="2634"/>
                    </a:cubicBezTo>
                    <a:lnTo>
                      <a:pt x="1196" y="2487"/>
                    </a:lnTo>
                    <a:lnTo>
                      <a:pt x="1196" y="2830"/>
                    </a:lnTo>
                    <a:cubicBezTo>
                      <a:pt x="1196" y="2886"/>
                      <a:pt x="1241" y="2930"/>
                      <a:pt x="1296" y="2930"/>
                    </a:cubicBezTo>
                    <a:cubicBezTo>
                      <a:pt x="1351" y="2930"/>
                      <a:pt x="1396" y="2886"/>
                      <a:pt x="1396" y="2830"/>
                    </a:cubicBezTo>
                    <a:lnTo>
                      <a:pt x="1396" y="2487"/>
                    </a:lnTo>
                    <a:lnTo>
                      <a:pt x="1657" y="2634"/>
                    </a:lnTo>
                    <a:cubicBezTo>
                      <a:pt x="1673" y="2643"/>
                      <a:pt x="1689" y="2647"/>
                      <a:pt x="1706" y="2647"/>
                    </a:cubicBezTo>
                    <a:cubicBezTo>
                      <a:pt x="1741" y="2647"/>
                      <a:pt x="1775" y="2629"/>
                      <a:pt x="1793" y="2596"/>
                    </a:cubicBezTo>
                    <a:cubicBezTo>
                      <a:pt x="1820" y="2548"/>
                      <a:pt x="1803" y="2487"/>
                      <a:pt x="1755" y="2460"/>
                    </a:cubicBezTo>
                    <a:lnTo>
                      <a:pt x="1396" y="2257"/>
                    </a:lnTo>
                    <a:lnTo>
                      <a:pt x="1396" y="1638"/>
                    </a:lnTo>
                    <a:lnTo>
                      <a:pt x="1932" y="1948"/>
                    </a:lnTo>
                    <a:lnTo>
                      <a:pt x="1928" y="2360"/>
                    </a:lnTo>
                    <a:cubicBezTo>
                      <a:pt x="1928" y="2415"/>
                      <a:pt x="1972" y="2461"/>
                      <a:pt x="2027" y="2461"/>
                    </a:cubicBezTo>
                    <a:cubicBezTo>
                      <a:pt x="2027" y="2461"/>
                      <a:pt x="2028" y="2461"/>
                      <a:pt x="2028" y="2461"/>
                    </a:cubicBezTo>
                    <a:cubicBezTo>
                      <a:pt x="2083" y="2461"/>
                      <a:pt x="2128" y="2417"/>
                      <a:pt x="2128" y="2362"/>
                    </a:cubicBezTo>
                    <a:lnTo>
                      <a:pt x="2131" y="2063"/>
                    </a:lnTo>
                    <a:lnTo>
                      <a:pt x="2429" y="2234"/>
                    </a:lnTo>
                    <a:cubicBezTo>
                      <a:pt x="2444" y="2244"/>
                      <a:pt x="2461" y="2248"/>
                      <a:pt x="2478" y="2248"/>
                    </a:cubicBezTo>
                    <a:cubicBezTo>
                      <a:pt x="2513" y="2248"/>
                      <a:pt x="2547" y="2230"/>
                      <a:pt x="2565" y="2198"/>
                    </a:cubicBezTo>
                    <a:cubicBezTo>
                      <a:pt x="2593" y="2150"/>
                      <a:pt x="2576" y="2089"/>
                      <a:pt x="2529" y="2061"/>
                    </a:cubicBezTo>
                    <a:close/>
                  </a:path>
                </a:pathLst>
              </a:custGeom>
              <a:solidFill>
                <a:srgbClr val="6F6F64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280" name="组合 279"/>
              <p:cNvGrpSpPr/>
              <p:nvPr/>
            </p:nvGrpSpPr>
            <p:grpSpPr>
              <a:xfrm>
                <a:off x="6802193" y="4617656"/>
                <a:ext cx="1255551" cy="445222"/>
                <a:chOff x="6853955" y="4617656"/>
                <a:chExt cx="1255551" cy="445222"/>
              </a:xfrm>
            </p:grpSpPr>
            <p:grpSp>
              <p:nvGrpSpPr>
                <p:cNvPr id="281" name="组合 639"/>
                <p:cNvGrpSpPr>
                  <a:grpSpLocks/>
                </p:cNvGrpSpPr>
                <p:nvPr/>
              </p:nvGrpSpPr>
              <p:grpSpPr bwMode="auto">
                <a:xfrm>
                  <a:off x="7703037" y="4719070"/>
                  <a:ext cx="406469" cy="275813"/>
                  <a:chOff x="3376613" y="5246687"/>
                  <a:chExt cx="679450" cy="492125"/>
                </a:xfrm>
                <a:solidFill>
                  <a:srgbClr val="6F6F64"/>
                </a:solidFill>
              </p:grpSpPr>
              <p:sp>
                <p:nvSpPr>
                  <p:cNvPr id="284" name="Oval 316"/>
                  <p:cNvSpPr>
                    <a:spLocks noChangeArrowheads="1"/>
                  </p:cNvSpPr>
                  <p:nvPr/>
                </p:nvSpPr>
                <p:spPr bwMode="auto">
                  <a:xfrm>
                    <a:off x="3979863" y="5456237"/>
                    <a:ext cx="76200" cy="74613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defTabSz="4540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defTabSz="4540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defTabSz="4540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defTabSz="4540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85" name="Oval 317"/>
                  <p:cNvSpPr>
                    <a:spLocks noChangeArrowheads="1"/>
                  </p:cNvSpPr>
                  <p:nvPr/>
                </p:nvSpPr>
                <p:spPr bwMode="auto">
                  <a:xfrm>
                    <a:off x="3979863" y="5338762"/>
                    <a:ext cx="76200" cy="77788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defTabSz="4540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defTabSz="4540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defTabSz="4540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defTabSz="4540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86" name="Freeform 320"/>
                  <p:cNvSpPr>
                    <a:spLocks/>
                  </p:cNvSpPr>
                  <p:nvPr/>
                </p:nvSpPr>
                <p:spPr bwMode="auto">
                  <a:xfrm>
                    <a:off x="3376613" y="5246687"/>
                    <a:ext cx="658813" cy="376238"/>
                  </a:xfrm>
                  <a:custGeom>
                    <a:avLst/>
                    <a:gdLst>
                      <a:gd name="T0" fmla="*/ 118248 w 351"/>
                      <a:gd name="T1" fmla="*/ 376238 h 200"/>
                      <a:gd name="T2" fmla="*/ 58186 w 351"/>
                      <a:gd name="T3" fmla="*/ 376238 h 200"/>
                      <a:gd name="T4" fmla="*/ 0 w 351"/>
                      <a:gd name="T5" fmla="*/ 316040 h 200"/>
                      <a:gd name="T6" fmla="*/ 0 w 351"/>
                      <a:gd name="T7" fmla="*/ 60198 h 200"/>
                      <a:gd name="T8" fmla="*/ 58186 w 351"/>
                      <a:gd name="T9" fmla="*/ 0 h 200"/>
                      <a:gd name="T10" fmla="*/ 598750 w 351"/>
                      <a:gd name="T11" fmla="*/ 0 h 200"/>
                      <a:gd name="T12" fmla="*/ 658813 w 351"/>
                      <a:gd name="T13" fmla="*/ 60198 h 200"/>
                      <a:gd name="T14" fmla="*/ 658813 w 351"/>
                      <a:gd name="T15" fmla="*/ 129802 h 200"/>
                      <a:gd name="T16" fmla="*/ 641920 w 351"/>
                      <a:gd name="T17" fmla="*/ 146733 h 200"/>
                      <a:gd name="T18" fmla="*/ 625028 w 351"/>
                      <a:gd name="T19" fmla="*/ 129802 h 200"/>
                      <a:gd name="T20" fmla="*/ 625028 w 351"/>
                      <a:gd name="T21" fmla="*/ 60198 h 200"/>
                      <a:gd name="T22" fmla="*/ 598750 w 351"/>
                      <a:gd name="T23" fmla="*/ 33861 h 200"/>
                      <a:gd name="T24" fmla="*/ 58186 w 351"/>
                      <a:gd name="T25" fmla="*/ 33861 h 200"/>
                      <a:gd name="T26" fmla="*/ 33785 w 351"/>
                      <a:gd name="T27" fmla="*/ 60198 h 200"/>
                      <a:gd name="T28" fmla="*/ 33785 w 351"/>
                      <a:gd name="T29" fmla="*/ 316040 h 200"/>
                      <a:gd name="T30" fmla="*/ 58186 w 351"/>
                      <a:gd name="T31" fmla="*/ 342377 h 200"/>
                      <a:gd name="T32" fmla="*/ 118248 w 351"/>
                      <a:gd name="T33" fmla="*/ 342377 h 200"/>
                      <a:gd name="T34" fmla="*/ 135141 w 351"/>
                      <a:gd name="T35" fmla="*/ 359307 h 200"/>
                      <a:gd name="T36" fmla="*/ 118248 w 351"/>
                      <a:gd name="T37" fmla="*/ 376238 h 200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351"/>
                      <a:gd name="T58" fmla="*/ 0 h 200"/>
                      <a:gd name="T59" fmla="*/ 351 w 351"/>
                      <a:gd name="T60" fmla="*/ 200 h 200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351" h="200">
                        <a:moveTo>
                          <a:pt x="63" y="200"/>
                        </a:moveTo>
                        <a:cubicBezTo>
                          <a:pt x="31" y="200"/>
                          <a:pt x="31" y="200"/>
                          <a:pt x="31" y="200"/>
                        </a:cubicBezTo>
                        <a:cubicBezTo>
                          <a:pt x="14" y="200"/>
                          <a:pt x="0" y="186"/>
                          <a:pt x="0" y="168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0" y="14"/>
                          <a:pt x="14" y="0"/>
                          <a:pt x="31" y="0"/>
                        </a:cubicBezTo>
                        <a:cubicBezTo>
                          <a:pt x="319" y="0"/>
                          <a:pt x="319" y="0"/>
                          <a:pt x="319" y="0"/>
                        </a:cubicBezTo>
                        <a:cubicBezTo>
                          <a:pt x="336" y="0"/>
                          <a:pt x="351" y="14"/>
                          <a:pt x="351" y="32"/>
                        </a:cubicBezTo>
                        <a:cubicBezTo>
                          <a:pt x="351" y="69"/>
                          <a:pt x="351" y="69"/>
                          <a:pt x="351" y="69"/>
                        </a:cubicBezTo>
                        <a:cubicBezTo>
                          <a:pt x="351" y="74"/>
                          <a:pt x="347" y="78"/>
                          <a:pt x="342" y="78"/>
                        </a:cubicBezTo>
                        <a:cubicBezTo>
                          <a:pt x="337" y="78"/>
                          <a:pt x="333" y="74"/>
                          <a:pt x="333" y="69"/>
                        </a:cubicBezTo>
                        <a:cubicBezTo>
                          <a:pt x="333" y="32"/>
                          <a:pt x="333" y="32"/>
                          <a:pt x="333" y="32"/>
                        </a:cubicBezTo>
                        <a:cubicBezTo>
                          <a:pt x="333" y="24"/>
                          <a:pt x="327" y="18"/>
                          <a:pt x="319" y="18"/>
                        </a:cubicBezTo>
                        <a:cubicBezTo>
                          <a:pt x="31" y="18"/>
                          <a:pt x="31" y="18"/>
                          <a:pt x="31" y="18"/>
                        </a:cubicBezTo>
                        <a:cubicBezTo>
                          <a:pt x="24" y="18"/>
                          <a:pt x="18" y="24"/>
                          <a:pt x="18" y="32"/>
                        </a:cubicBezTo>
                        <a:cubicBezTo>
                          <a:pt x="18" y="168"/>
                          <a:pt x="18" y="168"/>
                          <a:pt x="18" y="168"/>
                        </a:cubicBezTo>
                        <a:cubicBezTo>
                          <a:pt x="18" y="176"/>
                          <a:pt x="24" y="182"/>
                          <a:pt x="31" y="182"/>
                        </a:cubicBezTo>
                        <a:cubicBezTo>
                          <a:pt x="63" y="182"/>
                          <a:pt x="63" y="182"/>
                          <a:pt x="63" y="182"/>
                        </a:cubicBezTo>
                        <a:cubicBezTo>
                          <a:pt x="68" y="182"/>
                          <a:pt x="72" y="186"/>
                          <a:pt x="72" y="191"/>
                        </a:cubicBezTo>
                        <a:cubicBezTo>
                          <a:pt x="72" y="196"/>
                          <a:pt x="68" y="200"/>
                          <a:pt x="63" y="20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87" name="Freeform 321"/>
                  <p:cNvSpPr>
                    <a:spLocks/>
                  </p:cNvSpPr>
                  <p:nvPr/>
                </p:nvSpPr>
                <p:spPr bwMode="auto">
                  <a:xfrm>
                    <a:off x="3894138" y="5476875"/>
                    <a:ext cx="141288" cy="146050"/>
                  </a:xfrm>
                  <a:custGeom>
                    <a:avLst/>
                    <a:gdLst>
                      <a:gd name="T0" fmla="*/ 81005 w 75"/>
                      <a:gd name="T1" fmla="*/ 146050 h 78"/>
                      <a:gd name="T2" fmla="*/ 16955 w 75"/>
                      <a:gd name="T3" fmla="*/ 146050 h 78"/>
                      <a:gd name="T4" fmla="*/ 0 w 75"/>
                      <a:gd name="T5" fmla="*/ 129198 h 78"/>
                      <a:gd name="T6" fmla="*/ 16955 w 75"/>
                      <a:gd name="T7" fmla="*/ 112346 h 78"/>
                      <a:gd name="T8" fmla="*/ 81005 w 75"/>
                      <a:gd name="T9" fmla="*/ 112346 h 78"/>
                      <a:gd name="T10" fmla="*/ 107379 w 75"/>
                      <a:gd name="T11" fmla="*/ 86132 h 78"/>
                      <a:gd name="T12" fmla="*/ 107379 w 75"/>
                      <a:gd name="T13" fmla="*/ 16852 h 78"/>
                      <a:gd name="T14" fmla="*/ 124333 w 75"/>
                      <a:gd name="T15" fmla="*/ 0 h 78"/>
                      <a:gd name="T16" fmla="*/ 141288 w 75"/>
                      <a:gd name="T17" fmla="*/ 16852 h 78"/>
                      <a:gd name="T18" fmla="*/ 141288 w 75"/>
                      <a:gd name="T19" fmla="*/ 86132 h 78"/>
                      <a:gd name="T20" fmla="*/ 81005 w 75"/>
                      <a:gd name="T21" fmla="*/ 146050 h 7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75"/>
                      <a:gd name="T34" fmla="*/ 0 h 78"/>
                      <a:gd name="T35" fmla="*/ 75 w 75"/>
                      <a:gd name="T36" fmla="*/ 78 h 7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75" h="78">
                        <a:moveTo>
                          <a:pt x="43" y="78"/>
                        </a:moveTo>
                        <a:cubicBezTo>
                          <a:pt x="9" y="78"/>
                          <a:pt x="9" y="78"/>
                          <a:pt x="9" y="78"/>
                        </a:cubicBezTo>
                        <a:cubicBezTo>
                          <a:pt x="4" y="78"/>
                          <a:pt x="0" y="74"/>
                          <a:pt x="0" y="69"/>
                        </a:cubicBezTo>
                        <a:cubicBezTo>
                          <a:pt x="0" y="64"/>
                          <a:pt x="4" y="60"/>
                          <a:pt x="9" y="60"/>
                        </a:cubicBezTo>
                        <a:cubicBezTo>
                          <a:pt x="43" y="60"/>
                          <a:pt x="43" y="60"/>
                          <a:pt x="43" y="60"/>
                        </a:cubicBezTo>
                        <a:cubicBezTo>
                          <a:pt x="51" y="60"/>
                          <a:pt x="57" y="54"/>
                          <a:pt x="57" y="46"/>
                        </a:cubicBezTo>
                        <a:cubicBezTo>
                          <a:pt x="57" y="9"/>
                          <a:pt x="57" y="9"/>
                          <a:pt x="57" y="9"/>
                        </a:cubicBezTo>
                        <a:cubicBezTo>
                          <a:pt x="57" y="4"/>
                          <a:pt x="61" y="0"/>
                          <a:pt x="66" y="0"/>
                        </a:cubicBezTo>
                        <a:cubicBezTo>
                          <a:pt x="71" y="0"/>
                          <a:pt x="75" y="4"/>
                          <a:pt x="75" y="9"/>
                        </a:cubicBezTo>
                        <a:cubicBezTo>
                          <a:pt x="75" y="46"/>
                          <a:pt x="75" y="46"/>
                          <a:pt x="75" y="46"/>
                        </a:cubicBezTo>
                        <a:cubicBezTo>
                          <a:pt x="75" y="64"/>
                          <a:pt x="60" y="78"/>
                          <a:pt x="43" y="7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88" name="Freeform 323"/>
                  <p:cNvSpPr>
                    <a:spLocks/>
                  </p:cNvSpPr>
                  <p:nvPr/>
                </p:nvSpPr>
                <p:spPr bwMode="auto">
                  <a:xfrm>
                    <a:off x="3867151" y="5305425"/>
                    <a:ext cx="88900" cy="22225"/>
                  </a:xfrm>
                  <a:custGeom>
                    <a:avLst/>
                    <a:gdLst>
                      <a:gd name="T0" fmla="*/ 77788 w 48"/>
                      <a:gd name="T1" fmla="*/ 22225 h 12"/>
                      <a:gd name="T2" fmla="*/ 11113 w 48"/>
                      <a:gd name="T3" fmla="*/ 22225 h 12"/>
                      <a:gd name="T4" fmla="*/ 0 w 48"/>
                      <a:gd name="T5" fmla="*/ 11113 h 12"/>
                      <a:gd name="T6" fmla="*/ 11113 w 48"/>
                      <a:gd name="T7" fmla="*/ 0 h 12"/>
                      <a:gd name="T8" fmla="*/ 77788 w 48"/>
                      <a:gd name="T9" fmla="*/ 0 h 12"/>
                      <a:gd name="T10" fmla="*/ 88900 w 48"/>
                      <a:gd name="T11" fmla="*/ 11113 h 12"/>
                      <a:gd name="T12" fmla="*/ 77788 w 48"/>
                      <a:gd name="T13" fmla="*/ 22225 h 1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8"/>
                      <a:gd name="T22" fmla="*/ 0 h 12"/>
                      <a:gd name="T23" fmla="*/ 48 w 48"/>
                      <a:gd name="T24" fmla="*/ 12 h 12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8" h="12">
                        <a:moveTo>
                          <a:pt x="42" y="12"/>
                        </a:move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3" y="12"/>
                          <a:pt x="0" y="10"/>
                          <a:pt x="0" y="6"/>
                        </a:cubicBezTo>
                        <a:cubicBezTo>
                          <a:pt x="0" y="3"/>
                          <a:pt x="3" y="0"/>
                          <a:pt x="6" y="0"/>
                        </a:cubicBezTo>
                        <a:cubicBezTo>
                          <a:pt x="42" y="0"/>
                          <a:pt x="42" y="0"/>
                          <a:pt x="42" y="0"/>
                        </a:cubicBezTo>
                        <a:cubicBezTo>
                          <a:pt x="45" y="0"/>
                          <a:pt x="48" y="3"/>
                          <a:pt x="48" y="6"/>
                        </a:cubicBezTo>
                        <a:cubicBezTo>
                          <a:pt x="48" y="10"/>
                          <a:pt x="45" y="12"/>
                          <a:pt x="42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89" name="Freeform 324"/>
                  <p:cNvSpPr>
                    <a:spLocks/>
                  </p:cNvSpPr>
                  <p:nvPr/>
                </p:nvSpPr>
                <p:spPr bwMode="auto">
                  <a:xfrm>
                    <a:off x="3455988" y="5481637"/>
                    <a:ext cx="500063" cy="22225"/>
                  </a:xfrm>
                  <a:custGeom>
                    <a:avLst/>
                    <a:gdLst>
                      <a:gd name="T0" fmla="*/ 488826 w 267"/>
                      <a:gd name="T1" fmla="*/ 22225 h 12"/>
                      <a:gd name="T2" fmla="*/ 11237 w 267"/>
                      <a:gd name="T3" fmla="*/ 22225 h 12"/>
                      <a:gd name="T4" fmla="*/ 0 w 267"/>
                      <a:gd name="T5" fmla="*/ 11113 h 12"/>
                      <a:gd name="T6" fmla="*/ 11237 w 267"/>
                      <a:gd name="T7" fmla="*/ 0 h 12"/>
                      <a:gd name="T8" fmla="*/ 488826 w 267"/>
                      <a:gd name="T9" fmla="*/ 0 h 12"/>
                      <a:gd name="T10" fmla="*/ 500063 w 267"/>
                      <a:gd name="T11" fmla="*/ 11113 h 12"/>
                      <a:gd name="T12" fmla="*/ 488826 w 267"/>
                      <a:gd name="T13" fmla="*/ 22225 h 1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67"/>
                      <a:gd name="T22" fmla="*/ 0 h 12"/>
                      <a:gd name="T23" fmla="*/ 267 w 267"/>
                      <a:gd name="T24" fmla="*/ 12 h 12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67" h="12">
                        <a:moveTo>
                          <a:pt x="261" y="12"/>
                        </a:move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3" y="12"/>
                          <a:pt x="0" y="9"/>
                          <a:pt x="0" y="6"/>
                        </a:cubicBezTo>
                        <a:cubicBezTo>
                          <a:pt x="0" y="3"/>
                          <a:pt x="3" y="0"/>
                          <a:pt x="6" y="0"/>
                        </a:cubicBezTo>
                        <a:cubicBezTo>
                          <a:pt x="261" y="0"/>
                          <a:pt x="261" y="0"/>
                          <a:pt x="261" y="0"/>
                        </a:cubicBezTo>
                        <a:cubicBezTo>
                          <a:pt x="264" y="0"/>
                          <a:pt x="267" y="3"/>
                          <a:pt x="267" y="6"/>
                        </a:cubicBezTo>
                        <a:cubicBezTo>
                          <a:pt x="267" y="9"/>
                          <a:pt x="264" y="12"/>
                          <a:pt x="261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0" name="Freeform 325"/>
                  <p:cNvSpPr>
                    <a:spLocks/>
                  </p:cNvSpPr>
                  <p:nvPr/>
                </p:nvSpPr>
                <p:spPr bwMode="auto">
                  <a:xfrm>
                    <a:off x="3455988" y="5534025"/>
                    <a:ext cx="500063" cy="22225"/>
                  </a:xfrm>
                  <a:custGeom>
                    <a:avLst/>
                    <a:gdLst>
                      <a:gd name="T0" fmla="*/ 488826 w 267"/>
                      <a:gd name="T1" fmla="*/ 22225 h 12"/>
                      <a:gd name="T2" fmla="*/ 11237 w 267"/>
                      <a:gd name="T3" fmla="*/ 22225 h 12"/>
                      <a:gd name="T4" fmla="*/ 0 w 267"/>
                      <a:gd name="T5" fmla="*/ 11113 h 12"/>
                      <a:gd name="T6" fmla="*/ 11237 w 267"/>
                      <a:gd name="T7" fmla="*/ 0 h 12"/>
                      <a:gd name="T8" fmla="*/ 488826 w 267"/>
                      <a:gd name="T9" fmla="*/ 0 h 12"/>
                      <a:gd name="T10" fmla="*/ 500063 w 267"/>
                      <a:gd name="T11" fmla="*/ 11113 h 12"/>
                      <a:gd name="T12" fmla="*/ 488826 w 267"/>
                      <a:gd name="T13" fmla="*/ 22225 h 1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67"/>
                      <a:gd name="T22" fmla="*/ 0 h 12"/>
                      <a:gd name="T23" fmla="*/ 267 w 267"/>
                      <a:gd name="T24" fmla="*/ 12 h 12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67" h="12">
                        <a:moveTo>
                          <a:pt x="261" y="12"/>
                        </a:move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3" y="12"/>
                          <a:pt x="0" y="9"/>
                          <a:pt x="0" y="6"/>
                        </a:cubicBezTo>
                        <a:cubicBezTo>
                          <a:pt x="0" y="2"/>
                          <a:pt x="3" y="0"/>
                          <a:pt x="6" y="0"/>
                        </a:cubicBezTo>
                        <a:cubicBezTo>
                          <a:pt x="261" y="0"/>
                          <a:pt x="261" y="0"/>
                          <a:pt x="261" y="0"/>
                        </a:cubicBezTo>
                        <a:cubicBezTo>
                          <a:pt x="264" y="0"/>
                          <a:pt x="267" y="2"/>
                          <a:pt x="267" y="6"/>
                        </a:cubicBezTo>
                        <a:cubicBezTo>
                          <a:pt x="267" y="9"/>
                          <a:pt x="264" y="12"/>
                          <a:pt x="261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1" name="Freeform 364"/>
                  <p:cNvSpPr>
                    <a:spLocks/>
                  </p:cNvSpPr>
                  <p:nvPr/>
                </p:nvSpPr>
                <p:spPr bwMode="auto">
                  <a:xfrm>
                    <a:off x="3448051" y="5343525"/>
                    <a:ext cx="96838" cy="14288"/>
                  </a:xfrm>
                  <a:custGeom>
                    <a:avLst/>
                    <a:gdLst>
                      <a:gd name="T0" fmla="*/ 89243 w 51"/>
                      <a:gd name="T1" fmla="*/ 14288 h 8"/>
                      <a:gd name="T2" fmla="*/ 7595 w 51"/>
                      <a:gd name="T3" fmla="*/ 14288 h 8"/>
                      <a:gd name="T4" fmla="*/ 0 w 51"/>
                      <a:gd name="T5" fmla="*/ 7144 h 8"/>
                      <a:gd name="T6" fmla="*/ 7595 w 51"/>
                      <a:gd name="T7" fmla="*/ 0 h 8"/>
                      <a:gd name="T8" fmla="*/ 89243 w 51"/>
                      <a:gd name="T9" fmla="*/ 0 h 8"/>
                      <a:gd name="T10" fmla="*/ 96838 w 51"/>
                      <a:gd name="T11" fmla="*/ 7144 h 8"/>
                      <a:gd name="T12" fmla="*/ 89243 w 51"/>
                      <a:gd name="T13" fmla="*/ 14288 h 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51"/>
                      <a:gd name="T22" fmla="*/ 0 h 8"/>
                      <a:gd name="T23" fmla="*/ 51 w 51"/>
                      <a:gd name="T24" fmla="*/ 8 h 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51" h="8">
                        <a:moveTo>
                          <a:pt x="47" y="8"/>
                        </a:move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1" y="8"/>
                          <a:pt x="0" y="6"/>
                          <a:pt x="0" y="4"/>
                        </a:cubicBezTo>
                        <a:cubicBezTo>
                          <a:pt x="0" y="2"/>
                          <a:pt x="1" y="0"/>
                          <a:pt x="4" y="0"/>
                        </a:cubicBezTo>
                        <a:cubicBezTo>
                          <a:pt x="47" y="0"/>
                          <a:pt x="47" y="0"/>
                          <a:pt x="47" y="0"/>
                        </a:cubicBezTo>
                        <a:cubicBezTo>
                          <a:pt x="49" y="0"/>
                          <a:pt x="51" y="2"/>
                          <a:pt x="51" y="4"/>
                        </a:cubicBezTo>
                        <a:cubicBezTo>
                          <a:pt x="51" y="6"/>
                          <a:pt x="49" y="8"/>
                          <a:pt x="47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2" name="Freeform 365"/>
                  <p:cNvSpPr>
                    <a:spLocks/>
                  </p:cNvSpPr>
                  <p:nvPr/>
                </p:nvSpPr>
                <p:spPr bwMode="auto">
                  <a:xfrm>
                    <a:off x="3459163" y="5313362"/>
                    <a:ext cx="73025" cy="73025"/>
                  </a:xfrm>
                  <a:custGeom>
                    <a:avLst/>
                    <a:gdLst>
                      <a:gd name="T0" fmla="*/ 7490 w 39"/>
                      <a:gd name="T1" fmla="*/ 73025 h 39"/>
                      <a:gd name="T2" fmla="*/ 1872 w 39"/>
                      <a:gd name="T3" fmla="*/ 71153 h 39"/>
                      <a:gd name="T4" fmla="*/ 1872 w 39"/>
                      <a:gd name="T5" fmla="*/ 59918 h 39"/>
                      <a:gd name="T6" fmla="*/ 59918 w 39"/>
                      <a:gd name="T7" fmla="*/ 3745 h 39"/>
                      <a:gd name="T8" fmla="*/ 69280 w 39"/>
                      <a:gd name="T9" fmla="*/ 3745 h 39"/>
                      <a:gd name="T10" fmla="*/ 69280 w 39"/>
                      <a:gd name="T11" fmla="*/ 14979 h 39"/>
                      <a:gd name="T12" fmla="*/ 13107 w 39"/>
                      <a:gd name="T13" fmla="*/ 71153 h 39"/>
                      <a:gd name="T14" fmla="*/ 7490 w 39"/>
                      <a:gd name="T15" fmla="*/ 73025 h 39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9"/>
                      <a:gd name="T25" fmla="*/ 0 h 39"/>
                      <a:gd name="T26" fmla="*/ 39 w 39"/>
                      <a:gd name="T27" fmla="*/ 39 h 39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9" h="39">
                        <a:moveTo>
                          <a:pt x="4" y="39"/>
                        </a:moveTo>
                        <a:cubicBezTo>
                          <a:pt x="3" y="39"/>
                          <a:pt x="2" y="39"/>
                          <a:pt x="1" y="38"/>
                        </a:cubicBezTo>
                        <a:cubicBezTo>
                          <a:pt x="0" y="37"/>
                          <a:pt x="0" y="34"/>
                          <a:pt x="1" y="32"/>
                        </a:cubicBezTo>
                        <a:cubicBezTo>
                          <a:pt x="32" y="2"/>
                          <a:pt x="32" y="2"/>
                          <a:pt x="32" y="2"/>
                        </a:cubicBezTo>
                        <a:cubicBezTo>
                          <a:pt x="33" y="0"/>
                          <a:pt x="36" y="0"/>
                          <a:pt x="37" y="2"/>
                        </a:cubicBezTo>
                        <a:cubicBezTo>
                          <a:pt x="39" y="4"/>
                          <a:pt x="39" y="6"/>
                          <a:pt x="37" y="8"/>
                        </a:cubicBezTo>
                        <a:cubicBezTo>
                          <a:pt x="7" y="38"/>
                          <a:pt x="7" y="38"/>
                          <a:pt x="7" y="38"/>
                        </a:cubicBezTo>
                        <a:cubicBezTo>
                          <a:pt x="6" y="39"/>
                          <a:pt x="5" y="39"/>
                          <a:pt x="4" y="3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3" name="Freeform 366"/>
                  <p:cNvSpPr>
                    <a:spLocks/>
                  </p:cNvSpPr>
                  <p:nvPr/>
                </p:nvSpPr>
                <p:spPr bwMode="auto">
                  <a:xfrm>
                    <a:off x="3459163" y="5313362"/>
                    <a:ext cx="73025" cy="73025"/>
                  </a:xfrm>
                  <a:custGeom>
                    <a:avLst/>
                    <a:gdLst>
                      <a:gd name="T0" fmla="*/ 63663 w 39"/>
                      <a:gd name="T1" fmla="*/ 73025 h 39"/>
                      <a:gd name="T2" fmla="*/ 59918 w 39"/>
                      <a:gd name="T3" fmla="*/ 71153 h 39"/>
                      <a:gd name="T4" fmla="*/ 1872 w 39"/>
                      <a:gd name="T5" fmla="*/ 14979 h 39"/>
                      <a:gd name="T6" fmla="*/ 1872 w 39"/>
                      <a:gd name="T7" fmla="*/ 3745 h 39"/>
                      <a:gd name="T8" fmla="*/ 13107 w 39"/>
                      <a:gd name="T9" fmla="*/ 3745 h 39"/>
                      <a:gd name="T10" fmla="*/ 69280 w 39"/>
                      <a:gd name="T11" fmla="*/ 59918 h 39"/>
                      <a:gd name="T12" fmla="*/ 69280 w 39"/>
                      <a:gd name="T13" fmla="*/ 71153 h 39"/>
                      <a:gd name="T14" fmla="*/ 63663 w 39"/>
                      <a:gd name="T15" fmla="*/ 73025 h 39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9"/>
                      <a:gd name="T25" fmla="*/ 0 h 39"/>
                      <a:gd name="T26" fmla="*/ 39 w 39"/>
                      <a:gd name="T27" fmla="*/ 39 h 39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9" h="39">
                        <a:moveTo>
                          <a:pt x="34" y="39"/>
                        </a:moveTo>
                        <a:cubicBezTo>
                          <a:pt x="33" y="39"/>
                          <a:pt x="32" y="39"/>
                          <a:pt x="32" y="3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6"/>
                          <a:pt x="0" y="4"/>
                          <a:pt x="1" y="2"/>
                        </a:cubicBezTo>
                        <a:cubicBezTo>
                          <a:pt x="3" y="0"/>
                          <a:pt x="5" y="0"/>
                          <a:pt x="7" y="2"/>
                        </a:cubicBezTo>
                        <a:cubicBezTo>
                          <a:pt x="37" y="32"/>
                          <a:pt x="37" y="32"/>
                          <a:pt x="37" y="32"/>
                        </a:cubicBezTo>
                        <a:cubicBezTo>
                          <a:pt x="39" y="34"/>
                          <a:pt x="39" y="37"/>
                          <a:pt x="37" y="38"/>
                        </a:cubicBezTo>
                        <a:cubicBezTo>
                          <a:pt x="36" y="39"/>
                          <a:pt x="35" y="39"/>
                          <a:pt x="34" y="3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4" name="Freeform 367"/>
                  <p:cNvSpPr>
                    <a:spLocks/>
                  </p:cNvSpPr>
                  <p:nvPr/>
                </p:nvSpPr>
                <p:spPr bwMode="auto">
                  <a:xfrm>
                    <a:off x="3487738" y="5303837"/>
                    <a:ext cx="15875" cy="95250"/>
                  </a:xfrm>
                  <a:custGeom>
                    <a:avLst/>
                    <a:gdLst>
                      <a:gd name="T0" fmla="*/ 7938 w 8"/>
                      <a:gd name="T1" fmla="*/ 95250 h 51"/>
                      <a:gd name="T2" fmla="*/ 0 w 8"/>
                      <a:gd name="T3" fmla="*/ 87779 h 51"/>
                      <a:gd name="T4" fmla="*/ 0 w 8"/>
                      <a:gd name="T5" fmla="*/ 7471 h 51"/>
                      <a:gd name="T6" fmla="*/ 7938 w 8"/>
                      <a:gd name="T7" fmla="*/ 0 h 51"/>
                      <a:gd name="T8" fmla="*/ 15875 w 8"/>
                      <a:gd name="T9" fmla="*/ 7471 h 51"/>
                      <a:gd name="T10" fmla="*/ 15875 w 8"/>
                      <a:gd name="T11" fmla="*/ 87779 h 51"/>
                      <a:gd name="T12" fmla="*/ 7938 w 8"/>
                      <a:gd name="T13" fmla="*/ 95250 h 5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8"/>
                      <a:gd name="T22" fmla="*/ 0 h 51"/>
                      <a:gd name="T23" fmla="*/ 8 w 8"/>
                      <a:gd name="T24" fmla="*/ 51 h 5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8" h="51">
                        <a:moveTo>
                          <a:pt x="4" y="51"/>
                        </a:moveTo>
                        <a:cubicBezTo>
                          <a:pt x="2" y="51"/>
                          <a:pt x="0" y="49"/>
                          <a:pt x="0" y="47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1"/>
                          <a:pt x="2" y="0"/>
                          <a:pt x="4" y="0"/>
                        </a:cubicBezTo>
                        <a:cubicBezTo>
                          <a:pt x="6" y="0"/>
                          <a:pt x="8" y="1"/>
                          <a:pt x="8" y="4"/>
                        </a:cubicBezTo>
                        <a:cubicBezTo>
                          <a:pt x="8" y="47"/>
                          <a:pt x="8" y="47"/>
                          <a:pt x="8" y="47"/>
                        </a:cubicBezTo>
                        <a:cubicBezTo>
                          <a:pt x="8" y="49"/>
                          <a:pt x="6" y="51"/>
                          <a:pt x="4" y="5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5" name="Freeform 368"/>
                  <p:cNvSpPr>
                    <a:spLocks/>
                  </p:cNvSpPr>
                  <p:nvPr/>
                </p:nvSpPr>
                <p:spPr bwMode="auto">
                  <a:xfrm>
                    <a:off x="3532188" y="5573712"/>
                    <a:ext cx="39688" cy="165100"/>
                  </a:xfrm>
                  <a:custGeom>
                    <a:avLst/>
                    <a:gdLst>
                      <a:gd name="T0" fmla="*/ 11339 w 21"/>
                      <a:gd name="T1" fmla="*/ 165100 h 88"/>
                      <a:gd name="T2" fmla="*/ 0 w 21"/>
                      <a:gd name="T3" fmla="*/ 153843 h 88"/>
                      <a:gd name="T4" fmla="*/ 11339 w 21"/>
                      <a:gd name="T5" fmla="*/ 123825 h 88"/>
                      <a:gd name="T6" fmla="*/ 17009 w 21"/>
                      <a:gd name="T7" fmla="*/ 106940 h 88"/>
                      <a:gd name="T8" fmla="*/ 11339 w 21"/>
                      <a:gd name="T9" fmla="*/ 90055 h 88"/>
                      <a:gd name="T10" fmla="*/ 0 w 21"/>
                      <a:gd name="T11" fmla="*/ 58160 h 88"/>
                      <a:gd name="T12" fmla="*/ 11339 w 21"/>
                      <a:gd name="T13" fmla="*/ 28142 h 88"/>
                      <a:gd name="T14" fmla="*/ 17009 w 21"/>
                      <a:gd name="T15" fmla="*/ 11257 h 88"/>
                      <a:gd name="T16" fmla="*/ 28349 w 21"/>
                      <a:gd name="T17" fmla="*/ 0 h 88"/>
                      <a:gd name="T18" fmla="*/ 39688 w 21"/>
                      <a:gd name="T19" fmla="*/ 11257 h 88"/>
                      <a:gd name="T20" fmla="*/ 28349 w 21"/>
                      <a:gd name="T21" fmla="*/ 41275 h 88"/>
                      <a:gd name="T22" fmla="*/ 22679 w 21"/>
                      <a:gd name="T23" fmla="*/ 58160 h 88"/>
                      <a:gd name="T24" fmla="*/ 28349 w 21"/>
                      <a:gd name="T25" fmla="*/ 76922 h 88"/>
                      <a:gd name="T26" fmla="*/ 39688 w 21"/>
                      <a:gd name="T27" fmla="*/ 106940 h 88"/>
                      <a:gd name="T28" fmla="*/ 28349 w 21"/>
                      <a:gd name="T29" fmla="*/ 136958 h 88"/>
                      <a:gd name="T30" fmla="*/ 22679 w 21"/>
                      <a:gd name="T31" fmla="*/ 153843 h 88"/>
                      <a:gd name="T32" fmla="*/ 11339 w 21"/>
                      <a:gd name="T33" fmla="*/ 165100 h 8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21"/>
                      <a:gd name="T52" fmla="*/ 0 h 88"/>
                      <a:gd name="T53" fmla="*/ 21 w 21"/>
                      <a:gd name="T54" fmla="*/ 88 h 8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21" h="88">
                        <a:moveTo>
                          <a:pt x="6" y="88"/>
                        </a:moveTo>
                        <a:cubicBezTo>
                          <a:pt x="3" y="88"/>
                          <a:pt x="0" y="86"/>
                          <a:pt x="0" y="82"/>
                        </a:cubicBezTo>
                        <a:cubicBezTo>
                          <a:pt x="0" y="74"/>
                          <a:pt x="3" y="70"/>
                          <a:pt x="6" y="66"/>
                        </a:cubicBezTo>
                        <a:cubicBezTo>
                          <a:pt x="8" y="63"/>
                          <a:pt x="9" y="61"/>
                          <a:pt x="9" y="57"/>
                        </a:cubicBezTo>
                        <a:cubicBezTo>
                          <a:pt x="9" y="52"/>
                          <a:pt x="8" y="51"/>
                          <a:pt x="6" y="48"/>
                        </a:cubicBezTo>
                        <a:cubicBezTo>
                          <a:pt x="3" y="44"/>
                          <a:pt x="0" y="40"/>
                          <a:pt x="0" y="31"/>
                        </a:cubicBezTo>
                        <a:cubicBezTo>
                          <a:pt x="0" y="23"/>
                          <a:pt x="3" y="19"/>
                          <a:pt x="6" y="15"/>
                        </a:cubicBezTo>
                        <a:cubicBezTo>
                          <a:pt x="8" y="12"/>
                          <a:pt x="9" y="10"/>
                          <a:pt x="9" y="6"/>
                        </a:cubicBezTo>
                        <a:cubicBezTo>
                          <a:pt x="9" y="2"/>
                          <a:pt x="12" y="0"/>
                          <a:pt x="15" y="0"/>
                        </a:cubicBezTo>
                        <a:cubicBezTo>
                          <a:pt x="18" y="0"/>
                          <a:pt x="21" y="2"/>
                          <a:pt x="21" y="6"/>
                        </a:cubicBezTo>
                        <a:cubicBezTo>
                          <a:pt x="21" y="14"/>
                          <a:pt x="18" y="19"/>
                          <a:pt x="15" y="22"/>
                        </a:cubicBezTo>
                        <a:cubicBezTo>
                          <a:pt x="13" y="25"/>
                          <a:pt x="12" y="27"/>
                          <a:pt x="12" y="31"/>
                        </a:cubicBezTo>
                        <a:cubicBezTo>
                          <a:pt x="12" y="36"/>
                          <a:pt x="13" y="38"/>
                          <a:pt x="15" y="41"/>
                        </a:cubicBezTo>
                        <a:cubicBezTo>
                          <a:pt x="18" y="44"/>
                          <a:pt x="21" y="49"/>
                          <a:pt x="21" y="57"/>
                        </a:cubicBezTo>
                        <a:cubicBezTo>
                          <a:pt x="21" y="65"/>
                          <a:pt x="18" y="70"/>
                          <a:pt x="15" y="73"/>
                        </a:cubicBezTo>
                        <a:cubicBezTo>
                          <a:pt x="13" y="76"/>
                          <a:pt x="12" y="78"/>
                          <a:pt x="12" y="82"/>
                        </a:cubicBezTo>
                        <a:cubicBezTo>
                          <a:pt x="12" y="86"/>
                          <a:pt x="9" y="88"/>
                          <a:pt x="6" y="8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6" name="Freeform 369"/>
                  <p:cNvSpPr>
                    <a:spLocks/>
                  </p:cNvSpPr>
                  <p:nvPr/>
                </p:nvSpPr>
                <p:spPr bwMode="auto">
                  <a:xfrm>
                    <a:off x="3633788" y="5573712"/>
                    <a:ext cx="41275" cy="165100"/>
                  </a:xfrm>
                  <a:custGeom>
                    <a:avLst/>
                    <a:gdLst>
                      <a:gd name="T0" fmla="*/ 11257 w 22"/>
                      <a:gd name="T1" fmla="*/ 165100 h 88"/>
                      <a:gd name="T2" fmla="*/ 0 w 22"/>
                      <a:gd name="T3" fmla="*/ 153843 h 88"/>
                      <a:gd name="T4" fmla="*/ 11257 w 22"/>
                      <a:gd name="T5" fmla="*/ 123825 h 88"/>
                      <a:gd name="T6" fmla="*/ 18761 w 22"/>
                      <a:gd name="T7" fmla="*/ 106940 h 88"/>
                      <a:gd name="T8" fmla="*/ 11257 w 22"/>
                      <a:gd name="T9" fmla="*/ 90055 h 88"/>
                      <a:gd name="T10" fmla="*/ 0 w 22"/>
                      <a:gd name="T11" fmla="*/ 58160 h 88"/>
                      <a:gd name="T12" fmla="*/ 11257 w 22"/>
                      <a:gd name="T13" fmla="*/ 28142 h 88"/>
                      <a:gd name="T14" fmla="*/ 18761 w 22"/>
                      <a:gd name="T15" fmla="*/ 11257 h 88"/>
                      <a:gd name="T16" fmla="*/ 30018 w 22"/>
                      <a:gd name="T17" fmla="*/ 0 h 88"/>
                      <a:gd name="T18" fmla="*/ 41275 w 22"/>
                      <a:gd name="T19" fmla="*/ 11257 h 88"/>
                      <a:gd name="T20" fmla="*/ 30018 w 22"/>
                      <a:gd name="T21" fmla="*/ 41275 h 88"/>
                      <a:gd name="T22" fmla="*/ 22514 w 22"/>
                      <a:gd name="T23" fmla="*/ 58160 h 88"/>
                      <a:gd name="T24" fmla="*/ 30018 w 22"/>
                      <a:gd name="T25" fmla="*/ 76922 h 88"/>
                      <a:gd name="T26" fmla="*/ 41275 w 22"/>
                      <a:gd name="T27" fmla="*/ 106940 h 88"/>
                      <a:gd name="T28" fmla="*/ 30018 w 22"/>
                      <a:gd name="T29" fmla="*/ 136958 h 88"/>
                      <a:gd name="T30" fmla="*/ 22514 w 22"/>
                      <a:gd name="T31" fmla="*/ 153843 h 88"/>
                      <a:gd name="T32" fmla="*/ 11257 w 22"/>
                      <a:gd name="T33" fmla="*/ 165100 h 8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22"/>
                      <a:gd name="T52" fmla="*/ 0 h 88"/>
                      <a:gd name="T53" fmla="*/ 22 w 22"/>
                      <a:gd name="T54" fmla="*/ 88 h 8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22" h="88">
                        <a:moveTo>
                          <a:pt x="6" y="88"/>
                        </a:moveTo>
                        <a:cubicBezTo>
                          <a:pt x="3" y="88"/>
                          <a:pt x="0" y="86"/>
                          <a:pt x="0" y="82"/>
                        </a:cubicBezTo>
                        <a:cubicBezTo>
                          <a:pt x="0" y="74"/>
                          <a:pt x="4" y="70"/>
                          <a:pt x="6" y="66"/>
                        </a:cubicBezTo>
                        <a:cubicBezTo>
                          <a:pt x="8" y="63"/>
                          <a:pt x="10" y="61"/>
                          <a:pt x="10" y="57"/>
                        </a:cubicBezTo>
                        <a:cubicBezTo>
                          <a:pt x="10" y="52"/>
                          <a:pt x="8" y="51"/>
                          <a:pt x="6" y="48"/>
                        </a:cubicBezTo>
                        <a:cubicBezTo>
                          <a:pt x="4" y="44"/>
                          <a:pt x="0" y="40"/>
                          <a:pt x="0" y="31"/>
                        </a:cubicBezTo>
                        <a:cubicBezTo>
                          <a:pt x="0" y="23"/>
                          <a:pt x="4" y="19"/>
                          <a:pt x="6" y="15"/>
                        </a:cubicBezTo>
                        <a:cubicBezTo>
                          <a:pt x="8" y="12"/>
                          <a:pt x="10" y="10"/>
                          <a:pt x="10" y="6"/>
                        </a:cubicBezTo>
                        <a:cubicBezTo>
                          <a:pt x="10" y="2"/>
                          <a:pt x="12" y="0"/>
                          <a:pt x="16" y="0"/>
                        </a:cubicBezTo>
                        <a:cubicBezTo>
                          <a:pt x="19" y="0"/>
                          <a:pt x="22" y="2"/>
                          <a:pt x="22" y="6"/>
                        </a:cubicBezTo>
                        <a:cubicBezTo>
                          <a:pt x="22" y="14"/>
                          <a:pt x="18" y="19"/>
                          <a:pt x="16" y="22"/>
                        </a:cubicBezTo>
                        <a:cubicBezTo>
                          <a:pt x="14" y="25"/>
                          <a:pt x="12" y="27"/>
                          <a:pt x="12" y="31"/>
                        </a:cubicBezTo>
                        <a:cubicBezTo>
                          <a:pt x="12" y="36"/>
                          <a:pt x="14" y="38"/>
                          <a:pt x="16" y="41"/>
                        </a:cubicBezTo>
                        <a:cubicBezTo>
                          <a:pt x="18" y="44"/>
                          <a:pt x="22" y="49"/>
                          <a:pt x="22" y="57"/>
                        </a:cubicBezTo>
                        <a:cubicBezTo>
                          <a:pt x="22" y="65"/>
                          <a:pt x="18" y="70"/>
                          <a:pt x="16" y="73"/>
                        </a:cubicBezTo>
                        <a:cubicBezTo>
                          <a:pt x="14" y="76"/>
                          <a:pt x="12" y="78"/>
                          <a:pt x="12" y="82"/>
                        </a:cubicBezTo>
                        <a:cubicBezTo>
                          <a:pt x="12" y="86"/>
                          <a:pt x="10" y="88"/>
                          <a:pt x="6" y="8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7" name="Freeform 370"/>
                  <p:cNvSpPr>
                    <a:spLocks/>
                  </p:cNvSpPr>
                  <p:nvPr/>
                </p:nvSpPr>
                <p:spPr bwMode="auto">
                  <a:xfrm>
                    <a:off x="3736976" y="5573712"/>
                    <a:ext cx="39688" cy="165100"/>
                  </a:xfrm>
                  <a:custGeom>
                    <a:avLst/>
                    <a:gdLst>
                      <a:gd name="T0" fmla="*/ 11339 w 21"/>
                      <a:gd name="T1" fmla="*/ 165100 h 88"/>
                      <a:gd name="T2" fmla="*/ 0 w 21"/>
                      <a:gd name="T3" fmla="*/ 153843 h 88"/>
                      <a:gd name="T4" fmla="*/ 9450 w 21"/>
                      <a:gd name="T5" fmla="*/ 123825 h 88"/>
                      <a:gd name="T6" fmla="*/ 17009 w 21"/>
                      <a:gd name="T7" fmla="*/ 106940 h 88"/>
                      <a:gd name="T8" fmla="*/ 9450 w 21"/>
                      <a:gd name="T9" fmla="*/ 90055 h 88"/>
                      <a:gd name="T10" fmla="*/ 0 w 21"/>
                      <a:gd name="T11" fmla="*/ 58160 h 88"/>
                      <a:gd name="T12" fmla="*/ 9450 w 21"/>
                      <a:gd name="T13" fmla="*/ 28142 h 88"/>
                      <a:gd name="T14" fmla="*/ 17009 w 21"/>
                      <a:gd name="T15" fmla="*/ 11257 h 88"/>
                      <a:gd name="T16" fmla="*/ 28349 w 21"/>
                      <a:gd name="T17" fmla="*/ 0 h 88"/>
                      <a:gd name="T18" fmla="*/ 39688 w 21"/>
                      <a:gd name="T19" fmla="*/ 11257 h 88"/>
                      <a:gd name="T20" fmla="*/ 28349 w 21"/>
                      <a:gd name="T21" fmla="*/ 41275 h 88"/>
                      <a:gd name="T22" fmla="*/ 22679 w 21"/>
                      <a:gd name="T23" fmla="*/ 58160 h 88"/>
                      <a:gd name="T24" fmla="*/ 28349 w 21"/>
                      <a:gd name="T25" fmla="*/ 76922 h 88"/>
                      <a:gd name="T26" fmla="*/ 39688 w 21"/>
                      <a:gd name="T27" fmla="*/ 106940 h 88"/>
                      <a:gd name="T28" fmla="*/ 28349 w 21"/>
                      <a:gd name="T29" fmla="*/ 136958 h 88"/>
                      <a:gd name="T30" fmla="*/ 22679 w 21"/>
                      <a:gd name="T31" fmla="*/ 153843 h 88"/>
                      <a:gd name="T32" fmla="*/ 11339 w 21"/>
                      <a:gd name="T33" fmla="*/ 165100 h 8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21"/>
                      <a:gd name="T52" fmla="*/ 0 h 88"/>
                      <a:gd name="T53" fmla="*/ 21 w 21"/>
                      <a:gd name="T54" fmla="*/ 88 h 8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21" h="88">
                        <a:moveTo>
                          <a:pt x="6" y="88"/>
                        </a:moveTo>
                        <a:cubicBezTo>
                          <a:pt x="2" y="88"/>
                          <a:pt x="0" y="86"/>
                          <a:pt x="0" y="82"/>
                        </a:cubicBezTo>
                        <a:cubicBezTo>
                          <a:pt x="0" y="74"/>
                          <a:pt x="3" y="70"/>
                          <a:pt x="5" y="66"/>
                        </a:cubicBezTo>
                        <a:cubicBezTo>
                          <a:pt x="8" y="63"/>
                          <a:pt x="9" y="61"/>
                          <a:pt x="9" y="57"/>
                        </a:cubicBezTo>
                        <a:cubicBezTo>
                          <a:pt x="9" y="52"/>
                          <a:pt x="8" y="51"/>
                          <a:pt x="5" y="48"/>
                        </a:cubicBezTo>
                        <a:cubicBezTo>
                          <a:pt x="3" y="44"/>
                          <a:pt x="0" y="40"/>
                          <a:pt x="0" y="31"/>
                        </a:cubicBezTo>
                        <a:cubicBezTo>
                          <a:pt x="0" y="23"/>
                          <a:pt x="3" y="19"/>
                          <a:pt x="5" y="15"/>
                        </a:cubicBezTo>
                        <a:cubicBezTo>
                          <a:pt x="8" y="12"/>
                          <a:pt x="9" y="10"/>
                          <a:pt x="9" y="6"/>
                        </a:cubicBezTo>
                        <a:cubicBezTo>
                          <a:pt x="9" y="2"/>
                          <a:pt x="12" y="0"/>
                          <a:pt x="15" y="0"/>
                        </a:cubicBezTo>
                        <a:cubicBezTo>
                          <a:pt x="18" y="0"/>
                          <a:pt x="21" y="2"/>
                          <a:pt x="21" y="6"/>
                        </a:cubicBezTo>
                        <a:cubicBezTo>
                          <a:pt x="21" y="14"/>
                          <a:pt x="18" y="19"/>
                          <a:pt x="15" y="22"/>
                        </a:cubicBezTo>
                        <a:cubicBezTo>
                          <a:pt x="13" y="25"/>
                          <a:pt x="12" y="27"/>
                          <a:pt x="12" y="31"/>
                        </a:cubicBezTo>
                        <a:cubicBezTo>
                          <a:pt x="12" y="36"/>
                          <a:pt x="13" y="38"/>
                          <a:pt x="15" y="41"/>
                        </a:cubicBezTo>
                        <a:cubicBezTo>
                          <a:pt x="18" y="44"/>
                          <a:pt x="21" y="49"/>
                          <a:pt x="21" y="57"/>
                        </a:cubicBezTo>
                        <a:cubicBezTo>
                          <a:pt x="21" y="65"/>
                          <a:pt x="18" y="70"/>
                          <a:pt x="15" y="73"/>
                        </a:cubicBezTo>
                        <a:cubicBezTo>
                          <a:pt x="13" y="76"/>
                          <a:pt x="12" y="78"/>
                          <a:pt x="12" y="82"/>
                        </a:cubicBezTo>
                        <a:cubicBezTo>
                          <a:pt x="12" y="86"/>
                          <a:pt x="9" y="88"/>
                          <a:pt x="6" y="8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8" name="Freeform 371"/>
                  <p:cNvSpPr>
                    <a:spLocks/>
                  </p:cNvSpPr>
                  <p:nvPr/>
                </p:nvSpPr>
                <p:spPr bwMode="auto">
                  <a:xfrm>
                    <a:off x="3838576" y="5573712"/>
                    <a:ext cx="39688" cy="165100"/>
                  </a:xfrm>
                  <a:custGeom>
                    <a:avLst/>
                    <a:gdLst>
                      <a:gd name="T0" fmla="*/ 11339 w 21"/>
                      <a:gd name="T1" fmla="*/ 165100 h 88"/>
                      <a:gd name="T2" fmla="*/ 0 w 21"/>
                      <a:gd name="T3" fmla="*/ 153843 h 88"/>
                      <a:gd name="T4" fmla="*/ 11339 w 21"/>
                      <a:gd name="T5" fmla="*/ 123825 h 88"/>
                      <a:gd name="T6" fmla="*/ 17009 w 21"/>
                      <a:gd name="T7" fmla="*/ 106940 h 88"/>
                      <a:gd name="T8" fmla="*/ 11339 w 21"/>
                      <a:gd name="T9" fmla="*/ 90055 h 88"/>
                      <a:gd name="T10" fmla="*/ 0 w 21"/>
                      <a:gd name="T11" fmla="*/ 58160 h 88"/>
                      <a:gd name="T12" fmla="*/ 11339 w 21"/>
                      <a:gd name="T13" fmla="*/ 28142 h 88"/>
                      <a:gd name="T14" fmla="*/ 17009 w 21"/>
                      <a:gd name="T15" fmla="*/ 11257 h 88"/>
                      <a:gd name="T16" fmla="*/ 28349 w 21"/>
                      <a:gd name="T17" fmla="*/ 0 h 88"/>
                      <a:gd name="T18" fmla="*/ 39688 w 21"/>
                      <a:gd name="T19" fmla="*/ 11257 h 88"/>
                      <a:gd name="T20" fmla="*/ 30238 w 21"/>
                      <a:gd name="T21" fmla="*/ 41275 h 88"/>
                      <a:gd name="T22" fmla="*/ 22679 w 21"/>
                      <a:gd name="T23" fmla="*/ 58160 h 88"/>
                      <a:gd name="T24" fmla="*/ 30238 w 21"/>
                      <a:gd name="T25" fmla="*/ 76922 h 88"/>
                      <a:gd name="T26" fmla="*/ 39688 w 21"/>
                      <a:gd name="T27" fmla="*/ 106940 h 88"/>
                      <a:gd name="T28" fmla="*/ 30238 w 21"/>
                      <a:gd name="T29" fmla="*/ 136958 h 88"/>
                      <a:gd name="T30" fmla="*/ 22679 w 21"/>
                      <a:gd name="T31" fmla="*/ 153843 h 88"/>
                      <a:gd name="T32" fmla="*/ 11339 w 21"/>
                      <a:gd name="T33" fmla="*/ 165100 h 8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21"/>
                      <a:gd name="T52" fmla="*/ 0 h 88"/>
                      <a:gd name="T53" fmla="*/ 21 w 21"/>
                      <a:gd name="T54" fmla="*/ 88 h 8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21" h="88">
                        <a:moveTo>
                          <a:pt x="6" y="88"/>
                        </a:moveTo>
                        <a:cubicBezTo>
                          <a:pt x="3" y="88"/>
                          <a:pt x="0" y="86"/>
                          <a:pt x="0" y="82"/>
                        </a:cubicBezTo>
                        <a:cubicBezTo>
                          <a:pt x="0" y="74"/>
                          <a:pt x="3" y="70"/>
                          <a:pt x="6" y="66"/>
                        </a:cubicBezTo>
                        <a:cubicBezTo>
                          <a:pt x="8" y="63"/>
                          <a:pt x="9" y="61"/>
                          <a:pt x="9" y="57"/>
                        </a:cubicBezTo>
                        <a:cubicBezTo>
                          <a:pt x="9" y="52"/>
                          <a:pt x="8" y="51"/>
                          <a:pt x="6" y="48"/>
                        </a:cubicBezTo>
                        <a:cubicBezTo>
                          <a:pt x="3" y="44"/>
                          <a:pt x="0" y="40"/>
                          <a:pt x="0" y="31"/>
                        </a:cubicBezTo>
                        <a:cubicBezTo>
                          <a:pt x="0" y="23"/>
                          <a:pt x="3" y="19"/>
                          <a:pt x="6" y="15"/>
                        </a:cubicBezTo>
                        <a:cubicBezTo>
                          <a:pt x="8" y="12"/>
                          <a:pt x="9" y="10"/>
                          <a:pt x="9" y="6"/>
                        </a:cubicBezTo>
                        <a:cubicBezTo>
                          <a:pt x="9" y="2"/>
                          <a:pt x="12" y="0"/>
                          <a:pt x="15" y="0"/>
                        </a:cubicBezTo>
                        <a:cubicBezTo>
                          <a:pt x="19" y="0"/>
                          <a:pt x="21" y="2"/>
                          <a:pt x="21" y="6"/>
                        </a:cubicBezTo>
                        <a:cubicBezTo>
                          <a:pt x="21" y="14"/>
                          <a:pt x="18" y="19"/>
                          <a:pt x="16" y="22"/>
                        </a:cubicBezTo>
                        <a:cubicBezTo>
                          <a:pt x="14" y="25"/>
                          <a:pt x="12" y="27"/>
                          <a:pt x="12" y="31"/>
                        </a:cubicBezTo>
                        <a:cubicBezTo>
                          <a:pt x="12" y="36"/>
                          <a:pt x="14" y="38"/>
                          <a:pt x="16" y="41"/>
                        </a:cubicBezTo>
                        <a:cubicBezTo>
                          <a:pt x="18" y="44"/>
                          <a:pt x="21" y="49"/>
                          <a:pt x="21" y="57"/>
                        </a:cubicBezTo>
                        <a:cubicBezTo>
                          <a:pt x="21" y="65"/>
                          <a:pt x="18" y="70"/>
                          <a:pt x="16" y="73"/>
                        </a:cubicBezTo>
                        <a:cubicBezTo>
                          <a:pt x="14" y="76"/>
                          <a:pt x="12" y="78"/>
                          <a:pt x="12" y="82"/>
                        </a:cubicBezTo>
                        <a:cubicBezTo>
                          <a:pt x="12" y="86"/>
                          <a:pt x="9" y="88"/>
                          <a:pt x="6" y="8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82" name="fridge_175524"/>
                <p:cNvSpPr>
                  <a:spLocks noChangeAspect="1"/>
                </p:cNvSpPr>
                <p:nvPr/>
              </p:nvSpPr>
              <p:spPr bwMode="auto">
                <a:xfrm>
                  <a:off x="6853955" y="4617656"/>
                  <a:ext cx="261006" cy="445222"/>
                </a:xfrm>
                <a:custGeom>
                  <a:avLst/>
                  <a:gdLst>
                    <a:gd name="connsiteX0" fmla="*/ 45021 w 355932"/>
                    <a:gd name="connsiteY0" fmla="*/ 574491 h 607145"/>
                    <a:gd name="connsiteX1" fmla="*/ 58419 w 355932"/>
                    <a:gd name="connsiteY1" fmla="*/ 587474 h 607145"/>
                    <a:gd name="connsiteX2" fmla="*/ 297513 w 355932"/>
                    <a:gd name="connsiteY2" fmla="*/ 587474 h 607145"/>
                    <a:gd name="connsiteX3" fmla="*/ 310911 w 355932"/>
                    <a:gd name="connsiteY3" fmla="*/ 574491 h 607145"/>
                    <a:gd name="connsiteX4" fmla="*/ 290800 w 355932"/>
                    <a:gd name="connsiteY4" fmla="*/ 270971 h 607145"/>
                    <a:gd name="connsiteX5" fmla="*/ 310558 w 355932"/>
                    <a:gd name="connsiteY5" fmla="*/ 270971 h 607145"/>
                    <a:gd name="connsiteX6" fmla="*/ 310558 w 355932"/>
                    <a:gd name="connsiteY6" fmla="*/ 313451 h 607145"/>
                    <a:gd name="connsiteX7" fmla="*/ 290800 w 355932"/>
                    <a:gd name="connsiteY7" fmla="*/ 313451 h 607145"/>
                    <a:gd name="connsiteX8" fmla="*/ 19703 w 355932"/>
                    <a:gd name="connsiteY8" fmla="*/ 236740 h 607145"/>
                    <a:gd name="connsiteX9" fmla="*/ 19703 w 355932"/>
                    <a:gd name="connsiteY9" fmla="*/ 554820 h 607145"/>
                    <a:gd name="connsiteX10" fmla="*/ 336229 w 355932"/>
                    <a:gd name="connsiteY10" fmla="*/ 554820 h 607145"/>
                    <a:gd name="connsiteX11" fmla="*/ 336229 w 355932"/>
                    <a:gd name="connsiteY11" fmla="*/ 236740 h 607145"/>
                    <a:gd name="connsiteX12" fmla="*/ 290800 w 355932"/>
                    <a:gd name="connsiteY12" fmla="*/ 140425 h 607145"/>
                    <a:gd name="connsiteX13" fmla="*/ 310558 w 355932"/>
                    <a:gd name="connsiteY13" fmla="*/ 140425 h 607145"/>
                    <a:gd name="connsiteX14" fmla="*/ 310558 w 355932"/>
                    <a:gd name="connsiteY14" fmla="*/ 182976 h 607145"/>
                    <a:gd name="connsiteX15" fmla="*/ 290800 w 355932"/>
                    <a:gd name="connsiteY15" fmla="*/ 182976 h 607145"/>
                    <a:gd name="connsiteX16" fmla="*/ 19703 w 355932"/>
                    <a:gd name="connsiteY16" fmla="*/ 19671 h 607145"/>
                    <a:gd name="connsiteX17" fmla="*/ 19703 w 355932"/>
                    <a:gd name="connsiteY17" fmla="*/ 217069 h 607145"/>
                    <a:gd name="connsiteX18" fmla="*/ 336229 w 355932"/>
                    <a:gd name="connsiteY18" fmla="*/ 217069 h 607145"/>
                    <a:gd name="connsiteX19" fmla="*/ 336229 w 355932"/>
                    <a:gd name="connsiteY19" fmla="*/ 19671 h 607145"/>
                    <a:gd name="connsiteX20" fmla="*/ 9851 w 355932"/>
                    <a:gd name="connsiteY20" fmla="*/ 0 h 607145"/>
                    <a:gd name="connsiteX21" fmla="*/ 346081 w 355932"/>
                    <a:gd name="connsiteY21" fmla="*/ 0 h 607145"/>
                    <a:gd name="connsiteX22" fmla="*/ 355932 w 355932"/>
                    <a:gd name="connsiteY22" fmla="*/ 9835 h 607145"/>
                    <a:gd name="connsiteX23" fmla="*/ 355932 w 355932"/>
                    <a:gd name="connsiteY23" fmla="*/ 564656 h 607145"/>
                    <a:gd name="connsiteX24" fmla="*/ 346081 w 355932"/>
                    <a:gd name="connsiteY24" fmla="*/ 574491 h 607145"/>
                    <a:gd name="connsiteX25" fmla="*/ 339185 w 355932"/>
                    <a:gd name="connsiteY25" fmla="*/ 574491 h 607145"/>
                    <a:gd name="connsiteX26" fmla="*/ 308448 w 355932"/>
                    <a:gd name="connsiteY26" fmla="*/ 604391 h 607145"/>
                    <a:gd name="connsiteX27" fmla="*/ 301552 w 355932"/>
                    <a:gd name="connsiteY27" fmla="*/ 607145 h 607145"/>
                    <a:gd name="connsiteX28" fmla="*/ 54380 w 355932"/>
                    <a:gd name="connsiteY28" fmla="*/ 607145 h 607145"/>
                    <a:gd name="connsiteX29" fmla="*/ 47582 w 355932"/>
                    <a:gd name="connsiteY29" fmla="*/ 604391 h 607145"/>
                    <a:gd name="connsiteX30" fmla="*/ 16846 w 355932"/>
                    <a:gd name="connsiteY30" fmla="*/ 574491 h 607145"/>
                    <a:gd name="connsiteX31" fmla="*/ 9851 w 355932"/>
                    <a:gd name="connsiteY31" fmla="*/ 574491 h 607145"/>
                    <a:gd name="connsiteX32" fmla="*/ 0 w 355932"/>
                    <a:gd name="connsiteY32" fmla="*/ 564656 h 607145"/>
                    <a:gd name="connsiteX33" fmla="*/ 0 w 355932"/>
                    <a:gd name="connsiteY33" fmla="*/ 9835 h 607145"/>
                    <a:gd name="connsiteX34" fmla="*/ 9851 w 355932"/>
                    <a:gd name="connsiteY34" fmla="*/ 0 h 607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55932" h="607145">
                      <a:moveTo>
                        <a:pt x="45021" y="574491"/>
                      </a:moveTo>
                      <a:lnTo>
                        <a:pt x="58419" y="587474"/>
                      </a:lnTo>
                      <a:lnTo>
                        <a:pt x="297513" y="587474"/>
                      </a:lnTo>
                      <a:lnTo>
                        <a:pt x="310911" y="574491"/>
                      </a:lnTo>
                      <a:close/>
                      <a:moveTo>
                        <a:pt x="290800" y="270971"/>
                      </a:moveTo>
                      <a:lnTo>
                        <a:pt x="310558" y="270971"/>
                      </a:lnTo>
                      <a:lnTo>
                        <a:pt x="310558" y="313451"/>
                      </a:lnTo>
                      <a:lnTo>
                        <a:pt x="290800" y="313451"/>
                      </a:lnTo>
                      <a:close/>
                      <a:moveTo>
                        <a:pt x="19703" y="236740"/>
                      </a:moveTo>
                      <a:lnTo>
                        <a:pt x="19703" y="554820"/>
                      </a:lnTo>
                      <a:lnTo>
                        <a:pt x="336229" y="554820"/>
                      </a:lnTo>
                      <a:lnTo>
                        <a:pt x="336229" y="236740"/>
                      </a:lnTo>
                      <a:close/>
                      <a:moveTo>
                        <a:pt x="290800" y="140425"/>
                      </a:moveTo>
                      <a:lnTo>
                        <a:pt x="310558" y="140425"/>
                      </a:lnTo>
                      <a:lnTo>
                        <a:pt x="310558" y="182976"/>
                      </a:lnTo>
                      <a:lnTo>
                        <a:pt x="290800" y="182976"/>
                      </a:lnTo>
                      <a:close/>
                      <a:moveTo>
                        <a:pt x="19703" y="19671"/>
                      </a:moveTo>
                      <a:lnTo>
                        <a:pt x="19703" y="217069"/>
                      </a:lnTo>
                      <a:lnTo>
                        <a:pt x="336229" y="217069"/>
                      </a:lnTo>
                      <a:lnTo>
                        <a:pt x="336229" y="19671"/>
                      </a:lnTo>
                      <a:close/>
                      <a:moveTo>
                        <a:pt x="9851" y="0"/>
                      </a:moveTo>
                      <a:lnTo>
                        <a:pt x="346081" y="0"/>
                      </a:lnTo>
                      <a:cubicBezTo>
                        <a:pt x="351499" y="0"/>
                        <a:pt x="355932" y="4426"/>
                        <a:pt x="355932" y="9835"/>
                      </a:cubicBezTo>
                      <a:lnTo>
                        <a:pt x="355932" y="564656"/>
                      </a:lnTo>
                      <a:cubicBezTo>
                        <a:pt x="355932" y="570065"/>
                        <a:pt x="351499" y="574491"/>
                        <a:pt x="346081" y="574491"/>
                      </a:cubicBezTo>
                      <a:lnTo>
                        <a:pt x="339185" y="574491"/>
                      </a:lnTo>
                      <a:lnTo>
                        <a:pt x="308448" y="604391"/>
                      </a:lnTo>
                      <a:cubicBezTo>
                        <a:pt x="306577" y="606162"/>
                        <a:pt x="304212" y="607145"/>
                        <a:pt x="301552" y="607145"/>
                      </a:cubicBezTo>
                      <a:lnTo>
                        <a:pt x="54380" y="607145"/>
                      </a:lnTo>
                      <a:cubicBezTo>
                        <a:pt x="51917" y="607145"/>
                        <a:pt x="49355" y="606260"/>
                        <a:pt x="47582" y="604391"/>
                      </a:cubicBezTo>
                      <a:lnTo>
                        <a:pt x="16846" y="574491"/>
                      </a:lnTo>
                      <a:lnTo>
                        <a:pt x="9851" y="574491"/>
                      </a:lnTo>
                      <a:cubicBezTo>
                        <a:pt x="4433" y="574491"/>
                        <a:pt x="0" y="570065"/>
                        <a:pt x="0" y="564656"/>
                      </a:cubicBezTo>
                      <a:lnTo>
                        <a:pt x="0" y="9835"/>
                      </a:lnTo>
                      <a:cubicBezTo>
                        <a:pt x="0" y="4426"/>
                        <a:pt x="4433" y="0"/>
                        <a:pt x="9851" y="0"/>
                      </a:cubicBezTo>
                      <a:close/>
                    </a:path>
                  </a:pathLst>
                </a:custGeom>
                <a:solidFill>
                  <a:srgbClr val="6F6F64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3" name="washing-machine_115506"/>
                <p:cNvSpPr>
                  <a:spLocks noChangeAspect="1"/>
                </p:cNvSpPr>
                <p:nvPr/>
              </p:nvSpPr>
              <p:spPr bwMode="auto">
                <a:xfrm>
                  <a:off x="7257973" y="4676168"/>
                  <a:ext cx="316160" cy="315683"/>
                </a:xfrm>
                <a:custGeom>
                  <a:avLst/>
                  <a:gdLst>
                    <a:gd name="connsiteX0" fmla="*/ 452384 w 608344"/>
                    <a:gd name="connsiteY0" fmla="*/ 337329 h 607427"/>
                    <a:gd name="connsiteX1" fmla="*/ 388255 w 608344"/>
                    <a:gd name="connsiteY1" fmla="*/ 361372 h 607427"/>
                    <a:gd name="connsiteX2" fmla="*/ 302971 w 608344"/>
                    <a:gd name="connsiteY2" fmla="*/ 390330 h 607427"/>
                    <a:gd name="connsiteX3" fmla="*/ 217686 w 608344"/>
                    <a:gd name="connsiteY3" fmla="*/ 361372 h 607427"/>
                    <a:gd name="connsiteX4" fmla="*/ 155819 w 608344"/>
                    <a:gd name="connsiteY4" fmla="*/ 337461 h 607427"/>
                    <a:gd name="connsiteX5" fmla="*/ 153557 w 608344"/>
                    <a:gd name="connsiteY5" fmla="*/ 363099 h 607427"/>
                    <a:gd name="connsiteX6" fmla="*/ 304168 w 608344"/>
                    <a:gd name="connsiteY6" fmla="*/ 513470 h 607427"/>
                    <a:gd name="connsiteX7" fmla="*/ 454646 w 608344"/>
                    <a:gd name="connsiteY7" fmla="*/ 363099 h 607427"/>
                    <a:gd name="connsiteX8" fmla="*/ 452384 w 608344"/>
                    <a:gd name="connsiteY8" fmla="*/ 337329 h 607427"/>
                    <a:gd name="connsiteX9" fmla="*/ 304168 w 608344"/>
                    <a:gd name="connsiteY9" fmla="*/ 212861 h 607427"/>
                    <a:gd name="connsiteX10" fmla="*/ 162737 w 608344"/>
                    <a:gd name="connsiteY10" fmla="*/ 311293 h 607427"/>
                    <a:gd name="connsiteX11" fmla="*/ 232721 w 608344"/>
                    <a:gd name="connsiteY11" fmla="*/ 339454 h 607427"/>
                    <a:gd name="connsiteX12" fmla="*/ 302971 w 608344"/>
                    <a:gd name="connsiteY12" fmla="*/ 363763 h 607427"/>
                    <a:gd name="connsiteX13" fmla="*/ 373220 w 608344"/>
                    <a:gd name="connsiteY13" fmla="*/ 339454 h 607427"/>
                    <a:gd name="connsiteX14" fmla="*/ 445333 w 608344"/>
                    <a:gd name="connsiteY14" fmla="*/ 311160 h 607427"/>
                    <a:gd name="connsiteX15" fmla="*/ 304168 w 608344"/>
                    <a:gd name="connsiteY15" fmla="*/ 212861 h 607427"/>
                    <a:gd name="connsiteX16" fmla="*/ 304168 w 608344"/>
                    <a:gd name="connsiteY16" fmla="*/ 186293 h 607427"/>
                    <a:gd name="connsiteX17" fmla="*/ 481256 w 608344"/>
                    <a:gd name="connsiteY17" fmla="*/ 363099 h 607427"/>
                    <a:gd name="connsiteX18" fmla="*/ 304168 w 608344"/>
                    <a:gd name="connsiteY18" fmla="*/ 540037 h 607427"/>
                    <a:gd name="connsiteX19" fmla="*/ 126947 w 608344"/>
                    <a:gd name="connsiteY19" fmla="*/ 363099 h 607427"/>
                    <a:gd name="connsiteX20" fmla="*/ 304168 w 608344"/>
                    <a:gd name="connsiteY20" fmla="*/ 186293 h 607427"/>
                    <a:gd name="connsiteX21" fmla="*/ 26612 w 608344"/>
                    <a:gd name="connsiteY21" fmla="*/ 143221 h 607427"/>
                    <a:gd name="connsiteX22" fmla="*/ 26612 w 608344"/>
                    <a:gd name="connsiteY22" fmla="*/ 580856 h 607427"/>
                    <a:gd name="connsiteX23" fmla="*/ 581732 w 608344"/>
                    <a:gd name="connsiteY23" fmla="*/ 580856 h 607427"/>
                    <a:gd name="connsiteX24" fmla="*/ 581732 w 608344"/>
                    <a:gd name="connsiteY24" fmla="*/ 143221 h 607427"/>
                    <a:gd name="connsiteX25" fmla="*/ 484690 w 608344"/>
                    <a:gd name="connsiteY25" fmla="*/ 56311 h 607427"/>
                    <a:gd name="connsiteX26" fmla="*/ 529688 w 608344"/>
                    <a:gd name="connsiteY26" fmla="*/ 56311 h 607427"/>
                    <a:gd name="connsiteX27" fmla="*/ 543001 w 608344"/>
                    <a:gd name="connsiteY27" fmla="*/ 69613 h 607427"/>
                    <a:gd name="connsiteX28" fmla="*/ 529688 w 608344"/>
                    <a:gd name="connsiteY28" fmla="*/ 82914 h 607427"/>
                    <a:gd name="connsiteX29" fmla="*/ 484690 w 608344"/>
                    <a:gd name="connsiteY29" fmla="*/ 82914 h 607427"/>
                    <a:gd name="connsiteX30" fmla="*/ 471377 w 608344"/>
                    <a:gd name="connsiteY30" fmla="*/ 69613 h 607427"/>
                    <a:gd name="connsiteX31" fmla="*/ 484690 w 608344"/>
                    <a:gd name="connsiteY31" fmla="*/ 56311 h 607427"/>
                    <a:gd name="connsiteX32" fmla="*/ 369373 w 608344"/>
                    <a:gd name="connsiteY32" fmla="*/ 56311 h 607427"/>
                    <a:gd name="connsiteX33" fmla="*/ 414326 w 608344"/>
                    <a:gd name="connsiteY33" fmla="*/ 56311 h 607427"/>
                    <a:gd name="connsiteX34" fmla="*/ 427626 w 608344"/>
                    <a:gd name="connsiteY34" fmla="*/ 69613 h 607427"/>
                    <a:gd name="connsiteX35" fmla="*/ 414326 w 608344"/>
                    <a:gd name="connsiteY35" fmla="*/ 82914 h 607427"/>
                    <a:gd name="connsiteX36" fmla="*/ 369373 w 608344"/>
                    <a:gd name="connsiteY36" fmla="*/ 82914 h 607427"/>
                    <a:gd name="connsiteX37" fmla="*/ 356073 w 608344"/>
                    <a:gd name="connsiteY37" fmla="*/ 69613 h 607427"/>
                    <a:gd name="connsiteX38" fmla="*/ 369373 w 608344"/>
                    <a:gd name="connsiteY38" fmla="*/ 56311 h 607427"/>
                    <a:gd name="connsiteX39" fmla="*/ 26612 w 608344"/>
                    <a:gd name="connsiteY39" fmla="*/ 26571 h 607427"/>
                    <a:gd name="connsiteX40" fmla="*/ 26612 w 608344"/>
                    <a:gd name="connsiteY40" fmla="*/ 116650 h 607427"/>
                    <a:gd name="connsiteX41" fmla="*/ 581732 w 608344"/>
                    <a:gd name="connsiteY41" fmla="*/ 116650 h 607427"/>
                    <a:gd name="connsiteX42" fmla="*/ 581732 w 608344"/>
                    <a:gd name="connsiteY42" fmla="*/ 26571 h 607427"/>
                    <a:gd name="connsiteX43" fmla="*/ 13306 w 608344"/>
                    <a:gd name="connsiteY43" fmla="*/ 0 h 607427"/>
                    <a:gd name="connsiteX44" fmla="*/ 595038 w 608344"/>
                    <a:gd name="connsiteY44" fmla="*/ 0 h 607427"/>
                    <a:gd name="connsiteX45" fmla="*/ 608344 w 608344"/>
                    <a:gd name="connsiteY45" fmla="*/ 13286 h 607427"/>
                    <a:gd name="connsiteX46" fmla="*/ 608344 w 608344"/>
                    <a:gd name="connsiteY46" fmla="*/ 594141 h 607427"/>
                    <a:gd name="connsiteX47" fmla="*/ 595038 w 608344"/>
                    <a:gd name="connsiteY47" fmla="*/ 607427 h 607427"/>
                    <a:gd name="connsiteX48" fmla="*/ 13306 w 608344"/>
                    <a:gd name="connsiteY48" fmla="*/ 607427 h 607427"/>
                    <a:gd name="connsiteX49" fmla="*/ 0 w 608344"/>
                    <a:gd name="connsiteY49" fmla="*/ 594141 h 607427"/>
                    <a:gd name="connsiteX50" fmla="*/ 0 w 608344"/>
                    <a:gd name="connsiteY50" fmla="*/ 13286 h 607427"/>
                    <a:gd name="connsiteX51" fmla="*/ 13306 w 608344"/>
                    <a:gd name="connsiteY51" fmla="*/ 0 h 607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</a:cxnLst>
                  <a:rect l="l" t="t" r="r" b="b"/>
                  <a:pathLst>
                    <a:path w="608344" h="607427">
                      <a:moveTo>
                        <a:pt x="452384" y="337329"/>
                      </a:moveTo>
                      <a:cubicBezTo>
                        <a:pt x="421650" y="338524"/>
                        <a:pt x="406083" y="349151"/>
                        <a:pt x="388255" y="361372"/>
                      </a:cubicBezTo>
                      <a:cubicBezTo>
                        <a:pt x="368431" y="374921"/>
                        <a:pt x="345945" y="390330"/>
                        <a:pt x="302971" y="390330"/>
                      </a:cubicBezTo>
                      <a:cubicBezTo>
                        <a:pt x="259996" y="390330"/>
                        <a:pt x="237511" y="374921"/>
                        <a:pt x="217686" y="361372"/>
                      </a:cubicBezTo>
                      <a:cubicBezTo>
                        <a:pt x="200257" y="349549"/>
                        <a:pt x="184956" y="339055"/>
                        <a:pt x="155819" y="337461"/>
                      </a:cubicBezTo>
                      <a:cubicBezTo>
                        <a:pt x="154355" y="345830"/>
                        <a:pt x="153557" y="354332"/>
                        <a:pt x="153557" y="363099"/>
                      </a:cubicBezTo>
                      <a:cubicBezTo>
                        <a:pt x="153557" y="445989"/>
                        <a:pt x="221145" y="513470"/>
                        <a:pt x="304168" y="513470"/>
                      </a:cubicBezTo>
                      <a:cubicBezTo>
                        <a:pt x="387191" y="513470"/>
                        <a:pt x="454646" y="445989"/>
                        <a:pt x="454646" y="363099"/>
                      </a:cubicBezTo>
                      <a:cubicBezTo>
                        <a:pt x="454646" y="354332"/>
                        <a:pt x="453848" y="345697"/>
                        <a:pt x="452384" y="337329"/>
                      </a:cubicBezTo>
                      <a:close/>
                      <a:moveTo>
                        <a:pt x="304168" y="212861"/>
                      </a:moveTo>
                      <a:cubicBezTo>
                        <a:pt x="239373" y="212861"/>
                        <a:pt x="184025" y="253907"/>
                        <a:pt x="162737" y="311293"/>
                      </a:cubicBezTo>
                      <a:cubicBezTo>
                        <a:pt x="196132" y="314481"/>
                        <a:pt x="215424" y="327631"/>
                        <a:pt x="232721" y="339454"/>
                      </a:cubicBezTo>
                      <a:cubicBezTo>
                        <a:pt x="251747" y="352472"/>
                        <a:pt x="268245" y="363763"/>
                        <a:pt x="302971" y="363763"/>
                      </a:cubicBezTo>
                      <a:cubicBezTo>
                        <a:pt x="337696" y="363763"/>
                        <a:pt x="354194" y="352472"/>
                        <a:pt x="373220" y="339454"/>
                      </a:cubicBezTo>
                      <a:cubicBezTo>
                        <a:pt x="390916" y="327366"/>
                        <a:pt x="410740" y="313816"/>
                        <a:pt x="445333" y="311160"/>
                      </a:cubicBezTo>
                      <a:cubicBezTo>
                        <a:pt x="424178" y="253774"/>
                        <a:pt x="368830" y="212861"/>
                        <a:pt x="304168" y="212861"/>
                      </a:cubicBezTo>
                      <a:close/>
                      <a:moveTo>
                        <a:pt x="304168" y="186293"/>
                      </a:moveTo>
                      <a:cubicBezTo>
                        <a:pt x="401826" y="186293"/>
                        <a:pt x="481256" y="265597"/>
                        <a:pt x="481256" y="363099"/>
                      </a:cubicBezTo>
                      <a:cubicBezTo>
                        <a:pt x="481256" y="460734"/>
                        <a:pt x="401826" y="540037"/>
                        <a:pt x="304168" y="540037"/>
                      </a:cubicBezTo>
                      <a:cubicBezTo>
                        <a:pt x="206377" y="540037"/>
                        <a:pt x="126947" y="460734"/>
                        <a:pt x="126947" y="363099"/>
                      </a:cubicBezTo>
                      <a:cubicBezTo>
                        <a:pt x="126947" y="265597"/>
                        <a:pt x="206377" y="186293"/>
                        <a:pt x="304168" y="186293"/>
                      </a:cubicBezTo>
                      <a:close/>
                      <a:moveTo>
                        <a:pt x="26612" y="143221"/>
                      </a:moveTo>
                      <a:lnTo>
                        <a:pt x="26612" y="580856"/>
                      </a:lnTo>
                      <a:lnTo>
                        <a:pt x="581732" y="580856"/>
                      </a:lnTo>
                      <a:lnTo>
                        <a:pt x="581732" y="143221"/>
                      </a:lnTo>
                      <a:close/>
                      <a:moveTo>
                        <a:pt x="484690" y="56311"/>
                      </a:moveTo>
                      <a:lnTo>
                        <a:pt x="529688" y="56311"/>
                      </a:lnTo>
                      <a:cubicBezTo>
                        <a:pt x="537010" y="56311"/>
                        <a:pt x="543001" y="62297"/>
                        <a:pt x="543001" y="69613"/>
                      </a:cubicBezTo>
                      <a:cubicBezTo>
                        <a:pt x="543001" y="76929"/>
                        <a:pt x="537010" y="82914"/>
                        <a:pt x="529688" y="82914"/>
                      </a:cubicBezTo>
                      <a:lnTo>
                        <a:pt x="484690" y="82914"/>
                      </a:lnTo>
                      <a:cubicBezTo>
                        <a:pt x="477235" y="82914"/>
                        <a:pt x="471377" y="76929"/>
                        <a:pt x="471377" y="69613"/>
                      </a:cubicBezTo>
                      <a:cubicBezTo>
                        <a:pt x="471377" y="62297"/>
                        <a:pt x="477235" y="56311"/>
                        <a:pt x="484690" y="56311"/>
                      </a:cubicBezTo>
                      <a:close/>
                      <a:moveTo>
                        <a:pt x="369373" y="56311"/>
                      </a:moveTo>
                      <a:lnTo>
                        <a:pt x="414326" y="56311"/>
                      </a:lnTo>
                      <a:cubicBezTo>
                        <a:pt x="421641" y="56311"/>
                        <a:pt x="427626" y="62297"/>
                        <a:pt x="427626" y="69613"/>
                      </a:cubicBezTo>
                      <a:cubicBezTo>
                        <a:pt x="427626" y="76929"/>
                        <a:pt x="421641" y="82914"/>
                        <a:pt x="414326" y="82914"/>
                      </a:cubicBezTo>
                      <a:lnTo>
                        <a:pt x="369373" y="82914"/>
                      </a:lnTo>
                      <a:cubicBezTo>
                        <a:pt x="362058" y="82914"/>
                        <a:pt x="356073" y="76929"/>
                        <a:pt x="356073" y="69613"/>
                      </a:cubicBezTo>
                      <a:cubicBezTo>
                        <a:pt x="356073" y="62297"/>
                        <a:pt x="362058" y="56311"/>
                        <a:pt x="369373" y="56311"/>
                      </a:cubicBezTo>
                      <a:close/>
                      <a:moveTo>
                        <a:pt x="26612" y="26571"/>
                      </a:moveTo>
                      <a:lnTo>
                        <a:pt x="26612" y="116650"/>
                      </a:lnTo>
                      <a:lnTo>
                        <a:pt x="581732" y="116650"/>
                      </a:lnTo>
                      <a:lnTo>
                        <a:pt x="581732" y="26571"/>
                      </a:lnTo>
                      <a:close/>
                      <a:moveTo>
                        <a:pt x="13306" y="0"/>
                      </a:moveTo>
                      <a:lnTo>
                        <a:pt x="595038" y="0"/>
                      </a:lnTo>
                      <a:cubicBezTo>
                        <a:pt x="602356" y="0"/>
                        <a:pt x="608344" y="5978"/>
                        <a:pt x="608344" y="13286"/>
                      </a:cubicBezTo>
                      <a:lnTo>
                        <a:pt x="608344" y="594141"/>
                      </a:lnTo>
                      <a:cubicBezTo>
                        <a:pt x="608344" y="601449"/>
                        <a:pt x="602356" y="607427"/>
                        <a:pt x="595038" y="607427"/>
                      </a:cubicBezTo>
                      <a:lnTo>
                        <a:pt x="13306" y="607427"/>
                      </a:lnTo>
                      <a:cubicBezTo>
                        <a:pt x="5988" y="607427"/>
                        <a:pt x="0" y="601449"/>
                        <a:pt x="0" y="594141"/>
                      </a:cubicBezTo>
                      <a:lnTo>
                        <a:pt x="0" y="13286"/>
                      </a:lnTo>
                      <a:cubicBezTo>
                        <a:pt x="0" y="5978"/>
                        <a:pt x="5988" y="0"/>
                        <a:pt x="13306" y="0"/>
                      </a:cubicBezTo>
                      <a:close/>
                    </a:path>
                  </a:pathLst>
                </a:custGeom>
                <a:solidFill>
                  <a:srgbClr val="6F6F64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20" name="组合 19"/>
          <p:cNvGrpSpPr/>
          <p:nvPr/>
        </p:nvGrpSpPr>
        <p:grpSpPr>
          <a:xfrm>
            <a:off x="6687497" y="1262472"/>
            <a:ext cx="3103304" cy="862142"/>
            <a:chOff x="3459100" y="1290691"/>
            <a:chExt cx="5138512" cy="1427552"/>
          </a:xfrm>
        </p:grpSpPr>
        <p:pic>
          <p:nvPicPr>
            <p:cNvPr id="299" name="图片 29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352" y="1570192"/>
              <a:ext cx="652148" cy="710301"/>
            </a:xfrm>
            <a:prstGeom prst="rect">
              <a:avLst/>
            </a:prstGeom>
          </p:spPr>
        </p:pic>
        <p:pic>
          <p:nvPicPr>
            <p:cNvPr id="300" name="图片 29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210" y="1382481"/>
              <a:ext cx="2094400" cy="1335762"/>
            </a:xfrm>
            <a:prstGeom prst="rect">
              <a:avLst/>
            </a:prstGeom>
          </p:spPr>
        </p:pic>
        <p:pic>
          <p:nvPicPr>
            <p:cNvPr id="301" name="图片 30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9100" y="1290691"/>
              <a:ext cx="1161369" cy="1161369"/>
            </a:xfrm>
            <a:prstGeom prst="rect">
              <a:avLst/>
            </a:prstGeom>
          </p:spPr>
        </p:pic>
        <p:pic>
          <p:nvPicPr>
            <p:cNvPr id="302" name="图片 30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9563" y="1626114"/>
              <a:ext cx="458049" cy="539939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8374595" y="5782085"/>
            <a:ext cx="1667684" cy="566607"/>
            <a:chOff x="5543619" y="5724726"/>
            <a:chExt cx="1304309" cy="443148"/>
          </a:xfrm>
        </p:grpSpPr>
        <p:sp>
          <p:nvSpPr>
            <p:cNvPr id="303" name="矩形 302"/>
            <p:cNvSpPr/>
            <p:nvPr/>
          </p:nvSpPr>
          <p:spPr>
            <a:xfrm>
              <a:off x="5984232" y="5730742"/>
              <a:ext cx="863696" cy="402629"/>
            </a:xfrm>
            <a:prstGeom prst="rect">
              <a:avLst/>
            </a:prstGeom>
            <a:blipFill dpi="0" rotWithShape="1">
              <a:blip r:embed="rId12"/>
              <a:srcRect/>
              <a:stretch>
                <a:fillRect b="-1073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304" name="图片 30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3619" y="5724726"/>
              <a:ext cx="264720" cy="443148"/>
            </a:xfrm>
            <a:prstGeom prst="rect">
              <a:avLst/>
            </a:prstGeom>
            <a:effectLst/>
          </p:spPr>
        </p:pic>
      </p:grpSp>
      <p:grpSp>
        <p:nvGrpSpPr>
          <p:cNvPr id="312" name="组合 311"/>
          <p:cNvGrpSpPr/>
          <p:nvPr/>
        </p:nvGrpSpPr>
        <p:grpSpPr>
          <a:xfrm>
            <a:off x="2687726" y="4931421"/>
            <a:ext cx="272272" cy="245045"/>
            <a:chOff x="11341238" y="2626599"/>
            <a:chExt cx="369837" cy="526991"/>
          </a:xfrm>
        </p:grpSpPr>
        <p:sp>
          <p:nvSpPr>
            <p:cNvPr id="313" name="等腰三角形 312"/>
            <p:cNvSpPr/>
            <p:nvPr/>
          </p:nvSpPr>
          <p:spPr>
            <a:xfrm rot="5400000">
              <a:off x="11207528" y="2760311"/>
              <a:ext cx="526989" cy="259570"/>
            </a:xfrm>
            <a:prstGeom prst="triangle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8" b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4" name="等腰三角形 313"/>
            <p:cNvSpPr/>
            <p:nvPr/>
          </p:nvSpPr>
          <p:spPr>
            <a:xfrm rot="5400000">
              <a:off x="11317795" y="2760309"/>
              <a:ext cx="526989" cy="259570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8" b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15" name="组合 314"/>
          <p:cNvGrpSpPr/>
          <p:nvPr/>
        </p:nvGrpSpPr>
        <p:grpSpPr>
          <a:xfrm>
            <a:off x="2687726" y="3974953"/>
            <a:ext cx="272272" cy="245045"/>
            <a:chOff x="11341238" y="2626599"/>
            <a:chExt cx="369837" cy="526991"/>
          </a:xfrm>
        </p:grpSpPr>
        <p:sp>
          <p:nvSpPr>
            <p:cNvPr id="316" name="等腰三角形 315"/>
            <p:cNvSpPr/>
            <p:nvPr/>
          </p:nvSpPr>
          <p:spPr>
            <a:xfrm rot="5400000">
              <a:off x="11207528" y="2760311"/>
              <a:ext cx="526989" cy="259570"/>
            </a:xfrm>
            <a:prstGeom prst="triangle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8" b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7" name="等腰三角形 316"/>
            <p:cNvSpPr/>
            <p:nvPr/>
          </p:nvSpPr>
          <p:spPr>
            <a:xfrm rot="5400000">
              <a:off x="11317795" y="2760309"/>
              <a:ext cx="526989" cy="259570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8" b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18" name="组合 317"/>
          <p:cNvGrpSpPr/>
          <p:nvPr/>
        </p:nvGrpSpPr>
        <p:grpSpPr>
          <a:xfrm>
            <a:off x="2687726" y="2882696"/>
            <a:ext cx="272272" cy="245045"/>
            <a:chOff x="11341238" y="2626599"/>
            <a:chExt cx="369837" cy="526991"/>
          </a:xfrm>
        </p:grpSpPr>
        <p:sp>
          <p:nvSpPr>
            <p:cNvPr id="319" name="等腰三角形 318"/>
            <p:cNvSpPr/>
            <p:nvPr/>
          </p:nvSpPr>
          <p:spPr>
            <a:xfrm rot="5400000">
              <a:off x="11207528" y="2760311"/>
              <a:ext cx="526989" cy="259570"/>
            </a:xfrm>
            <a:prstGeom prst="triangle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8" b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0" name="等腰三角形 319"/>
            <p:cNvSpPr/>
            <p:nvPr/>
          </p:nvSpPr>
          <p:spPr>
            <a:xfrm rot="5400000">
              <a:off x="11317795" y="2760309"/>
              <a:ext cx="526989" cy="259570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8" b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21" name="组合 320"/>
          <p:cNvGrpSpPr/>
          <p:nvPr/>
        </p:nvGrpSpPr>
        <p:grpSpPr>
          <a:xfrm>
            <a:off x="2687726" y="1575757"/>
            <a:ext cx="272272" cy="245045"/>
            <a:chOff x="11341238" y="2626599"/>
            <a:chExt cx="369837" cy="526991"/>
          </a:xfrm>
        </p:grpSpPr>
        <p:sp>
          <p:nvSpPr>
            <p:cNvPr id="322" name="等腰三角形 321"/>
            <p:cNvSpPr/>
            <p:nvPr/>
          </p:nvSpPr>
          <p:spPr>
            <a:xfrm rot="5400000">
              <a:off x="11207528" y="2760311"/>
              <a:ext cx="526989" cy="259570"/>
            </a:xfrm>
            <a:prstGeom prst="triangle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8" b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3" name="等腰三角形 322"/>
            <p:cNvSpPr/>
            <p:nvPr/>
          </p:nvSpPr>
          <p:spPr>
            <a:xfrm rot="5400000">
              <a:off x="11317795" y="2760309"/>
              <a:ext cx="526989" cy="259570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8" b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26" name="图片 1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049" y="5625521"/>
            <a:ext cx="705671" cy="70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9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4501" y="158647"/>
            <a:ext cx="10520363" cy="762217"/>
          </a:xfrm>
        </p:spPr>
        <p:txBody>
          <a:bodyPr>
            <a:normAutofit/>
          </a:bodyPr>
          <a:lstStyle/>
          <a:p>
            <a:r>
              <a:rPr lang="zh-CN" altLang="en-US" kern="0" dirty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打造四类能力服务于产业伙伴，使能万物互联的智能终端</a:t>
            </a:r>
          </a:p>
        </p:txBody>
      </p:sp>
      <p:sp>
        <p:nvSpPr>
          <p:cNvPr id="101" name="文本框 100"/>
          <p:cNvSpPr txBox="1"/>
          <p:nvPr/>
        </p:nvSpPr>
        <p:spPr>
          <a:xfrm>
            <a:off x="1091847" y="1299994"/>
            <a:ext cx="1519812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感知能力</a:t>
            </a:r>
            <a:endParaRPr lang="en-US" altLang="zh-CN" sz="2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9479992" y="1257103"/>
            <a:ext cx="1527336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表达能力</a:t>
            </a:r>
            <a:endParaRPr lang="zh-CN" altLang="en-US" sz="2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1103164" y="1809961"/>
            <a:ext cx="1989694" cy="719325"/>
          </a:xfrm>
          <a:prstGeom prst="rect">
            <a:avLst/>
          </a:prstGeom>
          <a:noFill/>
        </p:spPr>
        <p:txBody>
          <a:bodyPr wrap="square" lIns="72290" tIns="36144" rIns="72290" bIns="36144" rtlCol="0">
            <a:spAutoFit/>
          </a:bodyPr>
          <a:lstStyle/>
          <a:p>
            <a:pPr marL="301344" indent="-301344" defTabSz="1285488"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视觉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01344" indent="-301344" defTabSz="1285488"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听觉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defTabSz="1285488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…</a:t>
            </a:r>
          </a:p>
        </p:txBody>
      </p:sp>
      <p:sp>
        <p:nvSpPr>
          <p:cNvPr id="119" name="文本框 118"/>
          <p:cNvSpPr txBox="1"/>
          <p:nvPr/>
        </p:nvSpPr>
        <p:spPr>
          <a:xfrm>
            <a:off x="9491312" y="1772828"/>
            <a:ext cx="2141405" cy="626992"/>
          </a:xfrm>
          <a:prstGeom prst="rect">
            <a:avLst/>
          </a:prstGeom>
          <a:noFill/>
        </p:spPr>
        <p:txBody>
          <a:bodyPr wrap="square" lIns="72290" tIns="36144" rIns="72290" bIns="36144" rtlCol="0">
            <a:spAutoFit/>
          </a:bodyPr>
          <a:lstStyle/>
          <a:p>
            <a:pPr marL="301344" indent="-301344" defTabSz="1285488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超高清显示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01344" indent="-301344" defTabSz="1285488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高质量音频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01344" indent="-301344" defTabSz="1285488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AR/VR</a:t>
            </a:r>
          </a:p>
        </p:txBody>
      </p:sp>
      <p:sp>
        <p:nvSpPr>
          <p:cNvPr id="120" name="文本框 119"/>
          <p:cNvSpPr txBox="1"/>
          <p:nvPr/>
        </p:nvSpPr>
        <p:spPr>
          <a:xfrm>
            <a:off x="1091847" y="3907720"/>
            <a:ext cx="1519812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联接能力</a:t>
            </a:r>
            <a:endParaRPr lang="en-US" altLang="zh-CN" sz="2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1017199" y="4485650"/>
            <a:ext cx="1551919" cy="442326"/>
          </a:xfrm>
          <a:prstGeom prst="rect">
            <a:avLst/>
          </a:prstGeom>
          <a:noFill/>
        </p:spPr>
        <p:txBody>
          <a:bodyPr wrap="square" lIns="72290" tIns="36144" rIns="72290" bIns="36144" rtlCol="0">
            <a:spAutoFit/>
          </a:bodyPr>
          <a:lstStyle/>
          <a:p>
            <a:pPr marL="180806" indent="-180806" defTabSz="1285488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4G / 5G / Wi-Fi</a:t>
            </a:r>
          </a:p>
          <a:p>
            <a:pPr marL="180806" indent="-180806" defTabSz="1285488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GPON / PLC</a:t>
            </a:r>
          </a:p>
        </p:txBody>
      </p:sp>
      <p:sp>
        <p:nvSpPr>
          <p:cNvPr id="122" name="文本框 121"/>
          <p:cNvSpPr txBox="1"/>
          <p:nvPr/>
        </p:nvSpPr>
        <p:spPr>
          <a:xfrm>
            <a:off x="9479994" y="3986026"/>
            <a:ext cx="1519812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计算能力</a:t>
            </a:r>
            <a:endParaRPr lang="en-US" altLang="zh-CN" sz="2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9491312" y="4517969"/>
            <a:ext cx="2032405" cy="442326"/>
          </a:xfrm>
          <a:prstGeom prst="rect">
            <a:avLst/>
          </a:prstGeom>
          <a:noFill/>
        </p:spPr>
        <p:txBody>
          <a:bodyPr wrap="square" lIns="72290" tIns="36144" rIns="72290" bIns="36144" rtlCol="0">
            <a:spAutoFit/>
          </a:bodyPr>
          <a:lstStyle/>
          <a:p>
            <a:pPr defTabSz="1285488"/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通用计算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+ AI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计算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defTabSz="1285488"/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边云结合，最佳体验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4" name="矩形 123"/>
          <p:cNvSpPr/>
          <p:nvPr/>
        </p:nvSpPr>
        <p:spPr>
          <a:xfrm>
            <a:off x="1864901" y="5428445"/>
            <a:ext cx="8930228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63804"/>
            <a:r>
              <a:rPr lang="zh-CN" altLang="en-US" sz="20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使能万物互联的</a:t>
            </a:r>
            <a:r>
              <a:rPr lang="zh-CN" alt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智能终端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</a:t>
            </a: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defTabSz="963804"/>
            <a:r>
              <a:rPr lang="zh-CN" altLang="en-US" sz="20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成为千行万业数字化、网联化与智能化的</a:t>
            </a:r>
            <a:r>
              <a:rPr lang="zh-CN" alt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产业基石</a:t>
            </a:r>
            <a:endParaRPr lang="en-US" altLang="zh-CN" sz="2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5" name="任意多边形 124"/>
          <p:cNvSpPr/>
          <p:nvPr/>
        </p:nvSpPr>
        <p:spPr>
          <a:xfrm>
            <a:off x="2183284" y="5330157"/>
            <a:ext cx="473704" cy="438107"/>
          </a:xfrm>
          <a:custGeom>
            <a:avLst/>
            <a:gdLst/>
            <a:ahLst/>
            <a:cxnLst/>
            <a:rect l="l" t="t" r="r" b="b"/>
            <a:pathLst>
              <a:path w="142415" h="131713">
                <a:moveTo>
                  <a:pt x="130341" y="0"/>
                </a:moveTo>
                <a:lnTo>
                  <a:pt x="142415" y="19208"/>
                </a:lnTo>
                <a:cubicBezTo>
                  <a:pt x="132354" y="23416"/>
                  <a:pt x="124945" y="29681"/>
                  <a:pt x="120188" y="38005"/>
                </a:cubicBezTo>
                <a:cubicBezTo>
                  <a:pt x="115432" y="46328"/>
                  <a:pt x="112780" y="58448"/>
                  <a:pt x="112231" y="74363"/>
                </a:cubicBezTo>
                <a:lnTo>
                  <a:pt x="138025" y="74363"/>
                </a:lnTo>
                <a:lnTo>
                  <a:pt x="138025" y="131713"/>
                </a:lnTo>
                <a:lnTo>
                  <a:pt x="85065" y="131713"/>
                </a:lnTo>
                <a:lnTo>
                  <a:pt x="85065" y="86437"/>
                </a:lnTo>
                <a:cubicBezTo>
                  <a:pt x="85065" y="61923"/>
                  <a:pt x="87992" y="44179"/>
                  <a:pt x="93846" y="33203"/>
                </a:cubicBezTo>
                <a:cubicBezTo>
                  <a:pt x="101529" y="18568"/>
                  <a:pt x="113694" y="7500"/>
                  <a:pt x="130341" y="0"/>
                </a:cubicBezTo>
                <a:close/>
                <a:moveTo>
                  <a:pt x="45277" y="0"/>
                </a:moveTo>
                <a:lnTo>
                  <a:pt x="57350" y="19208"/>
                </a:lnTo>
                <a:cubicBezTo>
                  <a:pt x="47289" y="23416"/>
                  <a:pt x="39880" y="29681"/>
                  <a:pt x="35124" y="38005"/>
                </a:cubicBezTo>
                <a:cubicBezTo>
                  <a:pt x="30368" y="46328"/>
                  <a:pt x="27715" y="58448"/>
                  <a:pt x="27166" y="74363"/>
                </a:cubicBezTo>
                <a:lnTo>
                  <a:pt x="52960" y="74363"/>
                </a:lnTo>
                <a:lnTo>
                  <a:pt x="52960" y="131713"/>
                </a:lnTo>
                <a:lnTo>
                  <a:pt x="0" y="131713"/>
                </a:lnTo>
                <a:lnTo>
                  <a:pt x="0" y="86437"/>
                </a:lnTo>
                <a:cubicBezTo>
                  <a:pt x="0" y="61923"/>
                  <a:pt x="2927" y="44179"/>
                  <a:pt x="8781" y="33203"/>
                </a:cubicBezTo>
                <a:cubicBezTo>
                  <a:pt x="16465" y="18568"/>
                  <a:pt x="28630" y="7500"/>
                  <a:pt x="45277" y="0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6435" tIns="48218" rIns="96435" bIns="482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64299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44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6" name="任意多边形 125"/>
          <p:cNvSpPr/>
          <p:nvPr/>
        </p:nvSpPr>
        <p:spPr>
          <a:xfrm rot="10800000">
            <a:off x="10134516" y="5828153"/>
            <a:ext cx="473704" cy="438107"/>
          </a:xfrm>
          <a:custGeom>
            <a:avLst/>
            <a:gdLst/>
            <a:ahLst/>
            <a:cxnLst/>
            <a:rect l="l" t="t" r="r" b="b"/>
            <a:pathLst>
              <a:path w="142415" h="131713">
                <a:moveTo>
                  <a:pt x="130341" y="0"/>
                </a:moveTo>
                <a:lnTo>
                  <a:pt x="142415" y="19208"/>
                </a:lnTo>
                <a:cubicBezTo>
                  <a:pt x="132354" y="23416"/>
                  <a:pt x="124945" y="29681"/>
                  <a:pt x="120188" y="38005"/>
                </a:cubicBezTo>
                <a:cubicBezTo>
                  <a:pt x="115432" y="46328"/>
                  <a:pt x="112780" y="58448"/>
                  <a:pt x="112231" y="74363"/>
                </a:cubicBezTo>
                <a:lnTo>
                  <a:pt x="138025" y="74363"/>
                </a:lnTo>
                <a:lnTo>
                  <a:pt x="138025" y="131713"/>
                </a:lnTo>
                <a:lnTo>
                  <a:pt x="85065" y="131713"/>
                </a:lnTo>
                <a:lnTo>
                  <a:pt x="85065" y="86437"/>
                </a:lnTo>
                <a:cubicBezTo>
                  <a:pt x="85065" y="61923"/>
                  <a:pt x="87992" y="44179"/>
                  <a:pt x="93846" y="33203"/>
                </a:cubicBezTo>
                <a:cubicBezTo>
                  <a:pt x="101529" y="18568"/>
                  <a:pt x="113694" y="7500"/>
                  <a:pt x="130341" y="0"/>
                </a:cubicBezTo>
                <a:close/>
                <a:moveTo>
                  <a:pt x="45277" y="0"/>
                </a:moveTo>
                <a:lnTo>
                  <a:pt x="57350" y="19208"/>
                </a:lnTo>
                <a:cubicBezTo>
                  <a:pt x="47289" y="23416"/>
                  <a:pt x="39880" y="29681"/>
                  <a:pt x="35124" y="38005"/>
                </a:cubicBezTo>
                <a:cubicBezTo>
                  <a:pt x="30368" y="46328"/>
                  <a:pt x="27715" y="58448"/>
                  <a:pt x="27166" y="74363"/>
                </a:cubicBezTo>
                <a:lnTo>
                  <a:pt x="52960" y="74363"/>
                </a:lnTo>
                <a:lnTo>
                  <a:pt x="52960" y="131713"/>
                </a:lnTo>
                <a:lnTo>
                  <a:pt x="0" y="131713"/>
                </a:lnTo>
                <a:lnTo>
                  <a:pt x="0" y="86437"/>
                </a:lnTo>
                <a:cubicBezTo>
                  <a:pt x="0" y="61923"/>
                  <a:pt x="2927" y="44179"/>
                  <a:pt x="8781" y="33203"/>
                </a:cubicBezTo>
                <a:cubicBezTo>
                  <a:pt x="16465" y="18568"/>
                  <a:pt x="28630" y="7500"/>
                  <a:pt x="45277" y="0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6435" tIns="48218" rIns="96435" bIns="482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64299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44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27" name="组合 126"/>
          <p:cNvGrpSpPr/>
          <p:nvPr/>
        </p:nvGrpSpPr>
        <p:grpSpPr>
          <a:xfrm>
            <a:off x="2611658" y="1683983"/>
            <a:ext cx="6407569" cy="3144805"/>
            <a:chOff x="1337228" y="1617666"/>
            <a:chExt cx="5068872" cy="2417962"/>
          </a:xfrm>
        </p:grpSpPr>
        <p:sp>
          <p:nvSpPr>
            <p:cNvPr id="128" name="弧形 127"/>
            <p:cNvSpPr/>
            <p:nvPr/>
          </p:nvSpPr>
          <p:spPr bwMode="auto">
            <a:xfrm flipH="1">
              <a:off x="1337228" y="1617666"/>
              <a:ext cx="5068872" cy="2417962"/>
            </a:xfrm>
            <a:prstGeom prst="arc">
              <a:avLst>
                <a:gd name="adj1" fmla="val 9947052"/>
                <a:gd name="adj2" fmla="val 11672477"/>
              </a:avLst>
            </a:prstGeom>
            <a:ln w="762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42860" tIns="42860" rIns="42860" bIns="42860" numCol="1" rtlCol="0" anchor="ctr" anchorCtr="0" compatLnSpc="1">
              <a:prstTxWarp prst="textNoShape">
                <a:avLst/>
              </a:prstTxWarp>
            </a:bodyPr>
            <a:lstStyle/>
            <a:p>
              <a:pPr marL="241075" algn="ctr" defTabSz="575901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Gill Sans" charset="0"/>
                <a:sym typeface="Arial" panose="020B0604020202020204" pitchFamily="34" charset="0"/>
              </a:endParaRPr>
            </a:p>
          </p:txBody>
        </p:sp>
        <p:sp>
          <p:nvSpPr>
            <p:cNvPr id="129" name="弧形 128"/>
            <p:cNvSpPr/>
            <p:nvPr/>
          </p:nvSpPr>
          <p:spPr bwMode="auto">
            <a:xfrm flipH="1">
              <a:off x="1337228" y="1617666"/>
              <a:ext cx="5068872" cy="2417962"/>
            </a:xfrm>
            <a:prstGeom prst="arc">
              <a:avLst>
                <a:gd name="adj1" fmla="val 3127710"/>
                <a:gd name="adj2" fmla="val 8624973"/>
              </a:avLst>
            </a:prstGeom>
            <a:ln w="762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42860" tIns="42860" rIns="42860" bIns="42860" numCol="1" rtlCol="0" anchor="ctr" anchorCtr="0" compatLnSpc="1">
              <a:prstTxWarp prst="textNoShape">
                <a:avLst/>
              </a:prstTxWarp>
            </a:bodyPr>
            <a:lstStyle/>
            <a:p>
              <a:pPr marL="241075" algn="ctr" defTabSz="575901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Gill Sans" charset="0"/>
                <a:sym typeface="Arial" panose="020B0604020202020204" pitchFamily="34" charset="0"/>
              </a:endParaRPr>
            </a:p>
          </p:txBody>
        </p:sp>
        <p:sp>
          <p:nvSpPr>
            <p:cNvPr id="130" name="弧形 129"/>
            <p:cNvSpPr/>
            <p:nvPr/>
          </p:nvSpPr>
          <p:spPr bwMode="auto">
            <a:xfrm flipH="1">
              <a:off x="1337228" y="1617666"/>
              <a:ext cx="5068872" cy="2417962"/>
            </a:xfrm>
            <a:prstGeom prst="arc">
              <a:avLst>
                <a:gd name="adj1" fmla="val 20829977"/>
                <a:gd name="adj2" fmla="val 961398"/>
              </a:avLst>
            </a:prstGeom>
            <a:ln w="762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42860" tIns="42860" rIns="42860" bIns="42860" numCol="1" rtlCol="0" anchor="ctr" anchorCtr="0" compatLnSpc="1">
              <a:prstTxWarp prst="textNoShape">
                <a:avLst/>
              </a:prstTxWarp>
            </a:bodyPr>
            <a:lstStyle/>
            <a:p>
              <a:pPr marL="241075" algn="ctr" defTabSz="575901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Gill Sans" charset="0"/>
                <a:sym typeface="Arial" panose="020B0604020202020204" pitchFamily="34" charset="0"/>
              </a:endParaRPr>
            </a:p>
          </p:txBody>
        </p:sp>
        <p:sp>
          <p:nvSpPr>
            <p:cNvPr id="131" name="弧形 130"/>
            <p:cNvSpPr/>
            <p:nvPr/>
          </p:nvSpPr>
          <p:spPr bwMode="auto">
            <a:xfrm flipH="1">
              <a:off x="1337228" y="1617666"/>
              <a:ext cx="5068872" cy="2417962"/>
            </a:xfrm>
            <a:prstGeom prst="arc">
              <a:avLst>
                <a:gd name="adj1" fmla="val 13379440"/>
                <a:gd name="adj2" fmla="val 18698181"/>
              </a:avLst>
            </a:prstGeom>
            <a:ln w="762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42860" tIns="42860" rIns="42860" bIns="42860" numCol="1" rtlCol="0" anchor="ctr" anchorCtr="0" compatLnSpc="1">
              <a:prstTxWarp prst="textNoShape">
                <a:avLst/>
              </a:prstTxWarp>
            </a:bodyPr>
            <a:lstStyle/>
            <a:p>
              <a:pPr marL="241075" algn="ctr" defTabSz="575901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Gill Sans" charset="0"/>
                <a:sym typeface="Arial" panose="020B0604020202020204" pitchFamily="34" charset="0"/>
              </a:endParaRPr>
            </a:p>
          </p:txBody>
        </p:sp>
      </p:grpSp>
      <p:sp>
        <p:nvSpPr>
          <p:cNvPr id="132" name="文本框 131"/>
          <p:cNvSpPr txBox="1"/>
          <p:nvPr/>
        </p:nvSpPr>
        <p:spPr>
          <a:xfrm>
            <a:off x="3802446" y="3803311"/>
            <a:ext cx="4126339" cy="4590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核心芯片及</a:t>
            </a:r>
            <a:r>
              <a:rPr lang="zh-CN" altLang="en-US" sz="2000" b="1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部件</a:t>
            </a:r>
            <a:endParaRPr lang="en-US" altLang="zh-CN" sz="20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" name="Freeform 59"/>
          <p:cNvSpPr>
            <a:spLocks/>
          </p:cNvSpPr>
          <p:nvPr/>
        </p:nvSpPr>
        <p:spPr bwMode="auto">
          <a:xfrm>
            <a:off x="3037163" y="1687925"/>
            <a:ext cx="1355518" cy="753065"/>
          </a:xfrm>
          <a:custGeom>
            <a:avLst/>
            <a:gdLst>
              <a:gd name="T0" fmla="*/ 75 w 184"/>
              <a:gd name="T1" fmla="*/ 99 h 101"/>
              <a:gd name="T2" fmla="*/ 176 w 184"/>
              <a:gd name="T3" fmla="*/ 99 h 101"/>
              <a:gd name="T4" fmla="*/ 184 w 184"/>
              <a:gd name="T5" fmla="*/ 91 h 101"/>
              <a:gd name="T6" fmla="*/ 184 w 184"/>
              <a:gd name="T7" fmla="*/ 45 h 101"/>
              <a:gd name="T8" fmla="*/ 175 w 184"/>
              <a:gd name="T9" fmla="*/ 45 h 101"/>
              <a:gd name="T10" fmla="*/ 175 w 184"/>
              <a:gd name="T11" fmla="*/ 35 h 101"/>
              <a:gd name="T12" fmla="*/ 147 w 184"/>
              <a:gd name="T13" fmla="*/ 35 h 101"/>
              <a:gd name="T14" fmla="*/ 147 w 184"/>
              <a:gd name="T15" fmla="*/ 80 h 101"/>
              <a:gd name="T16" fmla="*/ 139 w 184"/>
              <a:gd name="T17" fmla="*/ 80 h 101"/>
              <a:gd name="T18" fmla="*/ 139 w 184"/>
              <a:gd name="T19" fmla="*/ 11 h 101"/>
              <a:gd name="T20" fmla="*/ 94 w 184"/>
              <a:gd name="T21" fmla="*/ 11 h 101"/>
              <a:gd name="T22" fmla="*/ 94 w 184"/>
              <a:gd name="T23" fmla="*/ 64 h 101"/>
              <a:gd name="T24" fmla="*/ 86 w 184"/>
              <a:gd name="T25" fmla="*/ 64 h 101"/>
              <a:gd name="T26" fmla="*/ 86 w 184"/>
              <a:gd name="T27" fmla="*/ 0 h 101"/>
              <a:gd name="T28" fmla="*/ 61 w 184"/>
              <a:gd name="T29" fmla="*/ 0 h 101"/>
              <a:gd name="T30" fmla="*/ 61 w 184"/>
              <a:gd name="T31" fmla="*/ 23 h 101"/>
              <a:gd name="T32" fmla="*/ 51 w 184"/>
              <a:gd name="T33" fmla="*/ 23 h 101"/>
              <a:gd name="T34" fmla="*/ 51 w 184"/>
              <a:gd name="T35" fmla="*/ 65 h 101"/>
              <a:gd name="T36" fmla="*/ 43 w 184"/>
              <a:gd name="T37" fmla="*/ 65 h 101"/>
              <a:gd name="T38" fmla="*/ 43 w 184"/>
              <a:gd name="T39" fmla="*/ 35 h 101"/>
              <a:gd name="T40" fmla="*/ 20 w 184"/>
              <a:gd name="T41" fmla="*/ 35 h 101"/>
              <a:gd name="T42" fmla="*/ 20 w 184"/>
              <a:gd name="T43" fmla="*/ 73 h 101"/>
              <a:gd name="T44" fmla="*/ 12 w 184"/>
              <a:gd name="T45" fmla="*/ 79 h 101"/>
              <a:gd name="T46" fmla="*/ 2 w 184"/>
              <a:gd name="T47" fmla="*/ 79 h 101"/>
              <a:gd name="T48" fmla="*/ 0 w 184"/>
              <a:gd name="T49" fmla="*/ 81 h 101"/>
              <a:gd name="T50" fmla="*/ 0 w 184"/>
              <a:gd name="T51" fmla="*/ 91 h 101"/>
              <a:gd name="T52" fmla="*/ 2 w 184"/>
              <a:gd name="T53" fmla="*/ 93 h 101"/>
              <a:gd name="T54" fmla="*/ 66 w 184"/>
              <a:gd name="T55" fmla="*/ 93 h 101"/>
              <a:gd name="T56" fmla="*/ 69 w 184"/>
              <a:gd name="T57" fmla="*/ 96 h 101"/>
              <a:gd name="T58" fmla="*/ 69 w 184"/>
              <a:gd name="T59" fmla="*/ 98 h 101"/>
              <a:gd name="T60" fmla="*/ 66 w 184"/>
              <a:gd name="T61" fmla="*/ 101 h 101"/>
              <a:gd name="T62" fmla="*/ 47 w 184"/>
              <a:gd name="T63" fmla="*/ 101 h 101"/>
              <a:gd name="T64" fmla="*/ 44 w 184"/>
              <a:gd name="T65" fmla="*/ 98 h 101"/>
              <a:gd name="T66" fmla="*/ 44 w 184"/>
              <a:gd name="T67" fmla="*/ 71 h 101"/>
              <a:gd name="T68" fmla="*/ 60 w 184"/>
              <a:gd name="T69" fmla="*/ 68 h 101"/>
              <a:gd name="T70" fmla="*/ 71 w 184"/>
              <a:gd name="T71" fmla="*/ 83 h 101"/>
              <a:gd name="T72" fmla="*/ 113 w 184"/>
              <a:gd name="T73" fmla="*/ 93 h 101"/>
              <a:gd name="T74" fmla="*/ 127 w 184"/>
              <a:gd name="T75" fmla="*/ 77 h 101"/>
              <a:gd name="T76" fmla="*/ 117 w 184"/>
              <a:gd name="T77" fmla="*/ 54 h 101"/>
              <a:gd name="T78" fmla="*/ 106 w 184"/>
              <a:gd name="T79" fmla="*/ 62 h 101"/>
              <a:gd name="T80" fmla="*/ 88 w 184"/>
              <a:gd name="T81" fmla="*/ 74 h 101"/>
              <a:gd name="T82" fmla="*/ 65 w 184"/>
              <a:gd name="T83" fmla="*/ 71 h 101"/>
              <a:gd name="T84" fmla="*/ 74 w 184"/>
              <a:gd name="T85" fmla="*/ 50 h 101"/>
              <a:gd name="T86" fmla="*/ 81 w 184"/>
              <a:gd name="T87" fmla="*/ 50 h 101"/>
              <a:gd name="T88" fmla="*/ 127 w 184"/>
              <a:gd name="T89" fmla="*/ 49 h 101"/>
              <a:gd name="T90" fmla="*/ 135 w 184"/>
              <a:gd name="T91" fmla="*/ 58 h 101"/>
              <a:gd name="T92" fmla="*/ 129 w 184"/>
              <a:gd name="T93" fmla="*/ 74 h 101"/>
              <a:gd name="T94" fmla="*/ 118 w 184"/>
              <a:gd name="T95" fmla="*/ 73 h 101"/>
              <a:gd name="T96" fmla="*/ 117 w 184"/>
              <a:gd name="T97" fmla="*/ 69 h 101"/>
              <a:gd name="T98" fmla="*/ 111 w 184"/>
              <a:gd name="T99" fmla="*/ 66 h 101"/>
              <a:gd name="T100" fmla="*/ 109 w 184"/>
              <a:gd name="T101" fmla="*/ 67 h 101"/>
              <a:gd name="T102" fmla="*/ 106 w 184"/>
              <a:gd name="T103" fmla="*/ 73 h 101"/>
              <a:gd name="T104" fmla="*/ 106 w 184"/>
              <a:gd name="T105" fmla="*/ 74 h 101"/>
              <a:gd name="T106" fmla="*/ 106 w 184"/>
              <a:gd name="T107" fmla="*/ 73 h 101"/>
              <a:gd name="T108" fmla="*/ 109 w 184"/>
              <a:gd name="T109" fmla="*/ 80 h 101"/>
              <a:gd name="T110" fmla="*/ 111 w 184"/>
              <a:gd name="T111" fmla="*/ 68 h 101"/>
              <a:gd name="T112" fmla="*/ 107 w 184"/>
              <a:gd name="T113" fmla="*/ 70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84" h="101">
                <a:moveTo>
                  <a:pt x="75" y="99"/>
                </a:moveTo>
                <a:cubicBezTo>
                  <a:pt x="176" y="99"/>
                  <a:pt x="176" y="99"/>
                  <a:pt x="176" y="99"/>
                </a:cubicBezTo>
                <a:cubicBezTo>
                  <a:pt x="181" y="99"/>
                  <a:pt x="184" y="95"/>
                  <a:pt x="184" y="91"/>
                </a:cubicBezTo>
                <a:cubicBezTo>
                  <a:pt x="184" y="45"/>
                  <a:pt x="184" y="45"/>
                  <a:pt x="184" y="45"/>
                </a:cubicBezTo>
                <a:cubicBezTo>
                  <a:pt x="175" y="45"/>
                  <a:pt x="175" y="45"/>
                  <a:pt x="175" y="45"/>
                </a:cubicBezTo>
                <a:cubicBezTo>
                  <a:pt x="175" y="35"/>
                  <a:pt x="175" y="35"/>
                  <a:pt x="175" y="35"/>
                </a:cubicBezTo>
                <a:cubicBezTo>
                  <a:pt x="147" y="35"/>
                  <a:pt x="147" y="35"/>
                  <a:pt x="147" y="35"/>
                </a:cubicBezTo>
                <a:cubicBezTo>
                  <a:pt x="147" y="80"/>
                  <a:pt x="147" y="80"/>
                  <a:pt x="147" y="80"/>
                </a:cubicBezTo>
                <a:cubicBezTo>
                  <a:pt x="139" y="80"/>
                  <a:pt x="139" y="80"/>
                  <a:pt x="139" y="80"/>
                </a:cubicBezTo>
                <a:cubicBezTo>
                  <a:pt x="139" y="11"/>
                  <a:pt x="139" y="11"/>
                  <a:pt x="139" y="11"/>
                </a:cubicBezTo>
                <a:cubicBezTo>
                  <a:pt x="94" y="11"/>
                  <a:pt x="94" y="11"/>
                  <a:pt x="94" y="11"/>
                </a:cubicBezTo>
                <a:cubicBezTo>
                  <a:pt x="94" y="64"/>
                  <a:pt x="94" y="64"/>
                  <a:pt x="94" y="64"/>
                </a:cubicBezTo>
                <a:cubicBezTo>
                  <a:pt x="86" y="64"/>
                  <a:pt x="86" y="64"/>
                  <a:pt x="86" y="64"/>
                </a:cubicBezTo>
                <a:cubicBezTo>
                  <a:pt x="86" y="0"/>
                  <a:pt x="86" y="0"/>
                  <a:pt x="86" y="0"/>
                </a:cubicBezTo>
                <a:cubicBezTo>
                  <a:pt x="61" y="0"/>
                  <a:pt x="61" y="0"/>
                  <a:pt x="61" y="0"/>
                </a:cubicBezTo>
                <a:cubicBezTo>
                  <a:pt x="61" y="23"/>
                  <a:pt x="61" y="23"/>
                  <a:pt x="61" y="23"/>
                </a:cubicBezTo>
                <a:cubicBezTo>
                  <a:pt x="51" y="23"/>
                  <a:pt x="51" y="23"/>
                  <a:pt x="51" y="23"/>
                </a:cubicBezTo>
                <a:cubicBezTo>
                  <a:pt x="51" y="65"/>
                  <a:pt x="51" y="65"/>
                  <a:pt x="51" y="65"/>
                </a:cubicBezTo>
                <a:cubicBezTo>
                  <a:pt x="43" y="65"/>
                  <a:pt x="43" y="65"/>
                  <a:pt x="43" y="65"/>
                </a:cubicBezTo>
                <a:cubicBezTo>
                  <a:pt x="43" y="35"/>
                  <a:pt x="43" y="35"/>
                  <a:pt x="43" y="35"/>
                </a:cubicBezTo>
                <a:cubicBezTo>
                  <a:pt x="20" y="35"/>
                  <a:pt x="20" y="35"/>
                  <a:pt x="20" y="35"/>
                </a:cubicBezTo>
                <a:cubicBezTo>
                  <a:pt x="20" y="73"/>
                  <a:pt x="20" y="73"/>
                  <a:pt x="20" y="73"/>
                </a:cubicBezTo>
                <a:cubicBezTo>
                  <a:pt x="20" y="77"/>
                  <a:pt x="17" y="78"/>
                  <a:pt x="12" y="79"/>
                </a:cubicBezTo>
                <a:cubicBezTo>
                  <a:pt x="2" y="79"/>
                  <a:pt x="2" y="79"/>
                  <a:pt x="2" y="79"/>
                </a:cubicBezTo>
                <a:cubicBezTo>
                  <a:pt x="1" y="79"/>
                  <a:pt x="0" y="80"/>
                  <a:pt x="0" y="81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92"/>
                  <a:pt x="1" y="93"/>
                  <a:pt x="2" y="93"/>
                </a:cubicBezTo>
                <a:cubicBezTo>
                  <a:pt x="66" y="93"/>
                  <a:pt x="66" y="93"/>
                  <a:pt x="66" y="93"/>
                </a:cubicBezTo>
                <a:cubicBezTo>
                  <a:pt x="68" y="93"/>
                  <a:pt x="69" y="95"/>
                  <a:pt x="69" y="96"/>
                </a:cubicBezTo>
                <a:cubicBezTo>
                  <a:pt x="69" y="98"/>
                  <a:pt x="69" y="98"/>
                  <a:pt x="69" y="98"/>
                </a:cubicBezTo>
                <a:cubicBezTo>
                  <a:pt x="69" y="100"/>
                  <a:pt x="68" y="101"/>
                  <a:pt x="66" y="101"/>
                </a:cubicBezTo>
                <a:cubicBezTo>
                  <a:pt x="47" y="101"/>
                  <a:pt x="47" y="101"/>
                  <a:pt x="47" y="101"/>
                </a:cubicBezTo>
                <a:cubicBezTo>
                  <a:pt x="45" y="101"/>
                  <a:pt x="44" y="100"/>
                  <a:pt x="44" y="98"/>
                </a:cubicBezTo>
                <a:cubicBezTo>
                  <a:pt x="44" y="98"/>
                  <a:pt x="43" y="71"/>
                  <a:pt x="44" y="71"/>
                </a:cubicBezTo>
                <a:cubicBezTo>
                  <a:pt x="47" y="70"/>
                  <a:pt x="60" y="68"/>
                  <a:pt x="60" y="68"/>
                </a:cubicBezTo>
                <a:cubicBezTo>
                  <a:pt x="60" y="68"/>
                  <a:pt x="61" y="79"/>
                  <a:pt x="71" y="83"/>
                </a:cubicBezTo>
                <a:cubicBezTo>
                  <a:pt x="81" y="86"/>
                  <a:pt x="113" y="93"/>
                  <a:pt x="113" y="93"/>
                </a:cubicBezTo>
                <a:cubicBezTo>
                  <a:pt x="113" y="93"/>
                  <a:pt x="123" y="91"/>
                  <a:pt x="127" y="77"/>
                </a:cubicBezTo>
                <a:cubicBezTo>
                  <a:pt x="127" y="77"/>
                  <a:pt x="129" y="56"/>
                  <a:pt x="117" y="54"/>
                </a:cubicBezTo>
                <a:cubicBezTo>
                  <a:pt x="117" y="54"/>
                  <a:pt x="113" y="54"/>
                  <a:pt x="106" y="62"/>
                </a:cubicBezTo>
                <a:cubicBezTo>
                  <a:pt x="99" y="70"/>
                  <a:pt x="99" y="75"/>
                  <a:pt x="88" y="74"/>
                </a:cubicBezTo>
                <a:cubicBezTo>
                  <a:pt x="88" y="74"/>
                  <a:pt x="73" y="73"/>
                  <a:pt x="65" y="71"/>
                </a:cubicBezTo>
                <a:cubicBezTo>
                  <a:pt x="65" y="71"/>
                  <a:pt x="61" y="53"/>
                  <a:pt x="74" y="50"/>
                </a:cubicBezTo>
                <a:cubicBezTo>
                  <a:pt x="74" y="50"/>
                  <a:pt x="78" y="50"/>
                  <a:pt x="81" y="50"/>
                </a:cubicBezTo>
                <a:cubicBezTo>
                  <a:pt x="85" y="50"/>
                  <a:pt x="127" y="49"/>
                  <a:pt x="127" y="49"/>
                </a:cubicBezTo>
                <a:cubicBezTo>
                  <a:pt x="127" y="49"/>
                  <a:pt x="134" y="51"/>
                  <a:pt x="135" y="58"/>
                </a:cubicBezTo>
                <a:cubicBezTo>
                  <a:pt x="136" y="66"/>
                  <a:pt x="133" y="72"/>
                  <a:pt x="129" y="74"/>
                </a:cubicBezTo>
                <a:cubicBezTo>
                  <a:pt x="129" y="74"/>
                  <a:pt x="118" y="74"/>
                  <a:pt x="118" y="73"/>
                </a:cubicBezTo>
                <a:cubicBezTo>
                  <a:pt x="118" y="72"/>
                  <a:pt x="118" y="70"/>
                  <a:pt x="117" y="69"/>
                </a:cubicBezTo>
                <a:cubicBezTo>
                  <a:pt x="116" y="67"/>
                  <a:pt x="113" y="65"/>
                  <a:pt x="111" y="66"/>
                </a:cubicBezTo>
                <a:cubicBezTo>
                  <a:pt x="110" y="66"/>
                  <a:pt x="109" y="66"/>
                  <a:pt x="109" y="67"/>
                </a:cubicBezTo>
                <a:cubicBezTo>
                  <a:pt x="107" y="68"/>
                  <a:pt x="106" y="71"/>
                  <a:pt x="106" y="73"/>
                </a:cubicBezTo>
                <a:cubicBezTo>
                  <a:pt x="106" y="73"/>
                  <a:pt x="106" y="74"/>
                  <a:pt x="106" y="74"/>
                </a:cubicBezTo>
                <a:cubicBezTo>
                  <a:pt x="106" y="73"/>
                  <a:pt x="106" y="73"/>
                  <a:pt x="106" y="73"/>
                </a:cubicBezTo>
                <a:cubicBezTo>
                  <a:pt x="106" y="76"/>
                  <a:pt x="107" y="79"/>
                  <a:pt x="109" y="80"/>
                </a:cubicBezTo>
                <a:cubicBezTo>
                  <a:pt x="116" y="83"/>
                  <a:pt x="118" y="69"/>
                  <a:pt x="111" y="68"/>
                </a:cubicBezTo>
                <a:cubicBezTo>
                  <a:pt x="109" y="68"/>
                  <a:pt x="108" y="68"/>
                  <a:pt x="107" y="70"/>
                </a:cubicBezTo>
              </a:path>
            </a:pathLst>
          </a:custGeom>
          <a:noFill/>
          <a:ln w="12700" cap="rnd">
            <a:solidFill>
              <a:srgbClr val="4A4A4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6435" tIns="48218" rIns="96435" bIns="48218" numCol="1" anchor="t" anchorCtr="0" compatLnSpc="1">
            <a:prstTxWarp prst="textNoShape">
              <a:avLst/>
            </a:prstTxWarp>
          </a:bodyPr>
          <a:lstStyle/>
          <a:p>
            <a:endParaRPr lang="zh-CN" alt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34" name="组合 133"/>
          <p:cNvGrpSpPr/>
          <p:nvPr/>
        </p:nvGrpSpPr>
        <p:grpSpPr>
          <a:xfrm>
            <a:off x="7663153" y="1568881"/>
            <a:ext cx="1292143" cy="770317"/>
            <a:chOff x="7770686" y="2652271"/>
            <a:chExt cx="660400" cy="393701"/>
          </a:xfrm>
        </p:grpSpPr>
        <p:sp>
          <p:nvSpPr>
            <p:cNvPr id="135" name="Freeform 63"/>
            <p:cNvSpPr>
              <a:spLocks/>
            </p:cNvSpPr>
            <p:nvPr/>
          </p:nvSpPr>
          <p:spPr bwMode="auto">
            <a:xfrm>
              <a:off x="7770686" y="2652271"/>
              <a:ext cx="569913" cy="393700"/>
            </a:xfrm>
            <a:custGeom>
              <a:avLst/>
              <a:gdLst>
                <a:gd name="T0" fmla="*/ 137 w 149"/>
                <a:gd name="T1" fmla="*/ 82 h 102"/>
                <a:gd name="T2" fmla="*/ 137 w 149"/>
                <a:gd name="T3" fmla="*/ 83 h 102"/>
                <a:gd name="T4" fmla="*/ 145 w 149"/>
                <a:gd name="T5" fmla="*/ 82 h 102"/>
                <a:gd name="T6" fmla="*/ 145 w 149"/>
                <a:gd name="T7" fmla="*/ 82 h 102"/>
                <a:gd name="T8" fmla="*/ 144 w 149"/>
                <a:gd name="T9" fmla="*/ 2 h 102"/>
                <a:gd name="T10" fmla="*/ 1 w 149"/>
                <a:gd name="T11" fmla="*/ 2 h 102"/>
                <a:gd name="T12" fmla="*/ 0 w 149"/>
                <a:gd name="T13" fmla="*/ 86 h 102"/>
                <a:gd name="T14" fmla="*/ 28 w 149"/>
                <a:gd name="T15" fmla="*/ 86 h 102"/>
                <a:gd name="T16" fmla="*/ 28 w 149"/>
                <a:gd name="T17" fmla="*/ 87 h 102"/>
                <a:gd name="T18" fmla="*/ 19 w 149"/>
                <a:gd name="T19" fmla="*/ 101 h 102"/>
                <a:gd name="T20" fmla="*/ 25 w 149"/>
                <a:gd name="T21" fmla="*/ 101 h 102"/>
                <a:gd name="T22" fmla="*/ 36 w 149"/>
                <a:gd name="T23" fmla="*/ 88 h 102"/>
                <a:gd name="T24" fmla="*/ 41 w 149"/>
                <a:gd name="T25" fmla="*/ 98 h 102"/>
                <a:gd name="T26" fmla="*/ 36 w 149"/>
                <a:gd name="T27" fmla="*/ 98 h 102"/>
                <a:gd name="T28" fmla="*/ 31 w 149"/>
                <a:gd name="T29" fmla="*/ 87 h 102"/>
                <a:gd name="T30" fmla="*/ 32 w 149"/>
                <a:gd name="T31" fmla="*/ 86 h 102"/>
                <a:gd name="T32" fmla="*/ 111 w 149"/>
                <a:gd name="T33" fmla="*/ 86 h 102"/>
                <a:gd name="T34" fmla="*/ 112 w 149"/>
                <a:gd name="T35" fmla="*/ 87 h 102"/>
                <a:gd name="T36" fmla="*/ 108 w 149"/>
                <a:gd name="T37" fmla="*/ 98 h 102"/>
                <a:gd name="T38" fmla="*/ 102 w 149"/>
                <a:gd name="T39" fmla="*/ 98 h 102"/>
                <a:gd name="T40" fmla="*/ 107 w 149"/>
                <a:gd name="T41" fmla="*/ 88 h 102"/>
                <a:gd name="T42" fmla="*/ 118 w 149"/>
                <a:gd name="T43" fmla="*/ 101 h 102"/>
                <a:gd name="T44" fmla="*/ 124 w 149"/>
                <a:gd name="T45" fmla="*/ 101 h 102"/>
                <a:gd name="T46" fmla="*/ 115 w 149"/>
                <a:gd name="T47" fmla="*/ 88 h 102"/>
                <a:gd name="T48" fmla="*/ 116 w 149"/>
                <a:gd name="T49" fmla="*/ 86 h 102"/>
                <a:gd name="T50" fmla="*/ 147 w 149"/>
                <a:gd name="T51" fmla="*/ 84 h 102"/>
                <a:gd name="T52" fmla="*/ 148 w 149"/>
                <a:gd name="T53" fmla="*/ 5 h 102"/>
                <a:gd name="T54" fmla="*/ 4 w 149"/>
                <a:gd name="T55" fmla="*/ 6 h 102"/>
                <a:gd name="T56" fmla="*/ 4 w 149"/>
                <a:gd name="T57" fmla="*/ 82 h 102"/>
                <a:gd name="T58" fmla="*/ 64 w 149"/>
                <a:gd name="T59" fmla="*/ 83 h 102"/>
                <a:gd name="T60" fmla="*/ 126 w 149"/>
                <a:gd name="T61" fmla="*/ 82 h 102"/>
                <a:gd name="T62" fmla="*/ 131 w 149"/>
                <a:gd name="T63" fmla="*/ 79 h 102"/>
                <a:gd name="T64" fmla="*/ 131 w 149"/>
                <a:gd name="T65" fmla="*/ 75 h 102"/>
                <a:gd name="T66" fmla="*/ 130 w 149"/>
                <a:gd name="T67" fmla="*/ 71 h 102"/>
                <a:gd name="T68" fmla="*/ 126 w 149"/>
                <a:gd name="T69" fmla="*/ 68 h 102"/>
                <a:gd name="T70" fmla="*/ 34 w 149"/>
                <a:gd name="T71" fmla="*/ 69 h 102"/>
                <a:gd name="T72" fmla="*/ 33 w 149"/>
                <a:gd name="T73" fmla="*/ 67 h 102"/>
                <a:gd name="T74" fmla="*/ 36 w 149"/>
                <a:gd name="T75" fmla="*/ 66 h 102"/>
                <a:gd name="T76" fmla="*/ 61 w 149"/>
                <a:gd name="T77" fmla="*/ 66 h 102"/>
                <a:gd name="T78" fmla="*/ 66 w 149"/>
                <a:gd name="T79" fmla="*/ 63 h 102"/>
                <a:gd name="T80" fmla="*/ 64 w 149"/>
                <a:gd name="T81" fmla="*/ 59 h 102"/>
                <a:gd name="T82" fmla="*/ 58 w 149"/>
                <a:gd name="T83" fmla="*/ 53 h 102"/>
                <a:gd name="T84" fmla="*/ 53 w 149"/>
                <a:gd name="T85" fmla="*/ 29 h 102"/>
                <a:gd name="T86" fmla="*/ 73 w 149"/>
                <a:gd name="T87" fmla="*/ 14 h 102"/>
                <a:gd name="T88" fmla="*/ 95 w 149"/>
                <a:gd name="T89" fmla="*/ 26 h 102"/>
                <a:gd name="T90" fmla="*/ 93 w 149"/>
                <a:gd name="T91" fmla="*/ 51 h 102"/>
                <a:gd name="T92" fmla="*/ 70 w 149"/>
                <a:gd name="T93" fmla="*/ 60 h 102"/>
                <a:gd name="T94" fmla="*/ 67 w 149"/>
                <a:gd name="T95" fmla="*/ 59 h 102"/>
                <a:gd name="T96" fmla="*/ 66 w 149"/>
                <a:gd name="T97" fmla="*/ 55 h 102"/>
                <a:gd name="T98" fmla="*/ 66 w 149"/>
                <a:gd name="T99" fmla="*/ 47 h 102"/>
                <a:gd name="T100" fmla="*/ 67 w 149"/>
                <a:gd name="T101" fmla="*/ 29 h 102"/>
                <a:gd name="T102" fmla="*/ 67 w 149"/>
                <a:gd name="T103" fmla="*/ 24 h 102"/>
                <a:gd name="T104" fmla="*/ 91 w 149"/>
                <a:gd name="T105" fmla="*/ 38 h 102"/>
                <a:gd name="T106" fmla="*/ 69 w 149"/>
                <a:gd name="T107" fmla="*/ 5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9" h="102">
                  <a:moveTo>
                    <a:pt x="137" y="82"/>
                  </a:moveTo>
                  <a:cubicBezTo>
                    <a:pt x="137" y="82"/>
                    <a:pt x="137" y="83"/>
                    <a:pt x="137" y="83"/>
                  </a:cubicBezTo>
                  <a:cubicBezTo>
                    <a:pt x="139" y="83"/>
                    <a:pt x="143" y="83"/>
                    <a:pt x="145" y="82"/>
                  </a:cubicBezTo>
                  <a:cubicBezTo>
                    <a:pt x="145" y="82"/>
                    <a:pt x="145" y="82"/>
                    <a:pt x="145" y="82"/>
                  </a:cubicBezTo>
                  <a:cubicBezTo>
                    <a:pt x="146" y="21"/>
                    <a:pt x="144" y="2"/>
                    <a:pt x="144" y="2"/>
                  </a:cubicBezTo>
                  <a:cubicBezTo>
                    <a:pt x="143" y="1"/>
                    <a:pt x="3" y="0"/>
                    <a:pt x="1" y="2"/>
                  </a:cubicBezTo>
                  <a:cubicBezTo>
                    <a:pt x="0" y="2"/>
                    <a:pt x="0" y="86"/>
                    <a:pt x="0" y="86"/>
                  </a:cubicBezTo>
                  <a:cubicBezTo>
                    <a:pt x="0" y="86"/>
                    <a:pt x="15" y="86"/>
                    <a:pt x="28" y="86"/>
                  </a:cubicBezTo>
                  <a:cubicBezTo>
                    <a:pt x="28" y="86"/>
                    <a:pt x="28" y="87"/>
                    <a:pt x="28" y="87"/>
                  </a:cubicBezTo>
                  <a:cubicBezTo>
                    <a:pt x="26" y="90"/>
                    <a:pt x="19" y="101"/>
                    <a:pt x="19" y="101"/>
                  </a:cubicBezTo>
                  <a:cubicBezTo>
                    <a:pt x="19" y="102"/>
                    <a:pt x="24" y="102"/>
                    <a:pt x="25" y="101"/>
                  </a:cubicBezTo>
                  <a:cubicBezTo>
                    <a:pt x="26" y="100"/>
                    <a:pt x="35" y="88"/>
                    <a:pt x="36" y="88"/>
                  </a:cubicBezTo>
                  <a:cubicBezTo>
                    <a:pt x="37" y="88"/>
                    <a:pt x="41" y="97"/>
                    <a:pt x="41" y="98"/>
                  </a:cubicBezTo>
                  <a:cubicBezTo>
                    <a:pt x="41" y="98"/>
                    <a:pt x="36" y="98"/>
                    <a:pt x="36" y="98"/>
                  </a:cubicBezTo>
                  <a:cubicBezTo>
                    <a:pt x="35" y="97"/>
                    <a:pt x="33" y="90"/>
                    <a:pt x="31" y="87"/>
                  </a:cubicBezTo>
                  <a:cubicBezTo>
                    <a:pt x="31" y="87"/>
                    <a:pt x="32" y="86"/>
                    <a:pt x="32" y="86"/>
                  </a:cubicBezTo>
                  <a:cubicBezTo>
                    <a:pt x="67" y="87"/>
                    <a:pt x="105" y="86"/>
                    <a:pt x="111" y="86"/>
                  </a:cubicBezTo>
                  <a:cubicBezTo>
                    <a:pt x="112" y="86"/>
                    <a:pt x="112" y="87"/>
                    <a:pt x="112" y="87"/>
                  </a:cubicBezTo>
                  <a:cubicBezTo>
                    <a:pt x="110" y="90"/>
                    <a:pt x="108" y="98"/>
                    <a:pt x="108" y="98"/>
                  </a:cubicBezTo>
                  <a:cubicBezTo>
                    <a:pt x="107" y="98"/>
                    <a:pt x="102" y="98"/>
                    <a:pt x="102" y="98"/>
                  </a:cubicBezTo>
                  <a:cubicBezTo>
                    <a:pt x="102" y="98"/>
                    <a:pt x="106" y="88"/>
                    <a:pt x="107" y="88"/>
                  </a:cubicBezTo>
                  <a:cubicBezTo>
                    <a:pt x="108" y="88"/>
                    <a:pt x="117" y="100"/>
                    <a:pt x="118" y="101"/>
                  </a:cubicBezTo>
                  <a:cubicBezTo>
                    <a:pt x="119" y="102"/>
                    <a:pt x="124" y="102"/>
                    <a:pt x="124" y="101"/>
                  </a:cubicBezTo>
                  <a:cubicBezTo>
                    <a:pt x="124" y="101"/>
                    <a:pt x="118" y="91"/>
                    <a:pt x="115" y="88"/>
                  </a:cubicBezTo>
                  <a:cubicBezTo>
                    <a:pt x="115" y="87"/>
                    <a:pt x="115" y="86"/>
                    <a:pt x="116" y="86"/>
                  </a:cubicBezTo>
                  <a:cubicBezTo>
                    <a:pt x="135" y="87"/>
                    <a:pt x="146" y="86"/>
                    <a:pt x="147" y="84"/>
                  </a:cubicBezTo>
                  <a:cubicBezTo>
                    <a:pt x="149" y="81"/>
                    <a:pt x="149" y="7"/>
                    <a:pt x="148" y="5"/>
                  </a:cubicBezTo>
                  <a:cubicBezTo>
                    <a:pt x="147" y="4"/>
                    <a:pt x="5" y="5"/>
                    <a:pt x="4" y="6"/>
                  </a:cubicBezTo>
                  <a:cubicBezTo>
                    <a:pt x="3" y="7"/>
                    <a:pt x="3" y="80"/>
                    <a:pt x="4" y="82"/>
                  </a:cubicBezTo>
                  <a:cubicBezTo>
                    <a:pt x="24" y="82"/>
                    <a:pt x="44" y="82"/>
                    <a:pt x="64" y="83"/>
                  </a:cubicBezTo>
                  <a:cubicBezTo>
                    <a:pt x="80" y="83"/>
                    <a:pt x="124" y="82"/>
                    <a:pt x="126" y="82"/>
                  </a:cubicBezTo>
                  <a:cubicBezTo>
                    <a:pt x="129" y="82"/>
                    <a:pt x="131" y="82"/>
                    <a:pt x="131" y="79"/>
                  </a:cubicBezTo>
                  <a:cubicBezTo>
                    <a:pt x="131" y="78"/>
                    <a:pt x="131" y="76"/>
                    <a:pt x="131" y="75"/>
                  </a:cubicBezTo>
                  <a:cubicBezTo>
                    <a:pt x="131" y="73"/>
                    <a:pt x="131" y="72"/>
                    <a:pt x="130" y="71"/>
                  </a:cubicBezTo>
                  <a:cubicBezTo>
                    <a:pt x="129" y="69"/>
                    <a:pt x="128" y="68"/>
                    <a:pt x="126" y="68"/>
                  </a:cubicBezTo>
                  <a:cubicBezTo>
                    <a:pt x="77" y="69"/>
                    <a:pt x="34" y="69"/>
                    <a:pt x="34" y="69"/>
                  </a:cubicBezTo>
                  <a:cubicBezTo>
                    <a:pt x="33" y="69"/>
                    <a:pt x="32" y="68"/>
                    <a:pt x="33" y="67"/>
                  </a:cubicBezTo>
                  <a:cubicBezTo>
                    <a:pt x="34" y="66"/>
                    <a:pt x="35" y="66"/>
                    <a:pt x="36" y="66"/>
                  </a:cubicBezTo>
                  <a:cubicBezTo>
                    <a:pt x="44" y="66"/>
                    <a:pt x="53" y="66"/>
                    <a:pt x="61" y="66"/>
                  </a:cubicBezTo>
                  <a:cubicBezTo>
                    <a:pt x="63" y="66"/>
                    <a:pt x="66" y="66"/>
                    <a:pt x="66" y="63"/>
                  </a:cubicBezTo>
                  <a:cubicBezTo>
                    <a:pt x="66" y="62"/>
                    <a:pt x="65" y="60"/>
                    <a:pt x="64" y="59"/>
                  </a:cubicBezTo>
                  <a:cubicBezTo>
                    <a:pt x="62" y="57"/>
                    <a:pt x="60" y="55"/>
                    <a:pt x="58" y="53"/>
                  </a:cubicBezTo>
                  <a:cubicBezTo>
                    <a:pt x="52" y="47"/>
                    <a:pt x="50" y="37"/>
                    <a:pt x="53" y="29"/>
                  </a:cubicBezTo>
                  <a:cubicBezTo>
                    <a:pt x="56" y="21"/>
                    <a:pt x="65" y="15"/>
                    <a:pt x="73" y="14"/>
                  </a:cubicBezTo>
                  <a:cubicBezTo>
                    <a:pt x="82" y="14"/>
                    <a:pt x="91" y="19"/>
                    <a:pt x="95" y="26"/>
                  </a:cubicBezTo>
                  <a:cubicBezTo>
                    <a:pt x="99" y="34"/>
                    <a:pt x="98" y="44"/>
                    <a:pt x="93" y="51"/>
                  </a:cubicBezTo>
                  <a:cubicBezTo>
                    <a:pt x="88" y="58"/>
                    <a:pt x="79" y="62"/>
                    <a:pt x="70" y="60"/>
                  </a:cubicBezTo>
                  <a:cubicBezTo>
                    <a:pt x="69" y="60"/>
                    <a:pt x="67" y="60"/>
                    <a:pt x="67" y="59"/>
                  </a:cubicBezTo>
                  <a:cubicBezTo>
                    <a:pt x="66" y="58"/>
                    <a:pt x="66" y="56"/>
                    <a:pt x="66" y="55"/>
                  </a:cubicBezTo>
                  <a:cubicBezTo>
                    <a:pt x="66" y="52"/>
                    <a:pt x="66" y="50"/>
                    <a:pt x="66" y="47"/>
                  </a:cubicBezTo>
                  <a:cubicBezTo>
                    <a:pt x="66" y="41"/>
                    <a:pt x="67" y="35"/>
                    <a:pt x="67" y="29"/>
                  </a:cubicBezTo>
                  <a:cubicBezTo>
                    <a:pt x="67" y="28"/>
                    <a:pt x="67" y="26"/>
                    <a:pt x="67" y="24"/>
                  </a:cubicBezTo>
                  <a:cubicBezTo>
                    <a:pt x="67" y="24"/>
                    <a:pt x="92" y="38"/>
                    <a:pt x="91" y="38"/>
                  </a:cubicBezTo>
                  <a:cubicBezTo>
                    <a:pt x="91" y="38"/>
                    <a:pt x="70" y="51"/>
                    <a:pt x="69" y="51"/>
                  </a:cubicBezTo>
                </a:path>
              </a:pathLst>
            </a:cu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6" name="Freeform 64"/>
            <p:cNvSpPr>
              <a:spLocks/>
            </p:cNvSpPr>
            <p:nvPr/>
          </p:nvSpPr>
          <p:spPr bwMode="auto">
            <a:xfrm>
              <a:off x="8289798" y="2838009"/>
              <a:ext cx="141288" cy="207963"/>
            </a:xfrm>
            <a:custGeom>
              <a:avLst/>
              <a:gdLst>
                <a:gd name="T0" fmla="*/ 37 w 37"/>
                <a:gd name="T1" fmla="*/ 44 h 54"/>
                <a:gd name="T2" fmla="*/ 33 w 37"/>
                <a:gd name="T3" fmla="*/ 46 h 54"/>
                <a:gd name="T4" fmla="*/ 21 w 37"/>
                <a:gd name="T5" fmla="*/ 46 h 54"/>
                <a:gd name="T6" fmla="*/ 15 w 37"/>
                <a:gd name="T7" fmla="*/ 47 h 54"/>
                <a:gd name="T8" fmla="*/ 15 w 37"/>
                <a:gd name="T9" fmla="*/ 51 h 54"/>
                <a:gd name="T10" fmla="*/ 18 w 37"/>
                <a:gd name="T11" fmla="*/ 50 h 54"/>
                <a:gd name="T12" fmla="*/ 14 w 37"/>
                <a:gd name="T13" fmla="*/ 46 h 54"/>
                <a:gd name="T14" fmla="*/ 1 w 37"/>
                <a:gd name="T15" fmla="*/ 46 h 54"/>
                <a:gd name="T16" fmla="*/ 1 w 37"/>
                <a:gd name="T17" fmla="*/ 49 h 54"/>
                <a:gd name="T18" fmla="*/ 5 w 37"/>
                <a:gd name="T19" fmla="*/ 54 h 54"/>
                <a:gd name="T20" fmla="*/ 27 w 37"/>
                <a:gd name="T21" fmla="*/ 54 h 54"/>
                <a:gd name="T22" fmla="*/ 31 w 37"/>
                <a:gd name="T23" fmla="*/ 48 h 54"/>
                <a:gd name="T24" fmla="*/ 31 w 37"/>
                <a:gd name="T25" fmla="*/ 8 h 54"/>
                <a:gd name="T26" fmla="*/ 27 w 37"/>
                <a:gd name="T27" fmla="*/ 0 h 54"/>
                <a:gd name="T28" fmla="*/ 7 w 37"/>
                <a:gd name="T29" fmla="*/ 0 h 54"/>
                <a:gd name="T30" fmla="*/ 1 w 37"/>
                <a:gd name="T31" fmla="*/ 6 h 54"/>
                <a:gd name="T32" fmla="*/ 1 w 37"/>
                <a:gd name="T33" fmla="*/ 3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54">
                  <a:moveTo>
                    <a:pt x="37" y="44"/>
                  </a:moveTo>
                  <a:cubicBezTo>
                    <a:pt x="36" y="45"/>
                    <a:pt x="34" y="45"/>
                    <a:pt x="33" y="46"/>
                  </a:cubicBezTo>
                  <a:cubicBezTo>
                    <a:pt x="29" y="46"/>
                    <a:pt x="25" y="46"/>
                    <a:pt x="21" y="46"/>
                  </a:cubicBezTo>
                  <a:cubicBezTo>
                    <a:pt x="19" y="46"/>
                    <a:pt x="16" y="46"/>
                    <a:pt x="15" y="47"/>
                  </a:cubicBezTo>
                  <a:cubicBezTo>
                    <a:pt x="13" y="49"/>
                    <a:pt x="15" y="51"/>
                    <a:pt x="15" y="51"/>
                  </a:cubicBezTo>
                  <a:cubicBezTo>
                    <a:pt x="17" y="52"/>
                    <a:pt x="18" y="50"/>
                    <a:pt x="18" y="50"/>
                  </a:cubicBezTo>
                  <a:cubicBezTo>
                    <a:pt x="18" y="47"/>
                    <a:pt x="16" y="47"/>
                    <a:pt x="14" y="46"/>
                  </a:cubicBezTo>
                  <a:cubicBezTo>
                    <a:pt x="12" y="45"/>
                    <a:pt x="1" y="46"/>
                    <a:pt x="1" y="46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1" y="54"/>
                    <a:pt x="4" y="54"/>
                    <a:pt x="5" y="54"/>
                  </a:cubicBezTo>
                  <a:cubicBezTo>
                    <a:pt x="6" y="54"/>
                    <a:pt x="22" y="54"/>
                    <a:pt x="27" y="54"/>
                  </a:cubicBezTo>
                  <a:cubicBezTo>
                    <a:pt x="32" y="54"/>
                    <a:pt x="31" y="50"/>
                    <a:pt x="31" y="48"/>
                  </a:cubicBezTo>
                  <a:cubicBezTo>
                    <a:pt x="31" y="46"/>
                    <a:pt x="31" y="16"/>
                    <a:pt x="31" y="8"/>
                  </a:cubicBezTo>
                  <a:cubicBezTo>
                    <a:pt x="31" y="0"/>
                    <a:pt x="28" y="1"/>
                    <a:pt x="27" y="0"/>
                  </a:cubicBezTo>
                  <a:cubicBezTo>
                    <a:pt x="26" y="0"/>
                    <a:pt x="12" y="0"/>
                    <a:pt x="7" y="0"/>
                  </a:cubicBezTo>
                  <a:cubicBezTo>
                    <a:pt x="1" y="0"/>
                    <a:pt x="1" y="3"/>
                    <a:pt x="1" y="6"/>
                  </a:cubicBezTo>
                  <a:cubicBezTo>
                    <a:pt x="0" y="9"/>
                    <a:pt x="1" y="31"/>
                    <a:pt x="1" y="34"/>
                  </a:cubicBezTo>
                </a:path>
              </a:pathLst>
            </a:cu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7" name="Freeform 7"/>
          <p:cNvSpPr>
            <a:spLocks/>
          </p:cNvSpPr>
          <p:nvPr/>
        </p:nvSpPr>
        <p:spPr bwMode="auto">
          <a:xfrm>
            <a:off x="3008196" y="4016497"/>
            <a:ext cx="1384482" cy="1051619"/>
          </a:xfrm>
          <a:custGeom>
            <a:avLst/>
            <a:gdLst>
              <a:gd name="T0" fmla="*/ 180 w 196"/>
              <a:gd name="T1" fmla="*/ 102 h 148"/>
              <a:gd name="T2" fmla="*/ 185 w 196"/>
              <a:gd name="T3" fmla="*/ 83 h 148"/>
              <a:gd name="T4" fmla="*/ 159 w 196"/>
              <a:gd name="T5" fmla="*/ 82 h 148"/>
              <a:gd name="T6" fmla="*/ 151 w 196"/>
              <a:gd name="T7" fmla="*/ 82 h 148"/>
              <a:gd name="T8" fmla="*/ 153 w 196"/>
              <a:gd name="T9" fmla="*/ 80 h 148"/>
              <a:gd name="T10" fmla="*/ 157 w 196"/>
              <a:gd name="T11" fmla="*/ 82 h 148"/>
              <a:gd name="T12" fmla="*/ 153 w 196"/>
              <a:gd name="T13" fmla="*/ 89 h 148"/>
              <a:gd name="T14" fmla="*/ 155 w 196"/>
              <a:gd name="T15" fmla="*/ 81 h 148"/>
              <a:gd name="T16" fmla="*/ 169 w 196"/>
              <a:gd name="T17" fmla="*/ 85 h 148"/>
              <a:gd name="T18" fmla="*/ 185 w 196"/>
              <a:gd name="T19" fmla="*/ 82 h 148"/>
              <a:gd name="T20" fmla="*/ 161 w 196"/>
              <a:gd name="T21" fmla="*/ 70 h 148"/>
              <a:gd name="T22" fmla="*/ 150 w 196"/>
              <a:gd name="T23" fmla="*/ 92 h 148"/>
              <a:gd name="T24" fmla="*/ 164 w 196"/>
              <a:gd name="T25" fmla="*/ 106 h 148"/>
              <a:gd name="T26" fmla="*/ 151 w 196"/>
              <a:gd name="T27" fmla="*/ 129 h 148"/>
              <a:gd name="T28" fmla="*/ 196 w 196"/>
              <a:gd name="T29" fmla="*/ 118 h 148"/>
              <a:gd name="T30" fmla="*/ 164 w 196"/>
              <a:gd name="T31" fmla="*/ 129 h 148"/>
              <a:gd name="T32" fmla="*/ 72 w 196"/>
              <a:gd name="T33" fmla="*/ 106 h 148"/>
              <a:gd name="T34" fmla="*/ 117 w 196"/>
              <a:gd name="T35" fmla="*/ 97 h 148"/>
              <a:gd name="T36" fmla="*/ 110 w 196"/>
              <a:gd name="T37" fmla="*/ 100 h 148"/>
              <a:gd name="T38" fmla="*/ 85 w 196"/>
              <a:gd name="T39" fmla="*/ 95 h 148"/>
              <a:gd name="T40" fmla="*/ 96 w 196"/>
              <a:gd name="T41" fmla="*/ 126 h 148"/>
              <a:gd name="T42" fmla="*/ 110 w 196"/>
              <a:gd name="T43" fmla="*/ 119 h 148"/>
              <a:gd name="T44" fmla="*/ 104 w 196"/>
              <a:gd name="T45" fmla="*/ 113 h 148"/>
              <a:gd name="T46" fmla="*/ 95 w 196"/>
              <a:gd name="T47" fmla="*/ 107 h 148"/>
              <a:gd name="T48" fmla="*/ 118 w 196"/>
              <a:gd name="T49" fmla="*/ 108 h 148"/>
              <a:gd name="T50" fmla="*/ 118 w 196"/>
              <a:gd name="T51" fmla="*/ 124 h 148"/>
              <a:gd name="T52" fmla="*/ 35 w 196"/>
              <a:gd name="T53" fmla="*/ 127 h 148"/>
              <a:gd name="T54" fmla="*/ 38 w 196"/>
              <a:gd name="T55" fmla="*/ 118 h 148"/>
              <a:gd name="T56" fmla="*/ 56 w 196"/>
              <a:gd name="T57" fmla="*/ 122 h 148"/>
              <a:gd name="T58" fmla="*/ 43 w 196"/>
              <a:gd name="T59" fmla="*/ 108 h 148"/>
              <a:gd name="T60" fmla="*/ 34 w 196"/>
              <a:gd name="T61" fmla="*/ 102 h 148"/>
              <a:gd name="T62" fmla="*/ 48 w 196"/>
              <a:gd name="T63" fmla="*/ 84 h 148"/>
              <a:gd name="T64" fmla="*/ 63 w 196"/>
              <a:gd name="T65" fmla="*/ 88 h 148"/>
              <a:gd name="T66" fmla="*/ 43 w 196"/>
              <a:gd name="T67" fmla="*/ 91 h 148"/>
              <a:gd name="T68" fmla="*/ 41 w 196"/>
              <a:gd name="T69" fmla="*/ 101 h 148"/>
              <a:gd name="T70" fmla="*/ 51 w 196"/>
              <a:gd name="T71" fmla="*/ 100 h 148"/>
              <a:gd name="T72" fmla="*/ 48 w 196"/>
              <a:gd name="T73" fmla="*/ 136 h 148"/>
              <a:gd name="T74" fmla="*/ 7 w 196"/>
              <a:gd name="T75" fmla="*/ 91 h 148"/>
              <a:gd name="T76" fmla="*/ 83 w 196"/>
              <a:gd name="T77" fmla="*/ 52 h 148"/>
              <a:gd name="T78" fmla="*/ 69 w 196"/>
              <a:gd name="T79" fmla="*/ 56 h 148"/>
              <a:gd name="T80" fmla="*/ 73 w 196"/>
              <a:gd name="T81" fmla="*/ 47 h 148"/>
              <a:gd name="T82" fmla="*/ 76 w 196"/>
              <a:gd name="T83" fmla="*/ 48 h 148"/>
              <a:gd name="T84" fmla="*/ 57 w 196"/>
              <a:gd name="T85" fmla="*/ 39 h 148"/>
              <a:gd name="T86" fmla="*/ 36 w 196"/>
              <a:gd name="T87" fmla="*/ 46 h 148"/>
              <a:gd name="T88" fmla="*/ 42 w 196"/>
              <a:gd name="T89" fmla="*/ 45 h 148"/>
              <a:gd name="T90" fmla="*/ 50 w 196"/>
              <a:gd name="T91" fmla="*/ 47 h 148"/>
              <a:gd name="T92" fmla="*/ 33 w 196"/>
              <a:gd name="T93" fmla="*/ 41 h 148"/>
              <a:gd name="T94" fmla="*/ 51 w 196"/>
              <a:gd name="T95" fmla="*/ 31 h 148"/>
              <a:gd name="T96" fmla="*/ 42 w 196"/>
              <a:gd name="T97" fmla="*/ 20 h 148"/>
              <a:gd name="T98" fmla="*/ 30 w 196"/>
              <a:gd name="T99" fmla="*/ 9 h 148"/>
              <a:gd name="T100" fmla="*/ 40 w 196"/>
              <a:gd name="T101" fmla="*/ 22 h 148"/>
              <a:gd name="T102" fmla="*/ 39 w 196"/>
              <a:gd name="T103" fmla="*/ 14 h 148"/>
              <a:gd name="T104" fmla="*/ 28 w 196"/>
              <a:gd name="T105" fmla="*/ 25 h 148"/>
              <a:gd name="T106" fmla="*/ 58 w 196"/>
              <a:gd name="T107" fmla="*/ 35 h 148"/>
              <a:gd name="T108" fmla="*/ 87 w 196"/>
              <a:gd name="T109" fmla="*/ 25 h 148"/>
              <a:gd name="T110" fmla="*/ 77 w 196"/>
              <a:gd name="T111" fmla="*/ 14 h 148"/>
              <a:gd name="T112" fmla="*/ 71 w 196"/>
              <a:gd name="T113" fmla="*/ 21 h 148"/>
              <a:gd name="T114" fmla="*/ 81 w 196"/>
              <a:gd name="T115" fmla="*/ 20 h 148"/>
              <a:gd name="T116" fmla="*/ 70 w 196"/>
              <a:gd name="T117" fmla="*/ 23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96" h="148">
                <a:moveTo>
                  <a:pt x="186" y="109"/>
                </a:moveTo>
                <a:cubicBezTo>
                  <a:pt x="184" y="109"/>
                  <a:pt x="182" y="109"/>
                  <a:pt x="181" y="107"/>
                </a:cubicBezTo>
                <a:cubicBezTo>
                  <a:pt x="180" y="106"/>
                  <a:pt x="180" y="104"/>
                  <a:pt x="180" y="102"/>
                </a:cubicBezTo>
                <a:cubicBezTo>
                  <a:pt x="181" y="99"/>
                  <a:pt x="182" y="96"/>
                  <a:pt x="183" y="93"/>
                </a:cubicBezTo>
                <a:cubicBezTo>
                  <a:pt x="184" y="91"/>
                  <a:pt x="185" y="88"/>
                  <a:pt x="185" y="86"/>
                </a:cubicBezTo>
                <a:cubicBezTo>
                  <a:pt x="185" y="85"/>
                  <a:pt x="186" y="84"/>
                  <a:pt x="185" y="83"/>
                </a:cubicBezTo>
                <a:cubicBezTo>
                  <a:pt x="185" y="82"/>
                  <a:pt x="184" y="82"/>
                  <a:pt x="183" y="82"/>
                </a:cubicBezTo>
                <a:cubicBezTo>
                  <a:pt x="180" y="82"/>
                  <a:pt x="176" y="82"/>
                  <a:pt x="173" y="82"/>
                </a:cubicBezTo>
                <a:cubicBezTo>
                  <a:pt x="168" y="82"/>
                  <a:pt x="164" y="82"/>
                  <a:pt x="159" y="82"/>
                </a:cubicBezTo>
                <a:cubicBezTo>
                  <a:pt x="157" y="82"/>
                  <a:pt x="159" y="90"/>
                  <a:pt x="156" y="91"/>
                </a:cubicBezTo>
                <a:cubicBezTo>
                  <a:pt x="154" y="91"/>
                  <a:pt x="152" y="91"/>
                  <a:pt x="152" y="88"/>
                </a:cubicBezTo>
                <a:cubicBezTo>
                  <a:pt x="151" y="86"/>
                  <a:pt x="151" y="84"/>
                  <a:pt x="151" y="82"/>
                </a:cubicBezTo>
                <a:cubicBezTo>
                  <a:pt x="151" y="82"/>
                  <a:pt x="152" y="81"/>
                  <a:pt x="152" y="81"/>
                </a:cubicBezTo>
                <a:cubicBezTo>
                  <a:pt x="152" y="81"/>
                  <a:pt x="152" y="81"/>
                  <a:pt x="152" y="80"/>
                </a:cubicBezTo>
                <a:cubicBezTo>
                  <a:pt x="152" y="80"/>
                  <a:pt x="153" y="80"/>
                  <a:pt x="153" y="80"/>
                </a:cubicBezTo>
                <a:cubicBezTo>
                  <a:pt x="154" y="80"/>
                  <a:pt x="155" y="80"/>
                  <a:pt x="156" y="80"/>
                </a:cubicBezTo>
                <a:cubicBezTo>
                  <a:pt x="156" y="81"/>
                  <a:pt x="157" y="81"/>
                  <a:pt x="157" y="81"/>
                </a:cubicBezTo>
                <a:cubicBezTo>
                  <a:pt x="157" y="81"/>
                  <a:pt x="157" y="82"/>
                  <a:pt x="157" y="82"/>
                </a:cubicBezTo>
                <a:cubicBezTo>
                  <a:pt x="157" y="83"/>
                  <a:pt x="157" y="85"/>
                  <a:pt x="157" y="86"/>
                </a:cubicBezTo>
                <a:cubicBezTo>
                  <a:pt x="157" y="87"/>
                  <a:pt x="157" y="89"/>
                  <a:pt x="156" y="90"/>
                </a:cubicBezTo>
                <a:cubicBezTo>
                  <a:pt x="155" y="91"/>
                  <a:pt x="153" y="90"/>
                  <a:pt x="153" y="89"/>
                </a:cubicBezTo>
                <a:cubicBezTo>
                  <a:pt x="153" y="88"/>
                  <a:pt x="152" y="86"/>
                  <a:pt x="152" y="85"/>
                </a:cubicBezTo>
                <a:cubicBezTo>
                  <a:pt x="152" y="84"/>
                  <a:pt x="152" y="82"/>
                  <a:pt x="153" y="82"/>
                </a:cubicBezTo>
                <a:cubicBezTo>
                  <a:pt x="153" y="81"/>
                  <a:pt x="154" y="81"/>
                  <a:pt x="155" y="81"/>
                </a:cubicBezTo>
                <a:cubicBezTo>
                  <a:pt x="157" y="82"/>
                  <a:pt x="156" y="82"/>
                  <a:pt x="157" y="83"/>
                </a:cubicBezTo>
                <a:cubicBezTo>
                  <a:pt x="158" y="84"/>
                  <a:pt x="159" y="85"/>
                  <a:pt x="160" y="85"/>
                </a:cubicBezTo>
                <a:cubicBezTo>
                  <a:pt x="163" y="86"/>
                  <a:pt x="166" y="85"/>
                  <a:pt x="169" y="85"/>
                </a:cubicBezTo>
                <a:cubicBezTo>
                  <a:pt x="174" y="85"/>
                  <a:pt x="178" y="85"/>
                  <a:pt x="183" y="85"/>
                </a:cubicBezTo>
                <a:cubicBezTo>
                  <a:pt x="184" y="85"/>
                  <a:pt x="185" y="86"/>
                  <a:pt x="185" y="84"/>
                </a:cubicBezTo>
                <a:cubicBezTo>
                  <a:pt x="185" y="84"/>
                  <a:pt x="185" y="83"/>
                  <a:pt x="185" y="82"/>
                </a:cubicBezTo>
                <a:cubicBezTo>
                  <a:pt x="185" y="78"/>
                  <a:pt x="184" y="75"/>
                  <a:pt x="180" y="72"/>
                </a:cubicBezTo>
                <a:cubicBezTo>
                  <a:pt x="179" y="70"/>
                  <a:pt x="176" y="69"/>
                  <a:pt x="174" y="68"/>
                </a:cubicBezTo>
                <a:cubicBezTo>
                  <a:pt x="170" y="67"/>
                  <a:pt x="165" y="68"/>
                  <a:pt x="161" y="70"/>
                </a:cubicBezTo>
                <a:cubicBezTo>
                  <a:pt x="156" y="72"/>
                  <a:pt x="153" y="78"/>
                  <a:pt x="152" y="82"/>
                </a:cubicBezTo>
                <a:cubicBezTo>
                  <a:pt x="151" y="85"/>
                  <a:pt x="151" y="86"/>
                  <a:pt x="150" y="89"/>
                </a:cubicBezTo>
                <a:cubicBezTo>
                  <a:pt x="150" y="90"/>
                  <a:pt x="148" y="92"/>
                  <a:pt x="150" y="92"/>
                </a:cubicBezTo>
                <a:cubicBezTo>
                  <a:pt x="151" y="93"/>
                  <a:pt x="154" y="91"/>
                  <a:pt x="154" y="94"/>
                </a:cubicBezTo>
                <a:cubicBezTo>
                  <a:pt x="155" y="98"/>
                  <a:pt x="155" y="106"/>
                  <a:pt x="160" y="106"/>
                </a:cubicBezTo>
                <a:cubicBezTo>
                  <a:pt x="162" y="106"/>
                  <a:pt x="163" y="106"/>
                  <a:pt x="164" y="106"/>
                </a:cubicBezTo>
                <a:cubicBezTo>
                  <a:pt x="164" y="106"/>
                  <a:pt x="171" y="106"/>
                  <a:pt x="166" y="113"/>
                </a:cubicBezTo>
                <a:cubicBezTo>
                  <a:pt x="162" y="119"/>
                  <a:pt x="143" y="129"/>
                  <a:pt x="152" y="130"/>
                </a:cubicBezTo>
                <a:cubicBezTo>
                  <a:pt x="151" y="129"/>
                  <a:pt x="151" y="129"/>
                  <a:pt x="151" y="129"/>
                </a:cubicBezTo>
                <a:cubicBezTo>
                  <a:pt x="156" y="130"/>
                  <a:pt x="162" y="129"/>
                  <a:pt x="167" y="128"/>
                </a:cubicBezTo>
                <a:cubicBezTo>
                  <a:pt x="176" y="127"/>
                  <a:pt x="184" y="125"/>
                  <a:pt x="192" y="121"/>
                </a:cubicBezTo>
                <a:cubicBezTo>
                  <a:pt x="194" y="120"/>
                  <a:pt x="195" y="119"/>
                  <a:pt x="196" y="118"/>
                </a:cubicBezTo>
                <a:cubicBezTo>
                  <a:pt x="196" y="117"/>
                  <a:pt x="196" y="116"/>
                  <a:pt x="196" y="115"/>
                </a:cubicBezTo>
                <a:cubicBezTo>
                  <a:pt x="195" y="114"/>
                  <a:pt x="193" y="114"/>
                  <a:pt x="191" y="114"/>
                </a:cubicBezTo>
                <a:cubicBezTo>
                  <a:pt x="181" y="116"/>
                  <a:pt x="173" y="123"/>
                  <a:pt x="164" y="129"/>
                </a:cubicBezTo>
                <a:cubicBezTo>
                  <a:pt x="141" y="142"/>
                  <a:pt x="104" y="148"/>
                  <a:pt x="82" y="130"/>
                </a:cubicBezTo>
                <a:cubicBezTo>
                  <a:pt x="77" y="127"/>
                  <a:pt x="74" y="122"/>
                  <a:pt x="73" y="116"/>
                </a:cubicBezTo>
                <a:cubicBezTo>
                  <a:pt x="72" y="113"/>
                  <a:pt x="72" y="109"/>
                  <a:pt x="72" y="106"/>
                </a:cubicBezTo>
                <a:cubicBezTo>
                  <a:pt x="73" y="99"/>
                  <a:pt x="75" y="93"/>
                  <a:pt x="80" y="89"/>
                </a:cubicBezTo>
                <a:cubicBezTo>
                  <a:pt x="86" y="84"/>
                  <a:pt x="95" y="82"/>
                  <a:pt x="102" y="84"/>
                </a:cubicBezTo>
                <a:cubicBezTo>
                  <a:pt x="109" y="86"/>
                  <a:pt x="115" y="90"/>
                  <a:pt x="117" y="97"/>
                </a:cubicBezTo>
                <a:cubicBezTo>
                  <a:pt x="117" y="97"/>
                  <a:pt x="118" y="97"/>
                  <a:pt x="117" y="98"/>
                </a:cubicBezTo>
                <a:cubicBezTo>
                  <a:pt x="117" y="98"/>
                  <a:pt x="117" y="98"/>
                  <a:pt x="117" y="98"/>
                </a:cubicBezTo>
                <a:cubicBezTo>
                  <a:pt x="115" y="99"/>
                  <a:pt x="113" y="99"/>
                  <a:pt x="110" y="100"/>
                </a:cubicBezTo>
                <a:cubicBezTo>
                  <a:pt x="109" y="100"/>
                  <a:pt x="108" y="98"/>
                  <a:pt x="107" y="96"/>
                </a:cubicBezTo>
                <a:cubicBezTo>
                  <a:pt x="106" y="95"/>
                  <a:pt x="105" y="93"/>
                  <a:pt x="103" y="92"/>
                </a:cubicBezTo>
                <a:cubicBezTo>
                  <a:pt x="97" y="89"/>
                  <a:pt x="89" y="90"/>
                  <a:pt x="85" y="95"/>
                </a:cubicBezTo>
                <a:cubicBezTo>
                  <a:pt x="81" y="99"/>
                  <a:pt x="80" y="104"/>
                  <a:pt x="80" y="110"/>
                </a:cubicBezTo>
                <a:cubicBezTo>
                  <a:pt x="80" y="113"/>
                  <a:pt x="81" y="116"/>
                  <a:pt x="83" y="119"/>
                </a:cubicBezTo>
                <a:cubicBezTo>
                  <a:pt x="86" y="124"/>
                  <a:pt x="91" y="126"/>
                  <a:pt x="96" y="126"/>
                </a:cubicBezTo>
                <a:cubicBezTo>
                  <a:pt x="99" y="127"/>
                  <a:pt x="101" y="126"/>
                  <a:pt x="104" y="126"/>
                </a:cubicBezTo>
                <a:cubicBezTo>
                  <a:pt x="106" y="125"/>
                  <a:pt x="109" y="123"/>
                  <a:pt x="110" y="121"/>
                </a:cubicBezTo>
                <a:cubicBezTo>
                  <a:pt x="110" y="121"/>
                  <a:pt x="110" y="120"/>
                  <a:pt x="110" y="119"/>
                </a:cubicBezTo>
                <a:cubicBezTo>
                  <a:pt x="110" y="118"/>
                  <a:pt x="111" y="116"/>
                  <a:pt x="110" y="114"/>
                </a:cubicBezTo>
                <a:cubicBezTo>
                  <a:pt x="110" y="113"/>
                  <a:pt x="110" y="113"/>
                  <a:pt x="109" y="113"/>
                </a:cubicBezTo>
                <a:cubicBezTo>
                  <a:pt x="107" y="113"/>
                  <a:pt x="105" y="113"/>
                  <a:pt x="104" y="113"/>
                </a:cubicBezTo>
                <a:cubicBezTo>
                  <a:pt x="102" y="113"/>
                  <a:pt x="100" y="113"/>
                  <a:pt x="98" y="113"/>
                </a:cubicBezTo>
                <a:cubicBezTo>
                  <a:pt x="97" y="113"/>
                  <a:pt x="95" y="114"/>
                  <a:pt x="95" y="113"/>
                </a:cubicBezTo>
                <a:cubicBezTo>
                  <a:pt x="94" y="111"/>
                  <a:pt x="94" y="108"/>
                  <a:pt x="95" y="107"/>
                </a:cubicBezTo>
                <a:cubicBezTo>
                  <a:pt x="95" y="105"/>
                  <a:pt x="106" y="106"/>
                  <a:pt x="107" y="106"/>
                </a:cubicBezTo>
                <a:cubicBezTo>
                  <a:pt x="110" y="106"/>
                  <a:pt x="112" y="106"/>
                  <a:pt x="114" y="106"/>
                </a:cubicBezTo>
                <a:cubicBezTo>
                  <a:pt x="116" y="106"/>
                  <a:pt x="118" y="105"/>
                  <a:pt x="118" y="108"/>
                </a:cubicBezTo>
                <a:cubicBezTo>
                  <a:pt x="118" y="110"/>
                  <a:pt x="118" y="113"/>
                  <a:pt x="118" y="116"/>
                </a:cubicBezTo>
                <a:cubicBezTo>
                  <a:pt x="118" y="121"/>
                  <a:pt x="118" y="121"/>
                  <a:pt x="118" y="121"/>
                </a:cubicBezTo>
                <a:cubicBezTo>
                  <a:pt x="118" y="122"/>
                  <a:pt x="118" y="123"/>
                  <a:pt x="118" y="124"/>
                </a:cubicBezTo>
                <a:cubicBezTo>
                  <a:pt x="116" y="129"/>
                  <a:pt x="108" y="134"/>
                  <a:pt x="104" y="135"/>
                </a:cubicBezTo>
                <a:cubicBezTo>
                  <a:pt x="94" y="139"/>
                  <a:pt x="83" y="141"/>
                  <a:pt x="71" y="141"/>
                </a:cubicBezTo>
                <a:cubicBezTo>
                  <a:pt x="57" y="141"/>
                  <a:pt x="43" y="137"/>
                  <a:pt x="35" y="127"/>
                </a:cubicBezTo>
                <a:cubicBezTo>
                  <a:pt x="34" y="126"/>
                  <a:pt x="31" y="121"/>
                  <a:pt x="32" y="120"/>
                </a:cubicBezTo>
                <a:cubicBezTo>
                  <a:pt x="32" y="120"/>
                  <a:pt x="32" y="120"/>
                  <a:pt x="33" y="120"/>
                </a:cubicBezTo>
                <a:cubicBezTo>
                  <a:pt x="34" y="119"/>
                  <a:pt x="36" y="119"/>
                  <a:pt x="38" y="118"/>
                </a:cubicBezTo>
                <a:cubicBezTo>
                  <a:pt x="40" y="118"/>
                  <a:pt x="39" y="120"/>
                  <a:pt x="40" y="121"/>
                </a:cubicBezTo>
                <a:cubicBezTo>
                  <a:pt x="41" y="124"/>
                  <a:pt x="43" y="126"/>
                  <a:pt x="46" y="126"/>
                </a:cubicBezTo>
                <a:cubicBezTo>
                  <a:pt x="50" y="127"/>
                  <a:pt x="54" y="126"/>
                  <a:pt x="56" y="122"/>
                </a:cubicBezTo>
                <a:cubicBezTo>
                  <a:pt x="58" y="119"/>
                  <a:pt x="58" y="115"/>
                  <a:pt x="56" y="111"/>
                </a:cubicBezTo>
                <a:cubicBezTo>
                  <a:pt x="55" y="109"/>
                  <a:pt x="53" y="107"/>
                  <a:pt x="50" y="107"/>
                </a:cubicBezTo>
                <a:cubicBezTo>
                  <a:pt x="48" y="106"/>
                  <a:pt x="45" y="107"/>
                  <a:pt x="43" y="108"/>
                </a:cubicBezTo>
                <a:cubicBezTo>
                  <a:pt x="41" y="109"/>
                  <a:pt x="39" y="110"/>
                  <a:pt x="36" y="111"/>
                </a:cubicBezTo>
                <a:cubicBezTo>
                  <a:pt x="33" y="112"/>
                  <a:pt x="34" y="109"/>
                  <a:pt x="34" y="107"/>
                </a:cubicBezTo>
                <a:cubicBezTo>
                  <a:pt x="34" y="105"/>
                  <a:pt x="34" y="103"/>
                  <a:pt x="34" y="102"/>
                </a:cubicBezTo>
                <a:cubicBezTo>
                  <a:pt x="34" y="96"/>
                  <a:pt x="34" y="91"/>
                  <a:pt x="34" y="86"/>
                </a:cubicBezTo>
                <a:cubicBezTo>
                  <a:pt x="34" y="85"/>
                  <a:pt x="35" y="84"/>
                  <a:pt x="36" y="84"/>
                </a:cubicBezTo>
                <a:cubicBezTo>
                  <a:pt x="40" y="84"/>
                  <a:pt x="44" y="84"/>
                  <a:pt x="48" y="84"/>
                </a:cubicBezTo>
                <a:cubicBezTo>
                  <a:pt x="51" y="84"/>
                  <a:pt x="54" y="84"/>
                  <a:pt x="58" y="84"/>
                </a:cubicBezTo>
                <a:cubicBezTo>
                  <a:pt x="59" y="84"/>
                  <a:pt x="63" y="84"/>
                  <a:pt x="63" y="86"/>
                </a:cubicBezTo>
                <a:cubicBezTo>
                  <a:pt x="63" y="86"/>
                  <a:pt x="63" y="87"/>
                  <a:pt x="63" y="88"/>
                </a:cubicBezTo>
                <a:cubicBezTo>
                  <a:pt x="63" y="90"/>
                  <a:pt x="64" y="92"/>
                  <a:pt x="61" y="92"/>
                </a:cubicBezTo>
                <a:cubicBezTo>
                  <a:pt x="57" y="91"/>
                  <a:pt x="54" y="91"/>
                  <a:pt x="50" y="91"/>
                </a:cubicBezTo>
                <a:cubicBezTo>
                  <a:pt x="48" y="91"/>
                  <a:pt x="46" y="91"/>
                  <a:pt x="43" y="91"/>
                </a:cubicBezTo>
                <a:cubicBezTo>
                  <a:pt x="42" y="91"/>
                  <a:pt x="42" y="91"/>
                  <a:pt x="42" y="92"/>
                </a:cubicBezTo>
                <a:cubicBezTo>
                  <a:pt x="41" y="93"/>
                  <a:pt x="41" y="95"/>
                  <a:pt x="41" y="96"/>
                </a:cubicBezTo>
                <a:cubicBezTo>
                  <a:pt x="41" y="97"/>
                  <a:pt x="41" y="99"/>
                  <a:pt x="41" y="101"/>
                </a:cubicBezTo>
                <a:cubicBezTo>
                  <a:pt x="41" y="102"/>
                  <a:pt x="41" y="102"/>
                  <a:pt x="42" y="102"/>
                </a:cubicBezTo>
                <a:cubicBezTo>
                  <a:pt x="43" y="102"/>
                  <a:pt x="45" y="101"/>
                  <a:pt x="46" y="100"/>
                </a:cubicBezTo>
                <a:cubicBezTo>
                  <a:pt x="48" y="100"/>
                  <a:pt x="50" y="100"/>
                  <a:pt x="51" y="100"/>
                </a:cubicBezTo>
                <a:cubicBezTo>
                  <a:pt x="55" y="100"/>
                  <a:pt x="58" y="102"/>
                  <a:pt x="61" y="104"/>
                </a:cubicBezTo>
                <a:cubicBezTo>
                  <a:pt x="65" y="109"/>
                  <a:pt x="66" y="116"/>
                  <a:pt x="64" y="122"/>
                </a:cubicBezTo>
                <a:cubicBezTo>
                  <a:pt x="62" y="129"/>
                  <a:pt x="55" y="133"/>
                  <a:pt x="48" y="136"/>
                </a:cubicBezTo>
                <a:cubicBezTo>
                  <a:pt x="36" y="141"/>
                  <a:pt x="22" y="139"/>
                  <a:pt x="12" y="131"/>
                </a:cubicBezTo>
                <a:cubicBezTo>
                  <a:pt x="2" y="122"/>
                  <a:pt x="0" y="106"/>
                  <a:pt x="5" y="95"/>
                </a:cubicBezTo>
                <a:cubicBezTo>
                  <a:pt x="6" y="93"/>
                  <a:pt x="7" y="92"/>
                  <a:pt x="7" y="91"/>
                </a:cubicBezTo>
                <a:cubicBezTo>
                  <a:pt x="13" y="83"/>
                  <a:pt x="22" y="78"/>
                  <a:pt x="31" y="75"/>
                </a:cubicBezTo>
                <a:cubicBezTo>
                  <a:pt x="42" y="71"/>
                  <a:pt x="55" y="69"/>
                  <a:pt x="66" y="65"/>
                </a:cubicBezTo>
                <a:cubicBezTo>
                  <a:pt x="72" y="62"/>
                  <a:pt x="79" y="58"/>
                  <a:pt x="83" y="52"/>
                </a:cubicBezTo>
                <a:cubicBezTo>
                  <a:pt x="84" y="51"/>
                  <a:pt x="85" y="52"/>
                  <a:pt x="85" y="53"/>
                </a:cubicBezTo>
                <a:cubicBezTo>
                  <a:pt x="84" y="54"/>
                  <a:pt x="83" y="55"/>
                  <a:pt x="82" y="56"/>
                </a:cubicBezTo>
                <a:cubicBezTo>
                  <a:pt x="79" y="59"/>
                  <a:pt x="72" y="59"/>
                  <a:pt x="69" y="56"/>
                </a:cubicBezTo>
                <a:cubicBezTo>
                  <a:pt x="65" y="51"/>
                  <a:pt x="65" y="43"/>
                  <a:pt x="71" y="40"/>
                </a:cubicBezTo>
                <a:cubicBezTo>
                  <a:pt x="77" y="36"/>
                  <a:pt x="82" y="42"/>
                  <a:pt x="80" y="47"/>
                </a:cubicBezTo>
                <a:cubicBezTo>
                  <a:pt x="78" y="52"/>
                  <a:pt x="73" y="51"/>
                  <a:pt x="73" y="47"/>
                </a:cubicBezTo>
                <a:cubicBezTo>
                  <a:pt x="74" y="44"/>
                  <a:pt x="78" y="45"/>
                  <a:pt x="77" y="48"/>
                </a:cubicBezTo>
                <a:cubicBezTo>
                  <a:pt x="76" y="51"/>
                  <a:pt x="68" y="59"/>
                  <a:pt x="66" y="58"/>
                </a:cubicBezTo>
                <a:cubicBezTo>
                  <a:pt x="64" y="58"/>
                  <a:pt x="69" y="52"/>
                  <a:pt x="76" y="48"/>
                </a:cubicBezTo>
                <a:cubicBezTo>
                  <a:pt x="82" y="45"/>
                  <a:pt x="90" y="36"/>
                  <a:pt x="88" y="35"/>
                </a:cubicBezTo>
                <a:cubicBezTo>
                  <a:pt x="85" y="34"/>
                  <a:pt x="78" y="47"/>
                  <a:pt x="75" y="47"/>
                </a:cubicBezTo>
                <a:cubicBezTo>
                  <a:pt x="72" y="46"/>
                  <a:pt x="61" y="38"/>
                  <a:pt x="57" y="39"/>
                </a:cubicBezTo>
                <a:cubicBezTo>
                  <a:pt x="53" y="40"/>
                  <a:pt x="45" y="48"/>
                  <a:pt x="42" y="47"/>
                </a:cubicBezTo>
                <a:cubicBezTo>
                  <a:pt x="39" y="47"/>
                  <a:pt x="31" y="34"/>
                  <a:pt x="29" y="35"/>
                </a:cubicBezTo>
                <a:cubicBezTo>
                  <a:pt x="27" y="35"/>
                  <a:pt x="30" y="41"/>
                  <a:pt x="36" y="46"/>
                </a:cubicBezTo>
                <a:cubicBezTo>
                  <a:pt x="42" y="50"/>
                  <a:pt x="51" y="56"/>
                  <a:pt x="50" y="58"/>
                </a:cubicBezTo>
                <a:cubicBezTo>
                  <a:pt x="49" y="60"/>
                  <a:pt x="42" y="57"/>
                  <a:pt x="39" y="48"/>
                </a:cubicBezTo>
                <a:cubicBezTo>
                  <a:pt x="39" y="48"/>
                  <a:pt x="38" y="45"/>
                  <a:pt x="42" y="45"/>
                </a:cubicBezTo>
                <a:cubicBezTo>
                  <a:pt x="42" y="45"/>
                  <a:pt x="44" y="48"/>
                  <a:pt x="41" y="50"/>
                </a:cubicBezTo>
                <a:cubicBezTo>
                  <a:pt x="37" y="52"/>
                  <a:pt x="33" y="48"/>
                  <a:pt x="34" y="41"/>
                </a:cubicBezTo>
                <a:cubicBezTo>
                  <a:pt x="36" y="35"/>
                  <a:pt x="49" y="38"/>
                  <a:pt x="50" y="47"/>
                </a:cubicBezTo>
                <a:cubicBezTo>
                  <a:pt x="50" y="52"/>
                  <a:pt x="47" y="57"/>
                  <a:pt x="42" y="58"/>
                </a:cubicBezTo>
                <a:cubicBezTo>
                  <a:pt x="37" y="59"/>
                  <a:pt x="31" y="55"/>
                  <a:pt x="30" y="50"/>
                </a:cubicBezTo>
                <a:cubicBezTo>
                  <a:pt x="29" y="47"/>
                  <a:pt x="30" y="43"/>
                  <a:pt x="33" y="41"/>
                </a:cubicBezTo>
                <a:cubicBezTo>
                  <a:pt x="35" y="39"/>
                  <a:pt x="39" y="40"/>
                  <a:pt x="41" y="40"/>
                </a:cubicBezTo>
                <a:cubicBezTo>
                  <a:pt x="45" y="42"/>
                  <a:pt x="49" y="35"/>
                  <a:pt x="50" y="32"/>
                </a:cubicBezTo>
                <a:cubicBezTo>
                  <a:pt x="51" y="32"/>
                  <a:pt x="51" y="31"/>
                  <a:pt x="51" y="31"/>
                </a:cubicBezTo>
                <a:cubicBezTo>
                  <a:pt x="51" y="31"/>
                  <a:pt x="51" y="31"/>
                  <a:pt x="50" y="31"/>
                </a:cubicBezTo>
                <a:cubicBezTo>
                  <a:pt x="49" y="28"/>
                  <a:pt x="48" y="26"/>
                  <a:pt x="46" y="24"/>
                </a:cubicBezTo>
                <a:cubicBezTo>
                  <a:pt x="45" y="23"/>
                  <a:pt x="44" y="20"/>
                  <a:pt x="42" y="20"/>
                </a:cubicBezTo>
                <a:cubicBezTo>
                  <a:pt x="41" y="19"/>
                  <a:pt x="40" y="20"/>
                  <a:pt x="39" y="20"/>
                </a:cubicBezTo>
                <a:cubicBezTo>
                  <a:pt x="38" y="19"/>
                  <a:pt x="36" y="19"/>
                  <a:pt x="34" y="19"/>
                </a:cubicBezTo>
                <a:cubicBezTo>
                  <a:pt x="31" y="17"/>
                  <a:pt x="29" y="12"/>
                  <a:pt x="30" y="9"/>
                </a:cubicBezTo>
                <a:cubicBezTo>
                  <a:pt x="31" y="5"/>
                  <a:pt x="35" y="2"/>
                  <a:pt x="39" y="2"/>
                </a:cubicBezTo>
                <a:cubicBezTo>
                  <a:pt x="39" y="2"/>
                  <a:pt x="49" y="1"/>
                  <a:pt x="50" y="13"/>
                </a:cubicBezTo>
                <a:cubicBezTo>
                  <a:pt x="50" y="13"/>
                  <a:pt x="49" y="21"/>
                  <a:pt x="40" y="22"/>
                </a:cubicBezTo>
                <a:cubicBezTo>
                  <a:pt x="40" y="22"/>
                  <a:pt x="32" y="23"/>
                  <a:pt x="35" y="16"/>
                </a:cubicBezTo>
                <a:cubicBezTo>
                  <a:pt x="37" y="9"/>
                  <a:pt x="42" y="10"/>
                  <a:pt x="42" y="12"/>
                </a:cubicBezTo>
                <a:cubicBezTo>
                  <a:pt x="42" y="15"/>
                  <a:pt x="40" y="16"/>
                  <a:pt x="39" y="14"/>
                </a:cubicBezTo>
                <a:cubicBezTo>
                  <a:pt x="38" y="11"/>
                  <a:pt x="49" y="0"/>
                  <a:pt x="50" y="2"/>
                </a:cubicBezTo>
                <a:cubicBezTo>
                  <a:pt x="51" y="4"/>
                  <a:pt x="41" y="12"/>
                  <a:pt x="37" y="14"/>
                </a:cubicBezTo>
                <a:cubicBezTo>
                  <a:pt x="34" y="15"/>
                  <a:pt x="25" y="24"/>
                  <a:pt x="28" y="25"/>
                </a:cubicBezTo>
                <a:cubicBezTo>
                  <a:pt x="32" y="27"/>
                  <a:pt x="37" y="13"/>
                  <a:pt x="40" y="13"/>
                </a:cubicBezTo>
                <a:cubicBezTo>
                  <a:pt x="43" y="13"/>
                  <a:pt x="61" y="27"/>
                  <a:pt x="62" y="29"/>
                </a:cubicBezTo>
                <a:cubicBezTo>
                  <a:pt x="63" y="32"/>
                  <a:pt x="62" y="35"/>
                  <a:pt x="58" y="35"/>
                </a:cubicBezTo>
                <a:cubicBezTo>
                  <a:pt x="53" y="35"/>
                  <a:pt x="53" y="29"/>
                  <a:pt x="61" y="23"/>
                </a:cubicBezTo>
                <a:cubicBezTo>
                  <a:pt x="69" y="16"/>
                  <a:pt x="74" y="12"/>
                  <a:pt x="76" y="14"/>
                </a:cubicBezTo>
                <a:cubicBezTo>
                  <a:pt x="77" y="15"/>
                  <a:pt x="84" y="25"/>
                  <a:pt x="87" y="25"/>
                </a:cubicBezTo>
                <a:cubicBezTo>
                  <a:pt x="89" y="26"/>
                  <a:pt x="86" y="18"/>
                  <a:pt x="78" y="13"/>
                </a:cubicBezTo>
                <a:cubicBezTo>
                  <a:pt x="70" y="9"/>
                  <a:pt x="64" y="3"/>
                  <a:pt x="67" y="1"/>
                </a:cubicBezTo>
                <a:cubicBezTo>
                  <a:pt x="70" y="0"/>
                  <a:pt x="78" y="11"/>
                  <a:pt x="77" y="14"/>
                </a:cubicBezTo>
                <a:cubicBezTo>
                  <a:pt x="75" y="18"/>
                  <a:pt x="71" y="12"/>
                  <a:pt x="75" y="10"/>
                </a:cubicBezTo>
                <a:cubicBezTo>
                  <a:pt x="79" y="7"/>
                  <a:pt x="84" y="17"/>
                  <a:pt x="80" y="21"/>
                </a:cubicBezTo>
                <a:cubicBezTo>
                  <a:pt x="80" y="21"/>
                  <a:pt x="78" y="24"/>
                  <a:pt x="71" y="21"/>
                </a:cubicBezTo>
                <a:cubicBezTo>
                  <a:pt x="65" y="18"/>
                  <a:pt x="64" y="3"/>
                  <a:pt x="76" y="2"/>
                </a:cubicBezTo>
                <a:cubicBezTo>
                  <a:pt x="81" y="2"/>
                  <a:pt x="86" y="6"/>
                  <a:pt x="87" y="11"/>
                </a:cubicBezTo>
                <a:cubicBezTo>
                  <a:pt x="87" y="15"/>
                  <a:pt x="85" y="19"/>
                  <a:pt x="81" y="20"/>
                </a:cubicBezTo>
                <a:cubicBezTo>
                  <a:pt x="79" y="21"/>
                  <a:pt x="77" y="21"/>
                  <a:pt x="76" y="21"/>
                </a:cubicBezTo>
                <a:cubicBezTo>
                  <a:pt x="75" y="21"/>
                  <a:pt x="73" y="20"/>
                  <a:pt x="72" y="20"/>
                </a:cubicBezTo>
                <a:cubicBezTo>
                  <a:pt x="72" y="21"/>
                  <a:pt x="71" y="22"/>
                  <a:pt x="70" y="23"/>
                </a:cubicBezTo>
                <a:cubicBezTo>
                  <a:pt x="69" y="25"/>
                  <a:pt x="66" y="29"/>
                  <a:pt x="66" y="32"/>
                </a:cubicBezTo>
                <a:cubicBezTo>
                  <a:pt x="66" y="37"/>
                  <a:pt x="75" y="44"/>
                  <a:pt x="75" y="44"/>
                </a:cubicBezTo>
              </a:path>
            </a:pathLst>
          </a:custGeom>
          <a:noFill/>
          <a:ln w="12700" cap="flat">
            <a:solidFill>
              <a:srgbClr val="4A4A4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6435" tIns="48218" rIns="96435" bIns="48218" numCol="1" anchor="t" anchorCtr="0" compatLnSpc="1">
            <a:prstTxWarp prst="textNoShape">
              <a:avLst/>
            </a:prstTxWarp>
          </a:bodyPr>
          <a:lstStyle/>
          <a:p>
            <a:endParaRPr lang="zh-CN" alt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38" name="组合 137"/>
          <p:cNvGrpSpPr/>
          <p:nvPr/>
        </p:nvGrpSpPr>
        <p:grpSpPr>
          <a:xfrm>
            <a:off x="7705660" y="4074429"/>
            <a:ext cx="1464090" cy="921703"/>
            <a:chOff x="5772150" y="3221038"/>
            <a:chExt cx="655638" cy="412750"/>
          </a:xfrm>
        </p:grpSpPr>
        <p:sp>
          <p:nvSpPr>
            <p:cNvPr id="139" name="Freeform 5"/>
            <p:cNvSpPr>
              <a:spLocks/>
            </p:cNvSpPr>
            <p:nvPr/>
          </p:nvSpPr>
          <p:spPr bwMode="auto">
            <a:xfrm>
              <a:off x="6197600" y="3354388"/>
              <a:ext cx="117475" cy="122238"/>
            </a:xfrm>
            <a:custGeom>
              <a:avLst/>
              <a:gdLst>
                <a:gd name="T0" fmla="*/ 26 w 31"/>
                <a:gd name="T1" fmla="*/ 31 h 32"/>
                <a:gd name="T2" fmla="*/ 0 w 31"/>
                <a:gd name="T3" fmla="*/ 31 h 32"/>
                <a:gd name="T4" fmla="*/ 1 w 31"/>
                <a:gd name="T5" fmla="*/ 21 h 32"/>
                <a:gd name="T6" fmla="*/ 7 w 31"/>
                <a:gd name="T7" fmla="*/ 21 h 32"/>
                <a:gd name="T8" fmla="*/ 8 w 31"/>
                <a:gd name="T9" fmla="*/ 29 h 32"/>
                <a:gd name="T10" fmla="*/ 11 w 31"/>
                <a:gd name="T11" fmla="*/ 29 h 32"/>
                <a:gd name="T12" fmla="*/ 11 w 31"/>
                <a:gd name="T13" fmla="*/ 12 h 32"/>
                <a:gd name="T14" fmla="*/ 19 w 31"/>
                <a:gd name="T15" fmla="*/ 12 h 32"/>
                <a:gd name="T16" fmla="*/ 19 w 31"/>
                <a:gd name="T17" fmla="*/ 29 h 32"/>
                <a:gd name="T18" fmla="*/ 22 w 31"/>
                <a:gd name="T19" fmla="*/ 28 h 32"/>
                <a:gd name="T20" fmla="*/ 22 w 31"/>
                <a:gd name="T21" fmla="*/ 0 h 32"/>
                <a:gd name="T22" fmla="*/ 30 w 31"/>
                <a:gd name="T23" fmla="*/ 0 h 32"/>
                <a:gd name="T24" fmla="*/ 31 w 31"/>
                <a:gd name="T25" fmla="*/ 2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2">
                  <a:moveTo>
                    <a:pt x="26" y="31"/>
                  </a:moveTo>
                  <a:cubicBezTo>
                    <a:pt x="26" y="31"/>
                    <a:pt x="0" y="32"/>
                    <a:pt x="0" y="31"/>
                  </a:cubicBezTo>
                  <a:cubicBezTo>
                    <a:pt x="0" y="30"/>
                    <a:pt x="0" y="21"/>
                    <a:pt x="1" y="21"/>
                  </a:cubicBezTo>
                  <a:cubicBezTo>
                    <a:pt x="2" y="20"/>
                    <a:pt x="7" y="20"/>
                    <a:pt x="7" y="21"/>
                  </a:cubicBezTo>
                  <a:cubicBezTo>
                    <a:pt x="8" y="21"/>
                    <a:pt x="7" y="29"/>
                    <a:pt x="8" y="29"/>
                  </a:cubicBezTo>
                  <a:cubicBezTo>
                    <a:pt x="9" y="29"/>
                    <a:pt x="11" y="29"/>
                    <a:pt x="11" y="29"/>
                  </a:cubicBezTo>
                  <a:cubicBezTo>
                    <a:pt x="11" y="29"/>
                    <a:pt x="11" y="12"/>
                    <a:pt x="11" y="12"/>
                  </a:cubicBezTo>
                  <a:cubicBezTo>
                    <a:pt x="12" y="11"/>
                    <a:pt x="18" y="11"/>
                    <a:pt x="19" y="12"/>
                  </a:cubicBezTo>
                  <a:cubicBezTo>
                    <a:pt x="19" y="12"/>
                    <a:pt x="19" y="29"/>
                    <a:pt x="19" y="29"/>
                  </a:cubicBezTo>
                  <a:cubicBezTo>
                    <a:pt x="19" y="29"/>
                    <a:pt x="22" y="29"/>
                    <a:pt x="22" y="28"/>
                  </a:cubicBezTo>
                  <a:cubicBezTo>
                    <a:pt x="22" y="28"/>
                    <a:pt x="21" y="1"/>
                    <a:pt x="22" y="0"/>
                  </a:cubicBezTo>
                  <a:cubicBezTo>
                    <a:pt x="23" y="0"/>
                    <a:pt x="29" y="0"/>
                    <a:pt x="30" y="0"/>
                  </a:cubicBezTo>
                  <a:cubicBezTo>
                    <a:pt x="30" y="1"/>
                    <a:pt x="30" y="21"/>
                    <a:pt x="31" y="21"/>
                  </a:cubicBezTo>
                </a:path>
              </a:pathLst>
            </a:cu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0" name="Freeform 6"/>
            <p:cNvSpPr>
              <a:spLocks/>
            </p:cNvSpPr>
            <p:nvPr/>
          </p:nvSpPr>
          <p:spPr bwMode="auto">
            <a:xfrm>
              <a:off x="6319838" y="3324225"/>
              <a:ext cx="38100" cy="103188"/>
            </a:xfrm>
            <a:custGeom>
              <a:avLst/>
              <a:gdLst>
                <a:gd name="T0" fmla="*/ 1 w 10"/>
                <a:gd name="T1" fmla="*/ 27 h 27"/>
                <a:gd name="T2" fmla="*/ 1 w 10"/>
                <a:gd name="T3" fmla="*/ 1 h 27"/>
                <a:gd name="T4" fmla="*/ 9 w 10"/>
                <a:gd name="T5" fmla="*/ 1 h 27"/>
                <a:gd name="T6" fmla="*/ 9 w 10"/>
                <a:gd name="T7" fmla="*/ 2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7">
                  <a:moveTo>
                    <a:pt x="1" y="27"/>
                  </a:moveTo>
                  <a:cubicBezTo>
                    <a:pt x="1" y="27"/>
                    <a:pt x="0" y="1"/>
                    <a:pt x="1" y="1"/>
                  </a:cubicBezTo>
                  <a:cubicBezTo>
                    <a:pt x="2" y="1"/>
                    <a:pt x="8" y="0"/>
                    <a:pt x="9" y="1"/>
                  </a:cubicBezTo>
                  <a:cubicBezTo>
                    <a:pt x="10" y="2"/>
                    <a:pt x="9" y="19"/>
                    <a:pt x="9" y="21"/>
                  </a:cubicBezTo>
                </a:path>
              </a:pathLst>
            </a:cu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1" name="Freeform 11"/>
            <p:cNvSpPr>
              <a:spLocks/>
            </p:cNvSpPr>
            <p:nvPr/>
          </p:nvSpPr>
          <p:spPr bwMode="auto">
            <a:xfrm>
              <a:off x="5772150" y="3221038"/>
              <a:ext cx="655638" cy="412750"/>
            </a:xfrm>
            <a:custGeom>
              <a:avLst/>
              <a:gdLst>
                <a:gd name="T0" fmla="*/ 53 w 172"/>
                <a:gd name="T1" fmla="*/ 106 h 107"/>
                <a:gd name="T2" fmla="*/ 3 w 172"/>
                <a:gd name="T3" fmla="*/ 91 h 107"/>
                <a:gd name="T4" fmla="*/ 3 w 172"/>
                <a:gd name="T5" fmla="*/ 71 h 107"/>
                <a:gd name="T6" fmla="*/ 25 w 172"/>
                <a:gd name="T7" fmla="*/ 51 h 107"/>
                <a:gd name="T8" fmla="*/ 35 w 172"/>
                <a:gd name="T9" fmla="*/ 51 h 107"/>
                <a:gd name="T10" fmla="*/ 51 w 172"/>
                <a:gd name="T11" fmla="*/ 12 h 107"/>
                <a:gd name="T12" fmla="*/ 92 w 172"/>
                <a:gd name="T13" fmla="*/ 4 h 107"/>
                <a:gd name="T14" fmla="*/ 122 w 172"/>
                <a:gd name="T15" fmla="*/ 33 h 107"/>
                <a:gd name="T16" fmla="*/ 137 w 172"/>
                <a:gd name="T17" fmla="*/ 30 h 107"/>
                <a:gd name="T18" fmla="*/ 162 w 172"/>
                <a:gd name="T19" fmla="*/ 42 h 107"/>
                <a:gd name="T20" fmla="*/ 163 w 172"/>
                <a:gd name="T21" fmla="*/ 85 h 107"/>
                <a:gd name="T22" fmla="*/ 117 w 172"/>
                <a:gd name="T23" fmla="*/ 103 h 107"/>
                <a:gd name="T24" fmla="*/ 60 w 172"/>
                <a:gd name="T25" fmla="*/ 103 h 107"/>
                <a:gd name="T26" fmla="*/ 35 w 172"/>
                <a:gd name="T27" fmla="*/ 95 h 107"/>
                <a:gd name="T28" fmla="*/ 34 w 172"/>
                <a:gd name="T29" fmla="*/ 94 h 107"/>
                <a:gd name="T30" fmla="*/ 38 w 172"/>
                <a:gd name="T31" fmla="*/ 90 h 107"/>
                <a:gd name="T32" fmla="*/ 49 w 172"/>
                <a:gd name="T33" fmla="*/ 88 h 107"/>
                <a:gd name="T34" fmla="*/ 61 w 172"/>
                <a:gd name="T35" fmla="*/ 87 h 107"/>
                <a:gd name="T36" fmla="*/ 68 w 172"/>
                <a:gd name="T37" fmla="*/ 79 h 107"/>
                <a:gd name="T38" fmla="*/ 61 w 172"/>
                <a:gd name="T39" fmla="*/ 57 h 107"/>
                <a:gd name="T40" fmla="*/ 57 w 172"/>
                <a:gd name="T41" fmla="*/ 39 h 107"/>
                <a:gd name="T42" fmla="*/ 62 w 172"/>
                <a:gd name="T43" fmla="*/ 26 h 107"/>
                <a:gd name="T44" fmla="*/ 74 w 172"/>
                <a:gd name="T45" fmla="*/ 18 h 107"/>
                <a:gd name="T46" fmla="*/ 88 w 172"/>
                <a:gd name="T47" fmla="*/ 17 h 107"/>
                <a:gd name="T48" fmla="*/ 101 w 172"/>
                <a:gd name="T49" fmla="*/ 24 h 107"/>
                <a:gd name="T50" fmla="*/ 112 w 172"/>
                <a:gd name="T51" fmla="*/ 55 h 107"/>
                <a:gd name="T52" fmla="*/ 112 w 172"/>
                <a:gd name="T53" fmla="*/ 56 h 107"/>
                <a:gd name="T54" fmla="*/ 109 w 172"/>
                <a:gd name="T55" fmla="*/ 57 h 107"/>
                <a:gd name="T56" fmla="*/ 106 w 172"/>
                <a:gd name="T57" fmla="*/ 60 h 107"/>
                <a:gd name="T58" fmla="*/ 107 w 172"/>
                <a:gd name="T59" fmla="*/ 63 h 107"/>
                <a:gd name="T60" fmla="*/ 107 w 172"/>
                <a:gd name="T61" fmla="*/ 73 h 107"/>
                <a:gd name="T62" fmla="*/ 105 w 172"/>
                <a:gd name="T63" fmla="*/ 76 h 107"/>
                <a:gd name="T64" fmla="*/ 101 w 172"/>
                <a:gd name="T65" fmla="*/ 77 h 107"/>
                <a:gd name="T66" fmla="*/ 95 w 172"/>
                <a:gd name="T67" fmla="*/ 76 h 107"/>
                <a:gd name="T68" fmla="*/ 90 w 172"/>
                <a:gd name="T69" fmla="*/ 77 h 107"/>
                <a:gd name="T70" fmla="*/ 89 w 172"/>
                <a:gd name="T71" fmla="*/ 82 h 107"/>
                <a:gd name="T72" fmla="*/ 97 w 172"/>
                <a:gd name="T73" fmla="*/ 91 h 107"/>
                <a:gd name="T74" fmla="*/ 102 w 172"/>
                <a:gd name="T75" fmla="*/ 89 h 107"/>
                <a:gd name="T76" fmla="*/ 101 w 172"/>
                <a:gd name="T77" fmla="*/ 85 h 107"/>
                <a:gd name="T78" fmla="*/ 93 w 172"/>
                <a:gd name="T79" fmla="*/ 79 h 107"/>
                <a:gd name="T80" fmla="*/ 77 w 172"/>
                <a:gd name="T81" fmla="*/ 74 h 107"/>
                <a:gd name="T82" fmla="*/ 74 w 172"/>
                <a:gd name="T83" fmla="*/ 68 h 107"/>
                <a:gd name="T84" fmla="*/ 73 w 172"/>
                <a:gd name="T85" fmla="*/ 52 h 107"/>
                <a:gd name="T86" fmla="*/ 72 w 172"/>
                <a:gd name="T87" fmla="*/ 50 h 107"/>
                <a:gd name="T88" fmla="*/ 66 w 172"/>
                <a:gd name="T89" fmla="*/ 46 h 107"/>
                <a:gd name="T90" fmla="*/ 62 w 172"/>
                <a:gd name="T91" fmla="*/ 4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2" h="107">
                  <a:moveTo>
                    <a:pt x="53" y="106"/>
                  </a:moveTo>
                  <a:cubicBezTo>
                    <a:pt x="38" y="107"/>
                    <a:pt x="11" y="107"/>
                    <a:pt x="3" y="91"/>
                  </a:cubicBezTo>
                  <a:cubicBezTo>
                    <a:pt x="0" y="85"/>
                    <a:pt x="0" y="77"/>
                    <a:pt x="3" y="71"/>
                  </a:cubicBezTo>
                  <a:cubicBezTo>
                    <a:pt x="6" y="61"/>
                    <a:pt x="14" y="53"/>
                    <a:pt x="25" y="51"/>
                  </a:cubicBezTo>
                  <a:cubicBezTo>
                    <a:pt x="26" y="51"/>
                    <a:pt x="35" y="50"/>
                    <a:pt x="35" y="51"/>
                  </a:cubicBezTo>
                  <a:cubicBezTo>
                    <a:pt x="33" y="37"/>
                    <a:pt x="40" y="22"/>
                    <a:pt x="51" y="12"/>
                  </a:cubicBezTo>
                  <a:cubicBezTo>
                    <a:pt x="62" y="3"/>
                    <a:pt x="78" y="0"/>
                    <a:pt x="92" y="4"/>
                  </a:cubicBezTo>
                  <a:cubicBezTo>
                    <a:pt x="106" y="8"/>
                    <a:pt x="118" y="19"/>
                    <a:pt x="122" y="33"/>
                  </a:cubicBezTo>
                  <a:cubicBezTo>
                    <a:pt x="126" y="30"/>
                    <a:pt x="133" y="30"/>
                    <a:pt x="137" y="30"/>
                  </a:cubicBezTo>
                  <a:cubicBezTo>
                    <a:pt x="147" y="30"/>
                    <a:pt x="156" y="35"/>
                    <a:pt x="162" y="42"/>
                  </a:cubicBezTo>
                  <a:cubicBezTo>
                    <a:pt x="171" y="54"/>
                    <a:pt x="172" y="72"/>
                    <a:pt x="163" y="85"/>
                  </a:cubicBezTo>
                  <a:cubicBezTo>
                    <a:pt x="152" y="99"/>
                    <a:pt x="134" y="101"/>
                    <a:pt x="117" y="103"/>
                  </a:cubicBezTo>
                  <a:cubicBezTo>
                    <a:pt x="98" y="105"/>
                    <a:pt x="79" y="105"/>
                    <a:pt x="60" y="103"/>
                  </a:cubicBezTo>
                  <a:cubicBezTo>
                    <a:pt x="53" y="102"/>
                    <a:pt x="41" y="101"/>
                    <a:pt x="35" y="95"/>
                  </a:cubicBezTo>
                  <a:cubicBezTo>
                    <a:pt x="35" y="95"/>
                    <a:pt x="34" y="94"/>
                    <a:pt x="34" y="94"/>
                  </a:cubicBezTo>
                  <a:cubicBezTo>
                    <a:pt x="34" y="92"/>
                    <a:pt x="36" y="90"/>
                    <a:pt x="38" y="90"/>
                  </a:cubicBezTo>
                  <a:cubicBezTo>
                    <a:pt x="41" y="88"/>
                    <a:pt x="45" y="88"/>
                    <a:pt x="49" y="88"/>
                  </a:cubicBezTo>
                  <a:cubicBezTo>
                    <a:pt x="53" y="88"/>
                    <a:pt x="57" y="88"/>
                    <a:pt x="61" y="87"/>
                  </a:cubicBezTo>
                  <a:cubicBezTo>
                    <a:pt x="65" y="85"/>
                    <a:pt x="68" y="83"/>
                    <a:pt x="68" y="79"/>
                  </a:cubicBezTo>
                  <a:cubicBezTo>
                    <a:pt x="70" y="71"/>
                    <a:pt x="65" y="63"/>
                    <a:pt x="61" y="57"/>
                  </a:cubicBezTo>
                  <a:cubicBezTo>
                    <a:pt x="58" y="51"/>
                    <a:pt x="57" y="45"/>
                    <a:pt x="57" y="39"/>
                  </a:cubicBezTo>
                  <a:cubicBezTo>
                    <a:pt x="57" y="34"/>
                    <a:pt x="59" y="29"/>
                    <a:pt x="62" y="26"/>
                  </a:cubicBezTo>
                  <a:cubicBezTo>
                    <a:pt x="65" y="22"/>
                    <a:pt x="69" y="19"/>
                    <a:pt x="74" y="18"/>
                  </a:cubicBezTo>
                  <a:cubicBezTo>
                    <a:pt x="78" y="16"/>
                    <a:pt x="84" y="16"/>
                    <a:pt x="88" y="17"/>
                  </a:cubicBezTo>
                  <a:cubicBezTo>
                    <a:pt x="93" y="18"/>
                    <a:pt x="98" y="21"/>
                    <a:pt x="101" y="24"/>
                  </a:cubicBezTo>
                  <a:cubicBezTo>
                    <a:pt x="108" y="33"/>
                    <a:pt x="107" y="45"/>
                    <a:pt x="112" y="55"/>
                  </a:cubicBezTo>
                  <a:cubicBezTo>
                    <a:pt x="112" y="55"/>
                    <a:pt x="112" y="56"/>
                    <a:pt x="112" y="56"/>
                  </a:cubicBezTo>
                  <a:cubicBezTo>
                    <a:pt x="112" y="57"/>
                    <a:pt x="110" y="57"/>
                    <a:pt x="109" y="57"/>
                  </a:cubicBezTo>
                  <a:cubicBezTo>
                    <a:pt x="107" y="57"/>
                    <a:pt x="107" y="58"/>
                    <a:pt x="106" y="60"/>
                  </a:cubicBezTo>
                  <a:cubicBezTo>
                    <a:pt x="106" y="61"/>
                    <a:pt x="107" y="62"/>
                    <a:pt x="107" y="63"/>
                  </a:cubicBezTo>
                  <a:cubicBezTo>
                    <a:pt x="107" y="66"/>
                    <a:pt x="107" y="70"/>
                    <a:pt x="107" y="73"/>
                  </a:cubicBezTo>
                  <a:cubicBezTo>
                    <a:pt x="106" y="74"/>
                    <a:pt x="106" y="75"/>
                    <a:pt x="105" y="76"/>
                  </a:cubicBezTo>
                  <a:cubicBezTo>
                    <a:pt x="104" y="77"/>
                    <a:pt x="102" y="77"/>
                    <a:pt x="101" y="77"/>
                  </a:cubicBezTo>
                  <a:cubicBezTo>
                    <a:pt x="99" y="76"/>
                    <a:pt x="97" y="76"/>
                    <a:pt x="95" y="76"/>
                  </a:cubicBezTo>
                  <a:cubicBezTo>
                    <a:pt x="94" y="76"/>
                    <a:pt x="91" y="76"/>
                    <a:pt x="90" y="77"/>
                  </a:cubicBezTo>
                  <a:cubicBezTo>
                    <a:pt x="89" y="78"/>
                    <a:pt x="89" y="80"/>
                    <a:pt x="89" y="82"/>
                  </a:cubicBezTo>
                  <a:cubicBezTo>
                    <a:pt x="90" y="86"/>
                    <a:pt x="94" y="90"/>
                    <a:pt x="97" y="91"/>
                  </a:cubicBezTo>
                  <a:cubicBezTo>
                    <a:pt x="99" y="91"/>
                    <a:pt x="101" y="90"/>
                    <a:pt x="102" y="89"/>
                  </a:cubicBezTo>
                  <a:cubicBezTo>
                    <a:pt x="103" y="88"/>
                    <a:pt x="102" y="86"/>
                    <a:pt x="101" y="85"/>
                  </a:cubicBezTo>
                  <a:cubicBezTo>
                    <a:pt x="100" y="82"/>
                    <a:pt x="96" y="80"/>
                    <a:pt x="93" y="79"/>
                  </a:cubicBezTo>
                  <a:cubicBezTo>
                    <a:pt x="88" y="77"/>
                    <a:pt x="81" y="78"/>
                    <a:pt x="77" y="74"/>
                  </a:cubicBezTo>
                  <a:cubicBezTo>
                    <a:pt x="75" y="73"/>
                    <a:pt x="75" y="70"/>
                    <a:pt x="74" y="68"/>
                  </a:cubicBezTo>
                  <a:cubicBezTo>
                    <a:pt x="73" y="62"/>
                    <a:pt x="73" y="58"/>
                    <a:pt x="73" y="52"/>
                  </a:cubicBezTo>
                  <a:cubicBezTo>
                    <a:pt x="72" y="51"/>
                    <a:pt x="72" y="50"/>
                    <a:pt x="72" y="50"/>
                  </a:cubicBezTo>
                  <a:cubicBezTo>
                    <a:pt x="71" y="48"/>
                    <a:pt x="67" y="48"/>
                    <a:pt x="66" y="46"/>
                  </a:cubicBezTo>
                  <a:cubicBezTo>
                    <a:pt x="65" y="45"/>
                    <a:pt x="63" y="42"/>
                    <a:pt x="62" y="40"/>
                  </a:cubicBezTo>
                </a:path>
              </a:pathLst>
            </a:cu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2" name="Freeform 12"/>
            <p:cNvSpPr>
              <a:spLocks/>
            </p:cNvSpPr>
            <p:nvPr/>
          </p:nvSpPr>
          <p:spPr bwMode="auto">
            <a:xfrm>
              <a:off x="6008688" y="3302000"/>
              <a:ext cx="141288" cy="65088"/>
            </a:xfrm>
            <a:custGeom>
              <a:avLst/>
              <a:gdLst>
                <a:gd name="T0" fmla="*/ 37 w 37"/>
                <a:gd name="T1" fmla="*/ 9 h 17"/>
                <a:gd name="T2" fmla="*/ 30 w 37"/>
                <a:gd name="T3" fmla="*/ 1 h 17"/>
                <a:gd name="T4" fmla="*/ 28 w 37"/>
                <a:gd name="T5" fmla="*/ 0 h 17"/>
                <a:gd name="T6" fmla="*/ 13 w 37"/>
                <a:gd name="T7" fmla="*/ 0 h 17"/>
                <a:gd name="T8" fmla="*/ 11 w 37"/>
                <a:gd name="T9" fmla="*/ 1 h 17"/>
                <a:gd name="T10" fmla="*/ 0 w 37"/>
                <a:gd name="T11" fmla="*/ 9 h 17"/>
                <a:gd name="T12" fmla="*/ 0 w 37"/>
                <a:gd name="T13" fmla="*/ 11 h 17"/>
                <a:gd name="T14" fmla="*/ 0 w 37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7">
                  <a:moveTo>
                    <a:pt x="37" y="9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0"/>
                    <a:pt x="28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0"/>
                    <a:pt x="11" y="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0" y="17"/>
                    <a:pt x="0" y="17"/>
                    <a:pt x="0" y="17"/>
                  </a:cubicBezTo>
                </a:path>
              </a:pathLst>
            </a:cu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3" name="Freeform 13"/>
            <p:cNvSpPr>
              <a:spLocks/>
            </p:cNvSpPr>
            <p:nvPr/>
          </p:nvSpPr>
          <p:spPr bwMode="auto">
            <a:xfrm>
              <a:off x="6103938" y="3348038"/>
              <a:ext cx="49213" cy="53975"/>
            </a:xfrm>
            <a:custGeom>
              <a:avLst/>
              <a:gdLst>
                <a:gd name="T0" fmla="*/ 13 w 13"/>
                <a:gd name="T1" fmla="*/ 0 h 14"/>
                <a:gd name="T2" fmla="*/ 13 w 13"/>
                <a:gd name="T3" fmla="*/ 7 h 14"/>
                <a:gd name="T4" fmla="*/ 13 w 13"/>
                <a:gd name="T5" fmla="*/ 8 h 14"/>
                <a:gd name="T6" fmla="*/ 9 w 13"/>
                <a:gd name="T7" fmla="*/ 12 h 14"/>
                <a:gd name="T8" fmla="*/ 7 w 13"/>
                <a:gd name="T9" fmla="*/ 13 h 14"/>
                <a:gd name="T10" fmla="*/ 0 w 13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13" y="0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8"/>
                    <a:pt x="13" y="8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8" y="12"/>
                    <a:pt x="8" y="12"/>
                    <a:pt x="7" y="13"/>
                  </a:cubicBezTo>
                  <a:cubicBezTo>
                    <a:pt x="0" y="14"/>
                    <a:pt x="0" y="14"/>
                    <a:pt x="0" y="14"/>
                  </a:cubicBezTo>
                </a:path>
              </a:pathLst>
            </a:cu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4" name="Oval 14"/>
            <p:cNvSpPr>
              <a:spLocks noChangeArrowheads="1"/>
            </p:cNvSpPr>
            <p:nvPr/>
          </p:nvSpPr>
          <p:spPr bwMode="auto">
            <a:xfrm>
              <a:off x="6046788" y="3340100"/>
              <a:ext cx="19050" cy="23813"/>
            </a:xfrm>
            <a:prstGeom prst="ellips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5" name="Oval 15"/>
            <p:cNvSpPr>
              <a:spLocks noChangeArrowheads="1"/>
            </p:cNvSpPr>
            <p:nvPr/>
          </p:nvSpPr>
          <p:spPr bwMode="auto">
            <a:xfrm>
              <a:off x="6092825" y="3363913"/>
              <a:ext cx="15875" cy="14288"/>
            </a:xfrm>
            <a:prstGeom prst="ellips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6" name="Oval 16"/>
            <p:cNvSpPr>
              <a:spLocks noChangeArrowheads="1"/>
            </p:cNvSpPr>
            <p:nvPr/>
          </p:nvSpPr>
          <p:spPr bwMode="auto">
            <a:xfrm>
              <a:off x="6111875" y="3332163"/>
              <a:ext cx="15875" cy="15875"/>
            </a:xfrm>
            <a:prstGeom prst="ellips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7" name="Oval 17"/>
            <p:cNvSpPr>
              <a:spLocks noChangeArrowheads="1"/>
            </p:cNvSpPr>
            <p:nvPr/>
          </p:nvSpPr>
          <p:spPr bwMode="auto">
            <a:xfrm>
              <a:off x="6065838" y="3317875"/>
              <a:ext cx="15875" cy="14288"/>
            </a:xfrm>
            <a:prstGeom prst="ellips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8" name="Oval 18"/>
            <p:cNvSpPr>
              <a:spLocks noChangeArrowheads="1"/>
            </p:cNvSpPr>
            <p:nvPr/>
          </p:nvSpPr>
          <p:spPr bwMode="auto">
            <a:xfrm>
              <a:off x="6069013" y="3390900"/>
              <a:ext cx="15875" cy="14288"/>
            </a:xfrm>
            <a:prstGeom prst="ellips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9" name="Oval 19"/>
            <p:cNvSpPr>
              <a:spLocks noChangeArrowheads="1"/>
            </p:cNvSpPr>
            <p:nvPr/>
          </p:nvSpPr>
          <p:spPr bwMode="auto">
            <a:xfrm>
              <a:off x="6038850" y="3378200"/>
              <a:ext cx="11113" cy="12700"/>
            </a:xfrm>
            <a:prstGeom prst="ellips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0" name="Oval 20"/>
            <p:cNvSpPr>
              <a:spLocks noChangeArrowheads="1"/>
            </p:cNvSpPr>
            <p:nvPr/>
          </p:nvSpPr>
          <p:spPr bwMode="auto">
            <a:xfrm>
              <a:off x="6000750" y="3367088"/>
              <a:ext cx="11113" cy="7938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4A4A43"/>
              </a:solidFill>
              <a:round/>
              <a:headEnd/>
              <a:tailEnd/>
            </a:ln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1" name="Oval 21"/>
            <p:cNvSpPr>
              <a:spLocks noChangeArrowheads="1"/>
            </p:cNvSpPr>
            <p:nvPr/>
          </p:nvSpPr>
          <p:spPr bwMode="auto">
            <a:xfrm>
              <a:off x="6000750" y="3367088"/>
              <a:ext cx="11113" cy="7938"/>
            </a:xfrm>
            <a:prstGeom prst="ellips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2" name="Oval 22"/>
            <p:cNvSpPr>
              <a:spLocks noChangeArrowheads="1"/>
            </p:cNvSpPr>
            <p:nvPr/>
          </p:nvSpPr>
          <p:spPr bwMode="auto">
            <a:xfrm>
              <a:off x="6024563" y="3398838"/>
              <a:ext cx="6350" cy="635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4A4A43"/>
              </a:solidFill>
              <a:round/>
              <a:headEnd/>
              <a:tailEnd/>
            </a:ln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3" name="Oval 23"/>
            <p:cNvSpPr>
              <a:spLocks noChangeArrowheads="1"/>
            </p:cNvSpPr>
            <p:nvPr/>
          </p:nvSpPr>
          <p:spPr bwMode="auto">
            <a:xfrm>
              <a:off x="6024563" y="3398838"/>
              <a:ext cx="6350" cy="6350"/>
            </a:xfrm>
            <a:prstGeom prst="ellips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4" name="Oval 24"/>
            <p:cNvSpPr>
              <a:spLocks noChangeArrowheads="1"/>
            </p:cNvSpPr>
            <p:nvPr/>
          </p:nvSpPr>
          <p:spPr bwMode="auto">
            <a:xfrm>
              <a:off x="6146800" y="3336925"/>
              <a:ext cx="11113" cy="14288"/>
            </a:xfrm>
            <a:prstGeom prst="ellips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5" name="Oval 25"/>
            <p:cNvSpPr>
              <a:spLocks noChangeArrowheads="1"/>
            </p:cNvSpPr>
            <p:nvPr/>
          </p:nvSpPr>
          <p:spPr bwMode="auto">
            <a:xfrm>
              <a:off x="6130925" y="3382963"/>
              <a:ext cx="11113" cy="1587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4A4A43"/>
              </a:solidFill>
              <a:round/>
              <a:headEnd/>
              <a:tailEnd/>
            </a:ln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6" name="Oval 26"/>
            <p:cNvSpPr>
              <a:spLocks noChangeArrowheads="1"/>
            </p:cNvSpPr>
            <p:nvPr/>
          </p:nvSpPr>
          <p:spPr bwMode="auto">
            <a:xfrm>
              <a:off x="6130925" y="3382963"/>
              <a:ext cx="11113" cy="15875"/>
            </a:xfrm>
            <a:prstGeom prst="ellips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7" name="Oval 27"/>
            <p:cNvSpPr>
              <a:spLocks noChangeArrowheads="1"/>
            </p:cNvSpPr>
            <p:nvPr/>
          </p:nvSpPr>
          <p:spPr bwMode="auto">
            <a:xfrm>
              <a:off x="6100763" y="3297238"/>
              <a:ext cx="7938" cy="1270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4A4A43"/>
              </a:solidFill>
              <a:round/>
              <a:headEnd/>
              <a:tailEnd/>
            </a:ln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8" name="Oval 28"/>
            <p:cNvSpPr>
              <a:spLocks noChangeArrowheads="1"/>
            </p:cNvSpPr>
            <p:nvPr/>
          </p:nvSpPr>
          <p:spPr bwMode="auto">
            <a:xfrm>
              <a:off x="6100763" y="3297238"/>
              <a:ext cx="7938" cy="12700"/>
            </a:xfrm>
            <a:prstGeom prst="ellips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9" name="Oval 29"/>
            <p:cNvSpPr>
              <a:spLocks noChangeArrowheads="1"/>
            </p:cNvSpPr>
            <p:nvPr/>
          </p:nvSpPr>
          <p:spPr bwMode="auto">
            <a:xfrm>
              <a:off x="6049963" y="3297238"/>
              <a:ext cx="7938" cy="1270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4A4A43"/>
              </a:solidFill>
              <a:round/>
              <a:headEnd/>
              <a:tailEnd/>
            </a:ln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0" name="Oval 30"/>
            <p:cNvSpPr>
              <a:spLocks noChangeArrowheads="1"/>
            </p:cNvSpPr>
            <p:nvPr/>
          </p:nvSpPr>
          <p:spPr bwMode="auto">
            <a:xfrm>
              <a:off x="6049963" y="3297238"/>
              <a:ext cx="7938" cy="12700"/>
            </a:xfrm>
            <a:prstGeom prst="ellips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1" name="Oval 31"/>
            <p:cNvSpPr>
              <a:spLocks noChangeArrowheads="1"/>
            </p:cNvSpPr>
            <p:nvPr/>
          </p:nvSpPr>
          <p:spPr bwMode="auto">
            <a:xfrm>
              <a:off x="6011863" y="3324225"/>
              <a:ext cx="12700" cy="1270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4A4A43"/>
              </a:solidFill>
              <a:round/>
              <a:headEnd/>
              <a:tailEnd/>
            </a:ln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2" name="Oval 32"/>
            <p:cNvSpPr>
              <a:spLocks noChangeArrowheads="1"/>
            </p:cNvSpPr>
            <p:nvPr/>
          </p:nvSpPr>
          <p:spPr bwMode="auto">
            <a:xfrm>
              <a:off x="6011863" y="3324225"/>
              <a:ext cx="12700" cy="12700"/>
            </a:xfrm>
            <a:prstGeom prst="ellips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3" name="Line 33"/>
            <p:cNvSpPr>
              <a:spLocks noChangeShapeType="1"/>
            </p:cNvSpPr>
            <p:nvPr/>
          </p:nvSpPr>
          <p:spPr bwMode="auto">
            <a:xfrm flipV="1">
              <a:off x="6081713" y="3305175"/>
              <a:ext cx="19050" cy="15875"/>
            </a:xfrm>
            <a:prstGeom prst="lin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4" name="Line 34"/>
            <p:cNvSpPr>
              <a:spLocks noChangeShapeType="1"/>
            </p:cNvSpPr>
            <p:nvPr/>
          </p:nvSpPr>
          <p:spPr bwMode="auto">
            <a:xfrm>
              <a:off x="6108700" y="3305175"/>
              <a:ext cx="6350" cy="26988"/>
            </a:xfrm>
            <a:prstGeom prst="lin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5" name="Line 35"/>
            <p:cNvSpPr>
              <a:spLocks noChangeShapeType="1"/>
            </p:cNvSpPr>
            <p:nvPr/>
          </p:nvSpPr>
          <p:spPr bwMode="auto">
            <a:xfrm>
              <a:off x="6127750" y="3340100"/>
              <a:ext cx="19050" cy="4763"/>
            </a:xfrm>
            <a:prstGeom prst="lin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6" name="Line 36"/>
            <p:cNvSpPr>
              <a:spLocks noChangeShapeType="1"/>
            </p:cNvSpPr>
            <p:nvPr/>
          </p:nvSpPr>
          <p:spPr bwMode="auto">
            <a:xfrm flipV="1">
              <a:off x="6138863" y="3348038"/>
              <a:ext cx="14288" cy="38100"/>
            </a:xfrm>
            <a:prstGeom prst="lin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7" name="Line 37"/>
            <p:cNvSpPr>
              <a:spLocks noChangeShapeType="1"/>
            </p:cNvSpPr>
            <p:nvPr/>
          </p:nvSpPr>
          <p:spPr bwMode="auto">
            <a:xfrm flipV="1">
              <a:off x="6108700" y="3348038"/>
              <a:ext cx="38100" cy="23813"/>
            </a:xfrm>
            <a:prstGeom prst="lin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8" name="Line 38"/>
            <p:cNvSpPr>
              <a:spLocks noChangeShapeType="1"/>
            </p:cNvSpPr>
            <p:nvPr/>
          </p:nvSpPr>
          <p:spPr bwMode="auto">
            <a:xfrm>
              <a:off x="6084888" y="3398838"/>
              <a:ext cx="19050" cy="3175"/>
            </a:xfrm>
            <a:prstGeom prst="lin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9" name="Line 39"/>
            <p:cNvSpPr>
              <a:spLocks noChangeShapeType="1"/>
            </p:cNvSpPr>
            <p:nvPr/>
          </p:nvSpPr>
          <p:spPr bwMode="auto">
            <a:xfrm flipV="1">
              <a:off x="6081713" y="3375025"/>
              <a:ext cx="14288" cy="19050"/>
            </a:xfrm>
            <a:prstGeom prst="lin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0" name="Line 40"/>
            <p:cNvSpPr>
              <a:spLocks noChangeShapeType="1"/>
            </p:cNvSpPr>
            <p:nvPr/>
          </p:nvSpPr>
          <p:spPr bwMode="auto">
            <a:xfrm flipH="1" flipV="1">
              <a:off x="6057900" y="3363913"/>
              <a:ext cx="15875" cy="26988"/>
            </a:xfrm>
            <a:prstGeom prst="lin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1" name="Line 41"/>
            <p:cNvSpPr>
              <a:spLocks noChangeShapeType="1"/>
            </p:cNvSpPr>
            <p:nvPr/>
          </p:nvSpPr>
          <p:spPr bwMode="auto">
            <a:xfrm flipV="1">
              <a:off x="6062663" y="3332163"/>
              <a:ext cx="6350" cy="12700"/>
            </a:xfrm>
            <a:prstGeom prst="lin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2" name="Line 42"/>
            <p:cNvSpPr>
              <a:spLocks noChangeShapeType="1"/>
            </p:cNvSpPr>
            <p:nvPr/>
          </p:nvSpPr>
          <p:spPr bwMode="auto">
            <a:xfrm>
              <a:off x="6076950" y="3328988"/>
              <a:ext cx="19050" cy="34925"/>
            </a:xfrm>
            <a:prstGeom prst="lin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3" name="Line 43"/>
            <p:cNvSpPr>
              <a:spLocks noChangeShapeType="1"/>
            </p:cNvSpPr>
            <p:nvPr/>
          </p:nvSpPr>
          <p:spPr bwMode="auto">
            <a:xfrm>
              <a:off x="6081713" y="3328988"/>
              <a:ext cx="30163" cy="7938"/>
            </a:xfrm>
            <a:prstGeom prst="lin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4" name="Line 44"/>
            <p:cNvSpPr>
              <a:spLocks noChangeShapeType="1"/>
            </p:cNvSpPr>
            <p:nvPr/>
          </p:nvSpPr>
          <p:spPr bwMode="auto">
            <a:xfrm>
              <a:off x="6065838" y="3355975"/>
              <a:ext cx="26988" cy="11113"/>
            </a:xfrm>
            <a:prstGeom prst="lin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5" name="Line 45"/>
            <p:cNvSpPr>
              <a:spLocks noChangeShapeType="1"/>
            </p:cNvSpPr>
            <p:nvPr/>
          </p:nvSpPr>
          <p:spPr bwMode="auto">
            <a:xfrm>
              <a:off x="6103938" y="3375025"/>
              <a:ext cx="26988" cy="15875"/>
            </a:xfrm>
            <a:prstGeom prst="lin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6" name="Line 46"/>
            <p:cNvSpPr>
              <a:spLocks noChangeShapeType="1"/>
            </p:cNvSpPr>
            <p:nvPr/>
          </p:nvSpPr>
          <p:spPr bwMode="auto">
            <a:xfrm>
              <a:off x="6024563" y="3336925"/>
              <a:ext cx="22225" cy="11113"/>
            </a:xfrm>
            <a:prstGeom prst="lin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7" name="Line 47"/>
            <p:cNvSpPr>
              <a:spLocks noChangeShapeType="1"/>
            </p:cNvSpPr>
            <p:nvPr/>
          </p:nvSpPr>
          <p:spPr bwMode="auto">
            <a:xfrm flipH="1" flipV="1">
              <a:off x="6049963" y="3309938"/>
              <a:ext cx="4763" cy="30163"/>
            </a:xfrm>
            <a:prstGeom prst="lin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8" name="Line 48"/>
            <p:cNvSpPr>
              <a:spLocks noChangeShapeType="1"/>
            </p:cNvSpPr>
            <p:nvPr/>
          </p:nvSpPr>
          <p:spPr bwMode="auto">
            <a:xfrm flipV="1">
              <a:off x="6008688" y="3355975"/>
              <a:ext cx="38100" cy="11113"/>
            </a:xfrm>
            <a:prstGeom prst="lin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9" name="Line 49"/>
            <p:cNvSpPr>
              <a:spLocks noChangeShapeType="1"/>
            </p:cNvSpPr>
            <p:nvPr/>
          </p:nvSpPr>
          <p:spPr bwMode="auto">
            <a:xfrm flipV="1">
              <a:off x="6030913" y="3390900"/>
              <a:ext cx="12700" cy="7938"/>
            </a:xfrm>
            <a:prstGeom prst="lin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0" name="Line 50"/>
            <p:cNvSpPr>
              <a:spLocks noChangeShapeType="1"/>
            </p:cNvSpPr>
            <p:nvPr/>
          </p:nvSpPr>
          <p:spPr bwMode="auto">
            <a:xfrm flipH="1">
              <a:off x="6046788" y="3363913"/>
              <a:ext cx="7938" cy="14288"/>
            </a:xfrm>
            <a:prstGeom prst="lin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1" name="Line 51"/>
            <p:cNvSpPr>
              <a:spLocks noChangeShapeType="1"/>
            </p:cNvSpPr>
            <p:nvPr/>
          </p:nvSpPr>
          <p:spPr bwMode="auto">
            <a:xfrm>
              <a:off x="6049963" y="3386138"/>
              <a:ext cx="19050" cy="7938"/>
            </a:xfrm>
            <a:prstGeom prst="lin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2" name="Line 52"/>
            <p:cNvSpPr>
              <a:spLocks noChangeShapeType="1"/>
            </p:cNvSpPr>
            <p:nvPr/>
          </p:nvSpPr>
          <p:spPr bwMode="auto">
            <a:xfrm>
              <a:off x="6011863" y="3371850"/>
              <a:ext cx="26988" cy="11113"/>
            </a:xfrm>
            <a:prstGeom prst="lin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3" name="Line 53"/>
            <p:cNvSpPr>
              <a:spLocks noChangeShapeType="1"/>
            </p:cNvSpPr>
            <p:nvPr/>
          </p:nvSpPr>
          <p:spPr bwMode="auto">
            <a:xfrm>
              <a:off x="6057900" y="3305175"/>
              <a:ext cx="11113" cy="12700"/>
            </a:xfrm>
            <a:prstGeom prst="lin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4" name="Oval 54"/>
            <p:cNvSpPr>
              <a:spLocks noChangeArrowheads="1"/>
            </p:cNvSpPr>
            <p:nvPr/>
          </p:nvSpPr>
          <p:spPr bwMode="auto">
            <a:xfrm>
              <a:off x="6049963" y="3409950"/>
              <a:ext cx="7938" cy="7938"/>
            </a:xfrm>
            <a:prstGeom prst="ellips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5" name="Line 55"/>
            <p:cNvSpPr>
              <a:spLocks noChangeShapeType="1"/>
            </p:cNvSpPr>
            <p:nvPr/>
          </p:nvSpPr>
          <p:spPr bwMode="auto">
            <a:xfrm flipH="1">
              <a:off x="6057900" y="3405188"/>
              <a:ext cx="15875" cy="7938"/>
            </a:xfrm>
            <a:prstGeom prst="line">
              <a:avLst/>
            </a:prstGeom>
            <a:noFill/>
            <a:ln w="12700" cap="flat">
              <a:solidFill>
                <a:srgbClr val="4A4A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4804806" y="2821062"/>
            <a:ext cx="2073062" cy="1057261"/>
            <a:chOff x="5142648" y="3224563"/>
            <a:chExt cx="1548629" cy="789801"/>
          </a:xfrm>
        </p:grpSpPr>
        <p:pic>
          <p:nvPicPr>
            <p:cNvPr id="187" name="图片 18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2648" y="3224563"/>
              <a:ext cx="1548629" cy="789801"/>
            </a:xfrm>
            <a:prstGeom prst="rect">
              <a:avLst/>
            </a:prstGeom>
          </p:spPr>
        </p:pic>
        <p:sp>
          <p:nvSpPr>
            <p:cNvPr id="188" name="矩形 5"/>
            <p:cNvSpPr/>
            <p:nvPr/>
          </p:nvSpPr>
          <p:spPr>
            <a:xfrm>
              <a:off x="5893083" y="3353748"/>
              <a:ext cx="484433" cy="538831"/>
            </a:xfrm>
            <a:custGeom>
              <a:avLst/>
              <a:gdLst>
                <a:gd name="connsiteX0" fmla="*/ 0 w 2052438"/>
                <a:gd name="connsiteY0" fmla="*/ 0 h 1954131"/>
                <a:gd name="connsiteX1" fmla="*/ 2052438 w 2052438"/>
                <a:gd name="connsiteY1" fmla="*/ 0 h 1954131"/>
                <a:gd name="connsiteX2" fmla="*/ 2052438 w 2052438"/>
                <a:gd name="connsiteY2" fmla="*/ 1954131 h 1954131"/>
                <a:gd name="connsiteX3" fmla="*/ 0 w 2052438"/>
                <a:gd name="connsiteY3" fmla="*/ 1954131 h 1954131"/>
                <a:gd name="connsiteX4" fmla="*/ 0 w 2052438"/>
                <a:gd name="connsiteY4" fmla="*/ 0 h 1954131"/>
                <a:gd name="connsiteX0" fmla="*/ 0 w 2052438"/>
                <a:gd name="connsiteY0" fmla="*/ 0 h 2236764"/>
                <a:gd name="connsiteX1" fmla="*/ 2052438 w 2052438"/>
                <a:gd name="connsiteY1" fmla="*/ 0 h 2236764"/>
                <a:gd name="connsiteX2" fmla="*/ 2002562 w 2052438"/>
                <a:gd name="connsiteY2" fmla="*/ 2236764 h 2236764"/>
                <a:gd name="connsiteX3" fmla="*/ 0 w 2052438"/>
                <a:gd name="connsiteY3" fmla="*/ 1954131 h 2236764"/>
                <a:gd name="connsiteX4" fmla="*/ 0 w 2052438"/>
                <a:gd name="connsiteY4" fmla="*/ 0 h 2236764"/>
                <a:gd name="connsiteX0" fmla="*/ 16625 w 2069063"/>
                <a:gd name="connsiteY0" fmla="*/ 0 h 2236764"/>
                <a:gd name="connsiteX1" fmla="*/ 2069063 w 2069063"/>
                <a:gd name="connsiteY1" fmla="*/ 0 h 2236764"/>
                <a:gd name="connsiteX2" fmla="*/ 2019187 w 2069063"/>
                <a:gd name="connsiteY2" fmla="*/ 2236764 h 2236764"/>
                <a:gd name="connsiteX3" fmla="*/ 0 w 2069063"/>
                <a:gd name="connsiteY3" fmla="*/ 2103760 h 2236764"/>
                <a:gd name="connsiteX4" fmla="*/ 16625 w 2069063"/>
                <a:gd name="connsiteY4" fmla="*/ 0 h 2236764"/>
                <a:gd name="connsiteX0" fmla="*/ 16625 w 2035813"/>
                <a:gd name="connsiteY0" fmla="*/ 83128 h 2319892"/>
                <a:gd name="connsiteX1" fmla="*/ 2035813 w 2035813"/>
                <a:gd name="connsiteY1" fmla="*/ 0 h 2319892"/>
                <a:gd name="connsiteX2" fmla="*/ 2019187 w 2035813"/>
                <a:gd name="connsiteY2" fmla="*/ 2319892 h 2319892"/>
                <a:gd name="connsiteX3" fmla="*/ 0 w 2035813"/>
                <a:gd name="connsiteY3" fmla="*/ 2186888 h 2319892"/>
                <a:gd name="connsiteX4" fmla="*/ 16625 w 2035813"/>
                <a:gd name="connsiteY4" fmla="*/ 83128 h 2319892"/>
                <a:gd name="connsiteX0" fmla="*/ 0 w 2085690"/>
                <a:gd name="connsiteY0" fmla="*/ 83128 h 2319892"/>
                <a:gd name="connsiteX1" fmla="*/ 2085690 w 2085690"/>
                <a:gd name="connsiteY1" fmla="*/ 0 h 2319892"/>
                <a:gd name="connsiteX2" fmla="*/ 2069064 w 2085690"/>
                <a:gd name="connsiteY2" fmla="*/ 2319892 h 2319892"/>
                <a:gd name="connsiteX3" fmla="*/ 49877 w 2085690"/>
                <a:gd name="connsiteY3" fmla="*/ 2186888 h 2319892"/>
                <a:gd name="connsiteX4" fmla="*/ 0 w 2085690"/>
                <a:gd name="connsiteY4" fmla="*/ 83128 h 2319892"/>
                <a:gd name="connsiteX0" fmla="*/ 0 w 2085690"/>
                <a:gd name="connsiteY0" fmla="*/ 83128 h 2319892"/>
                <a:gd name="connsiteX1" fmla="*/ 2085690 w 2085690"/>
                <a:gd name="connsiteY1" fmla="*/ 0 h 2319892"/>
                <a:gd name="connsiteX2" fmla="*/ 2069064 w 2085690"/>
                <a:gd name="connsiteY2" fmla="*/ 2319892 h 2319892"/>
                <a:gd name="connsiteX3" fmla="*/ 1 w 2085690"/>
                <a:gd name="connsiteY3" fmla="*/ 2170262 h 2319892"/>
                <a:gd name="connsiteX4" fmla="*/ 0 w 2085690"/>
                <a:gd name="connsiteY4" fmla="*/ 83128 h 2319892"/>
                <a:gd name="connsiteX0" fmla="*/ 16624 w 2085689"/>
                <a:gd name="connsiteY0" fmla="*/ 66502 h 2319892"/>
                <a:gd name="connsiteX1" fmla="*/ 2085689 w 2085689"/>
                <a:gd name="connsiteY1" fmla="*/ 0 h 2319892"/>
                <a:gd name="connsiteX2" fmla="*/ 2069063 w 2085689"/>
                <a:gd name="connsiteY2" fmla="*/ 2319892 h 2319892"/>
                <a:gd name="connsiteX3" fmla="*/ 0 w 2085689"/>
                <a:gd name="connsiteY3" fmla="*/ 2170262 h 2319892"/>
                <a:gd name="connsiteX4" fmla="*/ 16624 w 2085689"/>
                <a:gd name="connsiteY4" fmla="*/ 66502 h 2319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5689" h="2319892">
                  <a:moveTo>
                    <a:pt x="16624" y="66502"/>
                  </a:moveTo>
                  <a:lnTo>
                    <a:pt x="2085689" y="0"/>
                  </a:lnTo>
                  <a:lnTo>
                    <a:pt x="2069063" y="2319892"/>
                  </a:lnTo>
                  <a:lnTo>
                    <a:pt x="0" y="2170262"/>
                  </a:lnTo>
                  <a:cubicBezTo>
                    <a:pt x="0" y="1474551"/>
                    <a:pt x="16624" y="762213"/>
                    <a:pt x="16624" y="66502"/>
                  </a:cubicBezTo>
                  <a:close/>
                </a:path>
              </a:pathLst>
            </a:custGeom>
            <a:gradFill>
              <a:gsLst>
                <a:gs pos="58200">
                  <a:srgbClr val="3E3E3E"/>
                </a:gs>
                <a:gs pos="0">
                  <a:srgbClr val="181818"/>
                </a:gs>
                <a:gs pos="100000">
                  <a:srgbClr val="6F6F6F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89" name="组合 188"/>
            <p:cNvGrpSpPr/>
            <p:nvPr/>
          </p:nvGrpSpPr>
          <p:grpSpPr>
            <a:xfrm>
              <a:off x="5900462" y="3463192"/>
              <a:ext cx="450339" cy="263838"/>
              <a:chOff x="-773207" y="3040400"/>
              <a:chExt cx="882030" cy="516750"/>
            </a:xfrm>
          </p:grpSpPr>
          <p:sp>
            <p:nvSpPr>
              <p:cNvPr id="190" name="Freeform 5"/>
              <p:cNvSpPr>
                <a:spLocks/>
              </p:cNvSpPr>
              <p:nvPr/>
            </p:nvSpPr>
            <p:spPr bwMode="auto">
              <a:xfrm>
                <a:off x="-773207" y="3470080"/>
                <a:ext cx="126740" cy="87070"/>
              </a:xfrm>
              <a:custGeom>
                <a:avLst/>
                <a:gdLst>
                  <a:gd name="T0" fmla="*/ 0 w 104"/>
                  <a:gd name="T1" fmla="*/ 69 h 71"/>
                  <a:gd name="T2" fmla="*/ 12 w 104"/>
                  <a:gd name="T3" fmla="*/ 34 h 71"/>
                  <a:gd name="T4" fmla="*/ 23 w 104"/>
                  <a:gd name="T5" fmla="*/ 1 h 71"/>
                  <a:gd name="T6" fmla="*/ 40 w 104"/>
                  <a:gd name="T7" fmla="*/ 1 h 71"/>
                  <a:gd name="T8" fmla="*/ 56 w 104"/>
                  <a:gd name="T9" fmla="*/ 2 h 71"/>
                  <a:gd name="T10" fmla="*/ 52 w 104"/>
                  <a:gd name="T11" fmla="*/ 16 h 71"/>
                  <a:gd name="T12" fmla="*/ 47 w 104"/>
                  <a:gd name="T13" fmla="*/ 29 h 71"/>
                  <a:gd name="T14" fmla="*/ 62 w 104"/>
                  <a:gd name="T15" fmla="*/ 30 h 71"/>
                  <a:gd name="T16" fmla="*/ 77 w 104"/>
                  <a:gd name="T17" fmla="*/ 30 h 71"/>
                  <a:gd name="T18" fmla="*/ 82 w 104"/>
                  <a:gd name="T19" fmla="*/ 15 h 71"/>
                  <a:gd name="T20" fmla="*/ 86 w 104"/>
                  <a:gd name="T21" fmla="*/ 0 h 71"/>
                  <a:gd name="T22" fmla="*/ 95 w 104"/>
                  <a:gd name="T23" fmla="*/ 0 h 71"/>
                  <a:gd name="T24" fmla="*/ 104 w 104"/>
                  <a:gd name="T25" fmla="*/ 0 h 71"/>
                  <a:gd name="T26" fmla="*/ 93 w 104"/>
                  <a:gd name="T27" fmla="*/ 35 h 71"/>
                  <a:gd name="T28" fmla="*/ 81 w 104"/>
                  <a:gd name="T29" fmla="*/ 71 h 71"/>
                  <a:gd name="T30" fmla="*/ 72 w 104"/>
                  <a:gd name="T31" fmla="*/ 71 h 71"/>
                  <a:gd name="T32" fmla="*/ 63 w 104"/>
                  <a:gd name="T33" fmla="*/ 71 h 71"/>
                  <a:gd name="T34" fmla="*/ 66 w 104"/>
                  <a:gd name="T35" fmla="*/ 60 h 71"/>
                  <a:gd name="T36" fmla="*/ 58 w 104"/>
                  <a:gd name="T37" fmla="*/ 41 h 71"/>
                  <a:gd name="T38" fmla="*/ 44 w 104"/>
                  <a:gd name="T39" fmla="*/ 41 h 71"/>
                  <a:gd name="T40" fmla="*/ 38 w 104"/>
                  <a:gd name="T41" fmla="*/ 55 h 71"/>
                  <a:gd name="T42" fmla="*/ 33 w 104"/>
                  <a:gd name="T43" fmla="*/ 70 h 71"/>
                  <a:gd name="T44" fmla="*/ 17 w 104"/>
                  <a:gd name="T45" fmla="*/ 70 h 71"/>
                  <a:gd name="T46" fmla="*/ 0 w 104"/>
                  <a:gd name="T47" fmla="*/ 6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4" h="71">
                    <a:moveTo>
                      <a:pt x="0" y="69"/>
                    </a:moveTo>
                    <a:cubicBezTo>
                      <a:pt x="0" y="68"/>
                      <a:pt x="6" y="52"/>
                      <a:pt x="12" y="34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9" y="0"/>
                      <a:pt x="56" y="1"/>
                      <a:pt x="56" y="2"/>
                    </a:cubicBezTo>
                    <a:cubicBezTo>
                      <a:pt x="56" y="3"/>
                      <a:pt x="54" y="9"/>
                      <a:pt x="52" y="16"/>
                    </a:cubicBezTo>
                    <a:cubicBezTo>
                      <a:pt x="49" y="23"/>
                      <a:pt x="47" y="29"/>
                      <a:pt x="47" y="29"/>
                    </a:cubicBezTo>
                    <a:cubicBezTo>
                      <a:pt x="47" y="30"/>
                      <a:pt x="54" y="30"/>
                      <a:pt x="62" y="30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93" y="35"/>
                      <a:pt x="93" y="35"/>
                      <a:pt x="93" y="35"/>
                    </a:cubicBezTo>
                    <a:cubicBezTo>
                      <a:pt x="81" y="71"/>
                      <a:pt x="81" y="71"/>
                      <a:pt x="81" y="71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63" y="71"/>
                      <a:pt x="63" y="71"/>
                      <a:pt x="63" y="71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74" y="39"/>
                      <a:pt x="75" y="41"/>
                      <a:pt x="58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8" y="70"/>
                      <a:pt x="0" y="70"/>
                      <a:pt x="0" y="69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96401" tIns="48200" rIns="96401" bIns="4820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1" name="Freeform 6"/>
              <p:cNvSpPr>
                <a:spLocks/>
              </p:cNvSpPr>
              <p:nvPr/>
            </p:nvSpPr>
            <p:spPr bwMode="auto">
              <a:xfrm>
                <a:off x="-656255" y="3470080"/>
                <a:ext cx="68522" cy="86039"/>
              </a:xfrm>
              <a:custGeom>
                <a:avLst/>
                <a:gdLst>
                  <a:gd name="T0" fmla="*/ 0 w 56"/>
                  <a:gd name="T1" fmla="*/ 69 h 70"/>
                  <a:gd name="T2" fmla="*/ 11 w 56"/>
                  <a:gd name="T3" fmla="*/ 34 h 70"/>
                  <a:gd name="T4" fmla="*/ 23 w 56"/>
                  <a:gd name="T5" fmla="*/ 0 h 70"/>
                  <a:gd name="T6" fmla="*/ 39 w 56"/>
                  <a:gd name="T7" fmla="*/ 0 h 70"/>
                  <a:gd name="T8" fmla="*/ 55 w 56"/>
                  <a:gd name="T9" fmla="*/ 4 h 70"/>
                  <a:gd name="T10" fmla="*/ 43 w 56"/>
                  <a:gd name="T11" fmla="*/ 39 h 70"/>
                  <a:gd name="T12" fmla="*/ 33 w 56"/>
                  <a:gd name="T13" fmla="*/ 70 h 70"/>
                  <a:gd name="T14" fmla="*/ 17 w 56"/>
                  <a:gd name="T15" fmla="*/ 70 h 70"/>
                  <a:gd name="T16" fmla="*/ 0 w 56"/>
                  <a:gd name="T17" fmla="*/ 6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70">
                    <a:moveTo>
                      <a:pt x="0" y="69"/>
                    </a:moveTo>
                    <a:cubicBezTo>
                      <a:pt x="0" y="68"/>
                      <a:pt x="5" y="52"/>
                      <a:pt x="11" y="34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4" y="0"/>
                      <a:pt x="56" y="1"/>
                      <a:pt x="55" y="4"/>
                    </a:cubicBezTo>
                    <a:cubicBezTo>
                      <a:pt x="54" y="6"/>
                      <a:pt x="49" y="22"/>
                      <a:pt x="43" y="39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8" y="70"/>
                      <a:pt x="0" y="70"/>
                      <a:pt x="0" y="69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96401" tIns="48200" rIns="96401" bIns="4820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2" name="Freeform 7"/>
              <p:cNvSpPr>
                <a:spLocks/>
              </p:cNvSpPr>
              <p:nvPr/>
            </p:nvSpPr>
            <p:spPr bwMode="auto">
              <a:xfrm>
                <a:off x="-598553" y="3470080"/>
                <a:ext cx="126740" cy="87070"/>
              </a:xfrm>
              <a:custGeom>
                <a:avLst/>
                <a:gdLst>
                  <a:gd name="T0" fmla="*/ 0 w 104"/>
                  <a:gd name="T1" fmla="*/ 68 h 71"/>
                  <a:gd name="T2" fmla="*/ 2 w 104"/>
                  <a:gd name="T3" fmla="*/ 62 h 71"/>
                  <a:gd name="T4" fmla="*/ 33 w 104"/>
                  <a:gd name="T5" fmla="*/ 58 h 71"/>
                  <a:gd name="T6" fmla="*/ 66 w 104"/>
                  <a:gd name="T7" fmla="*/ 52 h 71"/>
                  <a:gd name="T8" fmla="*/ 43 w 104"/>
                  <a:gd name="T9" fmla="*/ 41 h 71"/>
                  <a:gd name="T10" fmla="*/ 14 w 104"/>
                  <a:gd name="T11" fmla="*/ 38 h 71"/>
                  <a:gd name="T12" fmla="*/ 32 w 104"/>
                  <a:gd name="T13" fmla="*/ 5 h 71"/>
                  <a:gd name="T14" fmla="*/ 72 w 104"/>
                  <a:gd name="T15" fmla="*/ 0 h 71"/>
                  <a:gd name="T16" fmla="*/ 104 w 104"/>
                  <a:gd name="T17" fmla="*/ 1 h 71"/>
                  <a:gd name="T18" fmla="*/ 102 w 104"/>
                  <a:gd name="T19" fmla="*/ 8 h 71"/>
                  <a:gd name="T20" fmla="*/ 81 w 104"/>
                  <a:gd name="T21" fmla="*/ 13 h 71"/>
                  <a:gd name="T22" fmla="*/ 49 w 104"/>
                  <a:gd name="T23" fmla="*/ 22 h 71"/>
                  <a:gd name="T24" fmla="*/ 70 w 104"/>
                  <a:gd name="T25" fmla="*/ 30 h 71"/>
                  <a:gd name="T26" fmla="*/ 90 w 104"/>
                  <a:gd name="T27" fmla="*/ 30 h 71"/>
                  <a:gd name="T28" fmla="*/ 90 w 104"/>
                  <a:gd name="T29" fmla="*/ 37 h 71"/>
                  <a:gd name="T30" fmla="*/ 77 w 104"/>
                  <a:gd name="T31" fmla="*/ 63 h 71"/>
                  <a:gd name="T32" fmla="*/ 70 w 104"/>
                  <a:gd name="T33" fmla="*/ 70 h 71"/>
                  <a:gd name="T34" fmla="*/ 35 w 104"/>
                  <a:gd name="T35" fmla="*/ 70 h 71"/>
                  <a:gd name="T36" fmla="*/ 0 w 104"/>
                  <a:gd name="T37" fmla="*/ 6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4" h="71">
                    <a:moveTo>
                      <a:pt x="0" y="68"/>
                    </a:moveTo>
                    <a:cubicBezTo>
                      <a:pt x="0" y="67"/>
                      <a:pt x="1" y="64"/>
                      <a:pt x="2" y="62"/>
                    </a:cubicBezTo>
                    <a:cubicBezTo>
                      <a:pt x="4" y="58"/>
                      <a:pt x="7" y="58"/>
                      <a:pt x="33" y="58"/>
                    </a:cubicBezTo>
                    <a:cubicBezTo>
                      <a:pt x="61" y="58"/>
                      <a:pt x="62" y="58"/>
                      <a:pt x="66" y="52"/>
                    </a:cubicBezTo>
                    <a:cubicBezTo>
                      <a:pt x="74" y="41"/>
                      <a:pt x="73" y="41"/>
                      <a:pt x="43" y="41"/>
                    </a:cubicBezTo>
                    <a:cubicBezTo>
                      <a:pt x="20" y="41"/>
                      <a:pt x="15" y="40"/>
                      <a:pt x="14" y="38"/>
                    </a:cubicBezTo>
                    <a:cubicBezTo>
                      <a:pt x="11" y="30"/>
                      <a:pt x="20" y="13"/>
                      <a:pt x="32" y="5"/>
                    </a:cubicBezTo>
                    <a:cubicBezTo>
                      <a:pt x="39" y="1"/>
                      <a:pt x="41" y="0"/>
                      <a:pt x="72" y="0"/>
                    </a:cubicBezTo>
                    <a:cubicBezTo>
                      <a:pt x="90" y="0"/>
                      <a:pt x="104" y="1"/>
                      <a:pt x="104" y="1"/>
                    </a:cubicBezTo>
                    <a:cubicBezTo>
                      <a:pt x="104" y="2"/>
                      <a:pt x="104" y="5"/>
                      <a:pt x="102" y="8"/>
                    </a:cubicBezTo>
                    <a:cubicBezTo>
                      <a:pt x="100" y="13"/>
                      <a:pt x="100" y="13"/>
                      <a:pt x="81" y="13"/>
                    </a:cubicBezTo>
                    <a:cubicBezTo>
                      <a:pt x="62" y="13"/>
                      <a:pt x="51" y="16"/>
                      <a:pt x="49" y="22"/>
                    </a:cubicBezTo>
                    <a:cubicBezTo>
                      <a:pt x="46" y="29"/>
                      <a:pt x="50" y="30"/>
                      <a:pt x="70" y="30"/>
                    </a:cubicBezTo>
                    <a:cubicBezTo>
                      <a:pt x="90" y="30"/>
                      <a:pt x="90" y="30"/>
                      <a:pt x="90" y="30"/>
                    </a:cubicBezTo>
                    <a:cubicBezTo>
                      <a:pt x="90" y="37"/>
                      <a:pt x="90" y="37"/>
                      <a:pt x="90" y="37"/>
                    </a:cubicBezTo>
                    <a:cubicBezTo>
                      <a:pt x="90" y="46"/>
                      <a:pt x="85" y="56"/>
                      <a:pt x="77" y="63"/>
                    </a:cubicBezTo>
                    <a:cubicBezTo>
                      <a:pt x="70" y="70"/>
                      <a:pt x="70" y="70"/>
                      <a:pt x="70" y="70"/>
                    </a:cubicBezTo>
                    <a:cubicBezTo>
                      <a:pt x="35" y="70"/>
                      <a:pt x="35" y="70"/>
                      <a:pt x="35" y="70"/>
                    </a:cubicBezTo>
                    <a:cubicBezTo>
                      <a:pt x="10" y="71"/>
                      <a:pt x="0" y="70"/>
                      <a:pt x="0" y="6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96401" tIns="48200" rIns="96401" bIns="4820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3" name="Freeform 8"/>
              <p:cNvSpPr>
                <a:spLocks/>
              </p:cNvSpPr>
              <p:nvPr/>
            </p:nvSpPr>
            <p:spPr bwMode="auto">
              <a:xfrm>
                <a:off x="-481601" y="3470080"/>
                <a:ext cx="67492" cy="86039"/>
              </a:xfrm>
              <a:custGeom>
                <a:avLst/>
                <a:gdLst>
                  <a:gd name="T0" fmla="*/ 0 w 55"/>
                  <a:gd name="T1" fmla="*/ 69 h 70"/>
                  <a:gd name="T2" fmla="*/ 11 w 55"/>
                  <a:gd name="T3" fmla="*/ 34 h 70"/>
                  <a:gd name="T4" fmla="*/ 22 w 55"/>
                  <a:gd name="T5" fmla="*/ 0 h 70"/>
                  <a:gd name="T6" fmla="*/ 39 w 55"/>
                  <a:gd name="T7" fmla="*/ 0 h 70"/>
                  <a:gd name="T8" fmla="*/ 54 w 55"/>
                  <a:gd name="T9" fmla="*/ 4 h 70"/>
                  <a:gd name="T10" fmla="*/ 43 w 55"/>
                  <a:gd name="T11" fmla="*/ 39 h 70"/>
                  <a:gd name="T12" fmla="*/ 33 w 55"/>
                  <a:gd name="T13" fmla="*/ 70 h 70"/>
                  <a:gd name="T14" fmla="*/ 16 w 55"/>
                  <a:gd name="T15" fmla="*/ 70 h 70"/>
                  <a:gd name="T16" fmla="*/ 0 w 55"/>
                  <a:gd name="T17" fmla="*/ 6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70">
                    <a:moveTo>
                      <a:pt x="0" y="69"/>
                    </a:moveTo>
                    <a:cubicBezTo>
                      <a:pt x="0" y="68"/>
                      <a:pt x="5" y="52"/>
                      <a:pt x="11" y="34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4" y="0"/>
                      <a:pt x="55" y="1"/>
                      <a:pt x="54" y="4"/>
                    </a:cubicBezTo>
                    <a:cubicBezTo>
                      <a:pt x="54" y="6"/>
                      <a:pt x="49" y="22"/>
                      <a:pt x="43" y="39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16" y="70"/>
                      <a:pt x="16" y="70"/>
                      <a:pt x="16" y="70"/>
                    </a:cubicBezTo>
                    <a:cubicBezTo>
                      <a:pt x="7" y="70"/>
                      <a:pt x="0" y="70"/>
                      <a:pt x="0" y="69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96401" tIns="48200" rIns="96401" bIns="4820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4" name="Freeform 9"/>
              <p:cNvSpPr>
                <a:spLocks/>
              </p:cNvSpPr>
              <p:nvPr/>
            </p:nvSpPr>
            <p:spPr bwMode="auto">
              <a:xfrm>
                <a:off x="-417716" y="3470080"/>
                <a:ext cx="95313" cy="87070"/>
              </a:xfrm>
              <a:custGeom>
                <a:avLst/>
                <a:gdLst>
                  <a:gd name="T0" fmla="*/ 3 w 78"/>
                  <a:gd name="T1" fmla="*/ 66 h 71"/>
                  <a:gd name="T2" fmla="*/ 9 w 78"/>
                  <a:gd name="T3" fmla="*/ 25 h 71"/>
                  <a:gd name="T4" fmla="*/ 16 w 78"/>
                  <a:gd name="T5" fmla="*/ 0 h 71"/>
                  <a:gd name="T6" fmla="*/ 33 w 78"/>
                  <a:gd name="T7" fmla="*/ 0 h 71"/>
                  <a:gd name="T8" fmla="*/ 50 w 78"/>
                  <a:gd name="T9" fmla="*/ 0 h 71"/>
                  <a:gd name="T10" fmla="*/ 41 w 78"/>
                  <a:gd name="T11" fmla="*/ 26 h 71"/>
                  <a:gd name="T12" fmla="*/ 34 w 78"/>
                  <a:gd name="T13" fmla="*/ 55 h 71"/>
                  <a:gd name="T14" fmla="*/ 56 w 78"/>
                  <a:gd name="T15" fmla="*/ 58 h 71"/>
                  <a:gd name="T16" fmla="*/ 78 w 78"/>
                  <a:gd name="T17" fmla="*/ 59 h 71"/>
                  <a:gd name="T18" fmla="*/ 77 w 78"/>
                  <a:gd name="T19" fmla="*/ 66 h 71"/>
                  <a:gd name="T20" fmla="*/ 40 w 78"/>
                  <a:gd name="T21" fmla="*/ 71 h 71"/>
                  <a:gd name="T22" fmla="*/ 3 w 78"/>
                  <a:gd name="T23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" h="71">
                    <a:moveTo>
                      <a:pt x="3" y="66"/>
                    </a:moveTo>
                    <a:cubicBezTo>
                      <a:pt x="0" y="59"/>
                      <a:pt x="1" y="50"/>
                      <a:pt x="9" y="25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37" y="40"/>
                      <a:pt x="33" y="53"/>
                      <a:pt x="34" y="55"/>
                    </a:cubicBezTo>
                    <a:cubicBezTo>
                      <a:pt x="35" y="57"/>
                      <a:pt x="40" y="58"/>
                      <a:pt x="56" y="58"/>
                    </a:cubicBezTo>
                    <a:cubicBezTo>
                      <a:pt x="68" y="58"/>
                      <a:pt x="78" y="59"/>
                      <a:pt x="78" y="59"/>
                    </a:cubicBezTo>
                    <a:cubicBezTo>
                      <a:pt x="78" y="60"/>
                      <a:pt x="77" y="63"/>
                      <a:pt x="77" y="66"/>
                    </a:cubicBezTo>
                    <a:cubicBezTo>
                      <a:pt x="75" y="71"/>
                      <a:pt x="75" y="71"/>
                      <a:pt x="40" y="71"/>
                    </a:cubicBezTo>
                    <a:cubicBezTo>
                      <a:pt x="8" y="71"/>
                      <a:pt x="5" y="70"/>
                      <a:pt x="3" y="6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96401" tIns="48200" rIns="96401" bIns="4820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5" name="Freeform 10"/>
              <p:cNvSpPr>
                <a:spLocks/>
              </p:cNvSpPr>
              <p:nvPr/>
            </p:nvSpPr>
            <p:spPr bwMode="auto">
              <a:xfrm>
                <a:off x="-310038" y="3470080"/>
                <a:ext cx="70583" cy="87070"/>
              </a:xfrm>
              <a:custGeom>
                <a:avLst/>
                <a:gdLst>
                  <a:gd name="T0" fmla="*/ 1 w 58"/>
                  <a:gd name="T1" fmla="*/ 68 h 71"/>
                  <a:gd name="T2" fmla="*/ 13 w 58"/>
                  <a:gd name="T3" fmla="*/ 33 h 71"/>
                  <a:gd name="T4" fmla="*/ 24 w 58"/>
                  <a:gd name="T5" fmla="*/ 0 h 71"/>
                  <a:gd name="T6" fmla="*/ 41 w 58"/>
                  <a:gd name="T7" fmla="*/ 0 h 71"/>
                  <a:gd name="T8" fmla="*/ 58 w 58"/>
                  <a:gd name="T9" fmla="*/ 0 h 71"/>
                  <a:gd name="T10" fmla="*/ 46 w 58"/>
                  <a:gd name="T11" fmla="*/ 35 h 71"/>
                  <a:gd name="T12" fmla="*/ 34 w 58"/>
                  <a:gd name="T13" fmla="*/ 71 h 71"/>
                  <a:gd name="T14" fmla="*/ 17 w 58"/>
                  <a:gd name="T15" fmla="*/ 71 h 71"/>
                  <a:gd name="T16" fmla="*/ 1 w 58"/>
                  <a:gd name="T17" fmla="*/ 6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71">
                    <a:moveTo>
                      <a:pt x="1" y="68"/>
                    </a:moveTo>
                    <a:cubicBezTo>
                      <a:pt x="1" y="66"/>
                      <a:pt x="7" y="51"/>
                      <a:pt x="13" y="33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17" y="71"/>
                      <a:pt x="17" y="71"/>
                      <a:pt x="17" y="71"/>
                    </a:cubicBezTo>
                    <a:cubicBezTo>
                      <a:pt x="4" y="71"/>
                      <a:pt x="0" y="70"/>
                      <a:pt x="1" y="6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96401" tIns="48200" rIns="96401" bIns="4820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6" name="Freeform 11"/>
              <p:cNvSpPr>
                <a:spLocks/>
              </p:cNvSpPr>
              <p:nvPr/>
            </p:nvSpPr>
            <p:spPr bwMode="auto">
              <a:xfrm>
                <a:off x="-242031" y="3470080"/>
                <a:ext cx="117467" cy="87070"/>
              </a:xfrm>
              <a:custGeom>
                <a:avLst/>
                <a:gdLst>
                  <a:gd name="T0" fmla="*/ 2 w 96"/>
                  <a:gd name="T1" fmla="*/ 68 h 71"/>
                  <a:gd name="T2" fmla="*/ 0 w 96"/>
                  <a:gd name="T3" fmla="*/ 55 h 71"/>
                  <a:gd name="T4" fmla="*/ 26 w 96"/>
                  <a:gd name="T5" fmla="*/ 6 h 71"/>
                  <a:gd name="T6" fmla="*/ 66 w 96"/>
                  <a:gd name="T7" fmla="*/ 0 h 71"/>
                  <a:gd name="T8" fmla="*/ 96 w 96"/>
                  <a:gd name="T9" fmla="*/ 0 h 71"/>
                  <a:gd name="T10" fmla="*/ 95 w 96"/>
                  <a:gd name="T11" fmla="*/ 5 h 71"/>
                  <a:gd name="T12" fmla="*/ 94 w 96"/>
                  <a:gd name="T13" fmla="*/ 12 h 71"/>
                  <a:gd name="T14" fmla="*/ 73 w 96"/>
                  <a:gd name="T15" fmla="*/ 13 h 71"/>
                  <a:gd name="T16" fmla="*/ 36 w 96"/>
                  <a:gd name="T17" fmla="*/ 36 h 71"/>
                  <a:gd name="T18" fmla="*/ 55 w 96"/>
                  <a:gd name="T19" fmla="*/ 58 h 71"/>
                  <a:gd name="T20" fmla="*/ 77 w 96"/>
                  <a:gd name="T21" fmla="*/ 59 h 71"/>
                  <a:gd name="T22" fmla="*/ 74 w 96"/>
                  <a:gd name="T23" fmla="*/ 65 h 71"/>
                  <a:gd name="T24" fmla="*/ 72 w 96"/>
                  <a:gd name="T25" fmla="*/ 71 h 71"/>
                  <a:gd name="T26" fmla="*/ 39 w 96"/>
                  <a:gd name="T27" fmla="*/ 71 h 71"/>
                  <a:gd name="T28" fmla="*/ 2 w 96"/>
                  <a:gd name="T29" fmla="*/ 6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6" h="71">
                    <a:moveTo>
                      <a:pt x="2" y="68"/>
                    </a:moveTo>
                    <a:cubicBezTo>
                      <a:pt x="1" y="67"/>
                      <a:pt x="0" y="61"/>
                      <a:pt x="0" y="55"/>
                    </a:cubicBezTo>
                    <a:cubicBezTo>
                      <a:pt x="0" y="37"/>
                      <a:pt x="12" y="14"/>
                      <a:pt x="26" y="6"/>
                    </a:cubicBezTo>
                    <a:cubicBezTo>
                      <a:pt x="35" y="1"/>
                      <a:pt x="37" y="0"/>
                      <a:pt x="66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5" y="5"/>
                      <a:pt x="95" y="5"/>
                      <a:pt x="95" y="5"/>
                    </a:cubicBezTo>
                    <a:cubicBezTo>
                      <a:pt x="94" y="8"/>
                      <a:pt x="94" y="11"/>
                      <a:pt x="94" y="12"/>
                    </a:cubicBezTo>
                    <a:cubicBezTo>
                      <a:pt x="94" y="12"/>
                      <a:pt x="84" y="13"/>
                      <a:pt x="73" y="13"/>
                    </a:cubicBezTo>
                    <a:cubicBezTo>
                      <a:pt x="46" y="13"/>
                      <a:pt x="43" y="15"/>
                      <a:pt x="36" y="36"/>
                    </a:cubicBezTo>
                    <a:cubicBezTo>
                      <a:pt x="29" y="57"/>
                      <a:pt x="30" y="58"/>
                      <a:pt x="55" y="58"/>
                    </a:cubicBezTo>
                    <a:cubicBezTo>
                      <a:pt x="67" y="58"/>
                      <a:pt x="77" y="58"/>
                      <a:pt x="77" y="59"/>
                    </a:cubicBezTo>
                    <a:cubicBezTo>
                      <a:pt x="77" y="59"/>
                      <a:pt x="76" y="62"/>
                      <a:pt x="74" y="65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39" y="71"/>
                      <a:pt x="39" y="71"/>
                      <a:pt x="39" y="71"/>
                    </a:cubicBezTo>
                    <a:cubicBezTo>
                      <a:pt x="15" y="71"/>
                      <a:pt x="4" y="70"/>
                      <a:pt x="2" y="6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96401" tIns="48200" rIns="96401" bIns="4820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7" name="Freeform 12"/>
              <p:cNvSpPr>
                <a:spLocks noEditPoints="1"/>
              </p:cNvSpPr>
              <p:nvPr/>
            </p:nvSpPr>
            <p:spPr bwMode="auto">
              <a:xfrm>
                <a:off x="-134354" y="3470080"/>
                <a:ext cx="117467" cy="87070"/>
              </a:xfrm>
              <a:custGeom>
                <a:avLst/>
                <a:gdLst>
                  <a:gd name="T0" fmla="*/ 63 w 96"/>
                  <a:gd name="T1" fmla="*/ 0 h 71"/>
                  <a:gd name="T2" fmla="*/ 33 w 96"/>
                  <a:gd name="T3" fmla="*/ 5 h 71"/>
                  <a:gd name="T4" fmla="*/ 10 w 96"/>
                  <a:gd name="T5" fmla="*/ 68 h 71"/>
                  <a:gd name="T6" fmla="*/ 37 w 96"/>
                  <a:gd name="T7" fmla="*/ 71 h 71"/>
                  <a:gd name="T8" fmla="*/ 91 w 96"/>
                  <a:gd name="T9" fmla="*/ 39 h 71"/>
                  <a:gd name="T10" fmla="*/ 90 w 96"/>
                  <a:gd name="T11" fmla="*/ 5 h 71"/>
                  <a:gd name="T12" fmla="*/ 63 w 96"/>
                  <a:gd name="T13" fmla="*/ 0 h 71"/>
                  <a:gd name="T14" fmla="*/ 66 w 96"/>
                  <a:gd name="T15" fmla="*/ 13 h 71"/>
                  <a:gd name="T16" fmla="*/ 73 w 96"/>
                  <a:gd name="T17" fmla="*/ 35 h 71"/>
                  <a:gd name="T18" fmla="*/ 61 w 96"/>
                  <a:gd name="T19" fmla="*/ 55 h 71"/>
                  <a:gd name="T20" fmla="*/ 43 w 96"/>
                  <a:gd name="T21" fmla="*/ 58 h 71"/>
                  <a:gd name="T22" fmla="*/ 44 w 96"/>
                  <a:gd name="T23" fmla="*/ 35 h 71"/>
                  <a:gd name="T24" fmla="*/ 66 w 96"/>
                  <a:gd name="T25" fmla="*/ 13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6" h="71">
                    <a:moveTo>
                      <a:pt x="63" y="0"/>
                    </a:moveTo>
                    <a:cubicBezTo>
                      <a:pt x="43" y="0"/>
                      <a:pt x="39" y="1"/>
                      <a:pt x="33" y="5"/>
                    </a:cubicBezTo>
                    <a:cubicBezTo>
                      <a:pt x="13" y="18"/>
                      <a:pt x="0" y="56"/>
                      <a:pt x="10" y="68"/>
                    </a:cubicBezTo>
                    <a:cubicBezTo>
                      <a:pt x="12" y="70"/>
                      <a:pt x="20" y="71"/>
                      <a:pt x="37" y="71"/>
                    </a:cubicBezTo>
                    <a:cubicBezTo>
                      <a:pt x="75" y="70"/>
                      <a:pt x="82" y="66"/>
                      <a:pt x="91" y="39"/>
                    </a:cubicBezTo>
                    <a:cubicBezTo>
                      <a:pt x="96" y="21"/>
                      <a:pt x="96" y="11"/>
                      <a:pt x="90" y="5"/>
                    </a:cubicBezTo>
                    <a:cubicBezTo>
                      <a:pt x="86" y="1"/>
                      <a:pt x="84" y="0"/>
                      <a:pt x="63" y="0"/>
                    </a:cubicBezTo>
                    <a:close/>
                    <a:moveTo>
                      <a:pt x="66" y="13"/>
                    </a:moveTo>
                    <a:cubicBezTo>
                      <a:pt x="78" y="13"/>
                      <a:pt x="80" y="18"/>
                      <a:pt x="73" y="35"/>
                    </a:cubicBezTo>
                    <a:cubicBezTo>
                      <a:pt x="69" y="47"/>
                      <a:pt x="66" y="51"/>
                      <a:pt x="61" y="55"/>
                    </a:cubicBezTo>
                    <a:cubicBezTo>
                      <a:pt x="53" y="60"/>
                      <a:pt x="49" y="61"/>
                      <a:pt x="43" y="58"/>
                    </a:cubicBezTo>
                    <a:cubicBezTo>
                      <a:pt x="39" y="55"/>
                      <a:pt x="39" y="51"/>
                      <a:pt x="44" y="35"/>
                    </a:cubicBezTo>
                    <a:cubicBezTo>
                      <a:pt x="49" y="20"/>
                      <a:pt x="56" y="13"/>
                      <a:pt x="66" y="1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96401" tIns="48200" rIns="96401" bIns="4820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8" name="Freeform 13"/>
              <p:cNvSpPr>
                <a:spLocks/>
              </p:cNvSpPr>
              <p:nvPr/>
            </p:nvSpPr>
            <p:spPr bwMode="auto">
              <a:xfrm>
                <a:off x="-20493" y="3470080"/>
                <a:ext cx="129316" cy="87070"/>
              </a:xfrm>
              <a:custGeom>
                <a:avLst/>
                <a:gdLst>
                  <a:gd name="T0" fmla="*/ 13 w 106"/>
                  <a:gd name="T1" fmla="*/ 36 h 71"/>
                  <a:gd name="T2" fmla="*/ 25 w 106"/>
                  <a:gd name="T3" fmla="*/ 1 h 71"/>
                  <a:gd name="T4" fmla="*/ 40 w 106"/>
                  <a:gd name="T5" fmla="*/ 1 h 71"/>
                  <a:gd name="T6" fmla="*/ 66 w 106"/>
                  <a:gd name="T7" fmla="*/ 23 h 71"/>
                  <a:gd name="T8" fmla="*/ 72 w 106"/>
                  <a:gd name="T9" fmla="*/ 39 h 71"/>
                  <a:gd name="T10" fmla="*/ 87 w 106"/>
                  <a:gd name="T11" fmla="*/ 2 h 71"/>
                  <a:gd name="T12" fmla="*/ 97 w 106"/>
                  <a:gd name="T13" fmla="*/ 0 h 71"/>
                  <a:gd name="T14" fmla="*/ 106 w 106"/>
                  <a:gd name="T15" fmla="*/ 1 h 71"/>
                  <a:gd name="T16" fmla="*/ 84 w 106"/>
                  <a:gd name="T17" fmla="*/ 67 h 71"/>
                  <a:gd name="T18" fmla="*/ 67 w 106"/>
                  <a:gd name="T19" fmla="*/ 71 h 71"/>
                  <a:gd name="T20" fmla="*/ 40 w 106"/>
                  <a:gd name="T21" fmla="*/ 47 h 71"/>
                  <a:gd name="T22" fmla="*/ 34 w 106"/>
                  <a:gd name="T23" fmla="*/ 32 h 71"/>
                  <a:gd name="T24" fmla="*/ 26 w 106"/>
                  <a:gd name="T25" fmla="*/ 51 h 71"/>
                  <a:gd name="T26" fmla="*/ 20 w 106"/>
                  <a:gd name="T27" fmla="*/ 70 h 71"/>
                  <a:gd name="T28" fmla="*/ 10 w 106"/>
                  <a:gd name="T29" fmla="*/ 70 h 71"/>
                  <a:gd name="T30" fmla="*/ 0 w 106"/>
                  <a:gd name="T31" fmla="*/ 71 h 71"/>
                  <a:gd name="T32" fmla="*/ 13 w 106"/>
                  <a:gd name="T33" fmla="*/ 3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6" h="71">
                    <a:moveTo>
                      <a:pt x="13" y="36"/>
                    </a:moveTo>
                    <a:cubicBezTo>
                      <a:pt x="25" y="1"/>
                      <a:pt x="25" y="1"/>
                      <a:pt x="25" y="1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57" y="0"/>
                      <a:pt x="59" y="1"/>
                      <a:pt x="66" y="23"/>
                    </a:cubicBezTo>
                    <a:cubicBezTo>
                      <a:pt x="68" y="31"/>
                      <a:pt x="71" y="38"/>
                      <a:pt x="72" y="39"/>
                    </a:cubicBezTo>
                    <a:cubicBezTo>
                      <a:pt x="74" y="41"/>
                      <a:pt x="87" y="7"/>
                      <a:pt x="87" y="2"/>
                    </a:cubicBezTo>
                    <a:cubicBezTo>
                      <a:pt x="87" y="1"/>
                      <a:pt x="91" y="0"/>
                      <a:pt x="97" y="0"/>
                    </a:cubicBezTo>
                    <a:cubicBezTo>
                      <a:pt x="102" y="0"/>
                      <a:pt x="106" y="1"/>
                      <a:pt x="106" y="1"/>
                    </a:cubicBezTo>
                    <a:cubicBezTo>
                      <a:pt x="106" y="2"/>
                      <a:pt x="86" y="61"/>
                      <a:pt x="84" y="67"/>
                    </a:cubicBezTo>
                    <a:cubicBezTo>
                      <a:pt x="83" y="70"/>
                      <a:pt x="80" y="71"/>
                      <a:pt x="67" y="71"/>
                    </a:cubicBezTo>
                    <a:cubicBezTo>
                      <a:pt x="49" y="71"/>
                      <a:pt x="48" y="70"/>
                      <a:pt x="40" y="47"/>
                    </a:cubicBezTo>
                    <a:cubicBezTo>
                      <a:pt x="38" y="39"/>
                      <a:pt x="35" y="32"/>
                      <a:pt x="34" y="32"/>
                    </a:cubicBezTo>
                    <a:cubicBezTo>
                      <a:pt x="33" y="32"/>
                      <a:pt x="30" y="41"/>
                      <a:pt x="26" y="51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0" y="71"/>
                      <a:pt x="0" y="71"/>
                      <a:pt x="0" y="71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96401" tIns="48200" rIns="96401" bIns="4820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9" name="Freeform 14"/>
              <p:cNvSpPr>
                <a:spLocks/>
              </p:cNvSpPr>
              <p:nvPr/>
            </p:nvSpPr>
            <p:spPr bwMode="auto">
              <a:xfrm>
                <a:off x="-525394" y="3175899"/>
                <a:ext cx="305516" cy="232872"/>
              </a:xfrm>
              <a:custGeom>
                <a:avLst/>
                <a:gdLst>
                  <a:gd name="T0" fmla="*/ 121 w 250"/>
                  <a:gd name="T1" fmla="*/ 187 h 190"/>
                  <a:gd name="T2" fmla="*/ 30 w 250"/>
                  <a:gd name="T3" fmla="*/ 131 h 190"/>
                  <a:gd name="T4" fmla="*/ 1 w 250"/>
                  <a:gd name="T5" fmla="*/ 65 h 190"/>
                  <a:gd name="T6" fmla="*/ 0 w 250"/>
                  <a:gd name="T7" fmla="*/ 59 h 190"/>
                  <a:gd name="T8" fmla="*/ 27 w 250"/>
                  <a:gd name="T9" fmla="*/ 60 h 190"/>
                  <a:gd name="T10" fmla="*/ 54 w 250"/>
                  <a:gd name="T11" fmla="*/ 60 h 190"/>
                  <a:gd name="T12" fmla="*/ 65 w 250"/>
                  <a:gd name="T13" fmla="*/ 30 h 190"/>
                  <a:gd name="T14" fmla="*/ 75 w 250"/>
                  <a:gd name="T15" fmla="*/ 0 h 190"/>
                  <a:gd name="T16" fmla="*/ 86 w 250"/>
                  <a:gd name="T17" fmla="*/ 0 h 190"/>
                  <a:gd name="T18" fmla="*/ 98 w 250"/>
                  <a:gd name="T19" fmla="*/ 0 h 190"/>
                  <a:gd name="T20" fmla="*/ 76 w 250"/>
                  <a:gd name="T21" fmla="*/ 65 h 190"/>
                  <a:gd name="T22" fmla="*/ 55 w 250"/>
                  <a:gd name="T23" fmla="*/ 133 h 190"/>
                  <a:gd name="T24" fmla="*/ 60 w 250"/>
                  <a:gd name="T25" fmla="*/ 144 h 190"/>
                  <a:gd name="T26" fmla="*/ 66 w 250"/>
                  <a:gd name="T27" fmla="*/ 149 h 190"/>
                  <a:gd name="T28" fmla="*/ 158 w 250"/>
                  <a:gd name="T29" fmla="*/ 149 h 190"/>
                  <a:gd name="T30" fmla="*/ 250 w 250"/>
                  <a:gd name="T31" fmla="*/ 149 h 190"/>
                  <a:gd name="T32" fmla="*/ 241 w 250"/>
                  <a:gd name="T33" fmla="*/ 156 h 190"/>
                  <a:gd name="T34" fmla="*/ 183 w 250"/>
                  <a:gd name="T35" fmla="*/ 185 h 190"/>
                  <a:gd name="T36" fmla="*/ 121 w 250"/>
                  <a:gd name="T37" fmla="*/ 187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0" h="190">
                    <a:moveTo>
                      <a:pt x="121" y="187"/>
                    </a:moveTo>
                    <a:cubicBezTo>
                      <a:pt x="85" y="180"/>
                      <a:pt x="52" y="160"/>
                      <a:pt x="30" y="131"/>
                    </a:cubicBezTo>
                    <a:cubicBezTo>
                      <a:pt x="15" y="110"/>
                      <a:pt x="7" y="93"/>
                      <a:pt x="1" y="65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27" y="60"/>
                      <a:pt x="27" y="60"/>
                      <a:pt x="27" y="60"/>
                    </a:cubicBezTo>
                    <a:cubicBezTo>
                      <a:pt x="54" y="60"/>
                      <a:pt x="54" y="60"/>
                      <a:pt x="54" y="60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93" y="0"/>
                      <a:pt x="98" y="0"/>
                      <a:pt x="98" y="0"/>
                    </a:cubicBezTo>
                    <a:cubicBezTo>
                      <a:pt x="98" y="1"/>
                      <a:pt x="88" y="30"/>
                      <a:pt x="76" y="65"/>
                    </a:cubicBezTo>
                    <a:cubicBezTo>
                      <a:pt x="65" y="100"/>
                      <a:pt x="55" y="131"/>
                      <a:pt x="55" y="133"/>
                    </a:cubicBezTo>
                    <a:cubicBezTo>
                      <a:pt x="55" y="136"/>
                      <a:pt x="57" y="141"/>
                      <a:pt x="60" y="144"/>
                    </a:cubicBezTo>
                    <a:cubicBezTo>
                      <a:pt x="66" y="149"/>
                      <a:pt x="66" y="149"/>
                      <a:pt x="66" y="149"/>
                    </a:cubicBezTo>
                    <a:cubicBezTo>
                      <a:pt x="158" y="149"/>
                      <a:pt x="158" y="149"/>
                      <a:pt x="158" y="149"/>
                    </a:cubicBezTo>
                    <a:cubicBezTo>
                      <a:pt x="250" y="149"/>
                      <a:pt x="250" y="149"/>
                      <a:pt x="250" y="149"/>
                    </a:cubicBezTo>
                    <a:cubicBezTo>
                      <a:pt x="241" y="156"/>
                      <a:pt x="241" y="156"/>
                      <a:pt x="241" y="156"/>
                    </a:cubicBezTo>
                    <a:cubicBezTo>
                      <a:pt x="228" y="168"/>
                      <a:pt x="202" y="180"/>
                      <a:pt x="183" y="185"/>
                    </a:cubicBezTo>
                    <a:cubicBezTo>
                      <a:pt x="164" y="189"/>
                      <a:pt x="138" y="190"/>
                      <a:pt x="121" y="187"/>
                    </a:cubicBezTo>
                    <a:close/>
                  </a:path>
                </a:pathLst>
              </a:custGeom>
              <a:solidFill>
                <a:srgbClr val="E7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01" tIns="48200" rIns="96401" bIns="4820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00" name="Freeform 15"/>
              <p:cNvSpPr>
                <a:spLocks noEditPoints="1"/>
              </p:cNvSpPr>
              <p:nvPr/>
            </p:nvSpPr>
            <p:spPr bwMode="auto">
              <a:xfrm>
                <a:off x="-423899" y="3040400"/>
                <a:ext cx="267391" cy="241116"/>
              </a:xfrm>
              <a:custGeom>
                <a:avLst/>
                <a:gdLst>
                  <a:gd name="T0" fmla="*/ 60 w 219"/>
                  <a:gd name="T1" fmla="*/ 0 h 197"/>
                  <a:gd name="T2" fmla="*/ 38 w 219"/>
                  <a:gd name="T3" fmla="*/ 2 h 197"/>
                  <a:gd name="T4" fmla="*/ 26 w 219"/>
                  <a:gd name="T5" fmla="*/ 4 h 197"/>
                  <a:gd name="T6" fmla="*/ 14 w 219"/>
                  <a:gd name="T7" fmla="*/ 43 h 197"/>
                  <a:gd name="T8" fmla="*/ 0 w 219"/>
                  <a:gd name="T9" fmla="*/ 85 h 197"/>
                  <a:gd name="T10" fmla="*/ 12 w 219"/>
                  <a:gd name="T11" fmla="*/ 87 h 197"/>
                  <a:gd name="T12" fmla="*/ 24 w 219"/>
                  <a:gd name="T13" fmla="*/ 86 h 197"/>
                  <a:gd name="T14" fmla="*/ 31 w 219"/>
                  <a:gd name="T15" fmla="*/ 64 h 197"/>
                  <a:gd name="T16" fmla="*/ 38 w 219"/>
                  <a:gd name="T17" fmla="*/ 43 h 197"/>
                  <a:gd name="T18" fmla="*/ 66 w 219"/>
                  <a:gd name="T19" fmla="*/ 43 h 197"/>
                  <a:gd name="T20" fmla="*/ 93 w 219"/>
                  <a:gd name="T21" fmla="*/ 44 h 197"/>
                  <a:gd name="T22" fmla="*/ 72 w 219"/>
                  <a:gd name="T23" fmla="*/ 111 h 197"/>
                  <a:gd name="T24" fmla="*/ 51 w 219"/>
                  <a:gd name="T25" fmla="*/ 183 h 197"/>
                  <a:gd name="T26" fmla="*/ 97 w 219"/>
                  <a:gd name="T27" fmla="*/ 196 h 197"/>
                  <a:gd name="T28" fmla="*/ 172 w 219"/>
                  <a:gd name="T29" fmla="*/ 197 h 197"/>
                  <a:gd name="T30" fmla="*/ 207 w 219"/>
                  <a:gd name="T31" fmla="*/ 197 h 197"/>
                  <a:gd name="T32" fmla="*/ 210 w 219"/>
                  <a:gd name="T33" fmla="*/ 187 h 197"/>
                  <a:gd name="T34" fmla="*/ 214 w 219"/>
                  <a:gd name="T35" fmla="*/ 160 h 197"/>
                  <a:gd name="T36" fmla="*/ 112 w 219"/>
                  <a:gd name="T37" fmla="*/ 7 h 197"/>
                  <a:gd name="T38" fmla="*/ 60 w 219"/>
                  <a:gd name="T39" fmla="*/ 0 h 197"/>
                  <a:gd name="T40" fmla="*/ 115 w 219"/>
                  <a:gd name="T41" fmla="*/ 43 h 197"/>
                  <a:gd name="T42" fmla="*/ 143 w 219"/>
                  <a:gd name="T43" fmla="*/ 43 h 197"/>
                  <a:gd name="T44" fmla="*/ 170 w 219"/>
                  <a:gd name="T45" fmla="*/ 44 h 197"/>
                  <a:gd name="T46" fmla="*/ 167 w 219"/>
                  <a:gd name="T47" fmla="*/ 55 h 197"/>
                  <a:gd name="T48" fmla="*/ 164 w 219"/>
                  <a:gd name="T49" fmla="*/ 65 h 197"/>
                  <a:gd name="T50" fmla="*/ 136 w 219"/>
                  <a:gd name="T51" fmla="*/ 66 h 197"/>
                  <a:gd name="T52" fmla="*/ 108 w 219"/>
                  <a:gd name="T53" fmla="*/ 64 h 197"/>
                  <a:gd name="T54" fmla="*/ 112 w 219"/>
                  <a:gd name="T55" fmla="*/ 53 h 197"/>
                  <a:gd name="T56" fmla="*/ 115 w 219"/>
                  <a:gd name="T57" fmla="*/ 43 h 197"/>
                  <a:gd name="T58" fmla="*/ 101 w 219"/>
                  <a:gd name="T59" fmla="*/ 87 h 197"/>
                  <a:gd name="T60" fmla="*/ 128 w 219"/>
                  <a:gd name="T61" fmla="*/ 87 h 197"/>
                  <a:gd name="T62" fmla="*/ 155 w 219"/>
                  <a:gd name="T63" fmla="*/ 90 h 197"/>
                  <a:gd name="T64" fmla="*/ 141 w 219"/>
                  <a:gd name="T65" fmla="*/ 135 h 197"/>
                  <a:gd name="T66" fmla="*/ 127 w 219"/>
                  <a:gd name="T67" fmla="*/ 178 h 197"/>
                  <a:gd name="T68" fmla="*/ 99 w 219"/>
                  <a:gd name="T69" fmla="*/ 178 h 197"/>
                  <a:gd name="T70" fmla="*/ 72 w 219"/>
                  <a:gd name="T71" fmla="*/ 176 h 197"/>
                  <a:gd name="T72" fmla="*/ 87 w 219"/>
                  <a:gd name="T73" fmla="*/ 130 h 197"/>
                  <a:gd name="T74" fmla="*/ 101 w 219"/>
                  <a:gd name="T75" fmla="*/ 8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9" h="197">
                    <a:moveTo>
                      <a:pt x="60" y="0"/>
                    </a:moveTo>
                    <a:cubicBezTo>
                      <a:pt x="52" y="0"/>
                      <a:pt x="44" y="1"/>
                      <a:pt x="38" y="2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7" y="65"/>
                      <a:pt x="1" y="83"/>
                      <a:pt x="0" y="85"/>
                    </a:cubicBezTo>
                    <a:cubicBezTo>
                      <a:pt x="0" y="87"/>
                      <a:pt x="2" y="87"/>
                      <a:pt x="12" y="87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31" y="64"/>
                      <a:pt x="31" y="64"/>
                      <a:pt x="31" y="64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81" y="43"/>
                      <a:pt x="93" y="43"/>
                      <a:pt x="93" y="44"/>
                    </a:cubicBezTo>
                    <a:cubicBezTo>
                      <a:pt x="93" y="45"/>
                      <a:pt x="84" y="75"/>
                      <a:pt x="72" y="111"/>
                    </a:cubicBezTo>
                    <a:cubicBezTo>
                      <a:pt x="60" y="147"/>
                      <a:pt x="51" y="179"/>
                      <a:pt x="51" y="183"/>
                    </a:cubicBezTo>
                    <a:cubicBezTo>
                      <a:pt x="51" y="195"/>
                      <a:pt x="52" y="196"/>
                      <a:pt x="97" y="196"/>
                    </a:cubicBezTo>
                    <a:cubicBezTo>
                      <a:pt x="119" y="197"/>
                      <a:pt x="153" y="197"/>
                      <a:pt x="172" y="197"/>
                    </a:cubicBezTo>
                    <a:cubicBezTo>
                      <a:pt x="207" y="197"/>
                      <a:pt x="207" y="197"/>
                      <a:pt x="207" y="197"/>
                    </a:cubicBezTo>
                    <a:cubicBezTo>
                      <a:pt x="210" y="187"/>
                      <a:pt x="210" y="187"/>
                      <a:pt x="210" y="187"/>
                    </a:cubicBezTo>
                    <a:cubicBezTo>
                      <a:pt x="212" y="182"/>
                      <a:pt x="213" y="170"/>
                      <a:pt x="214" y="160"/>
                    </a:cubicBezTo>
                    <a:cubicBezTo>
                      <a:pt x="219" y="93"/>
                      <a:pt x="177" y="30"/>
                      <a:pt x="112" y="7"/>
                    </a:cubicBezTo>
                    <a:cubicBezTo>
                      <a:pt x="99" y="3"/>
                      <a:pt x="78" y="0"/>
                      <a:pt x="60" y="0"/>
                    </a:cubicBezTo>
                    <a:close/>
                    <a:moveTo>
                      <a:pt x="115" y="43"/>
                    </a:moveTo>
                    <a:cubicBezTo>
                      <a:pt x="143" y="43"/>
                      <a:pt x="143" y="43"/>
                      <a:pt x="143" y="43"/>
                    </a:cubicBezTo>
                    <a:cubicBezTo>
                      <a:pt x="158" y="43"/>
                      <a:pt x="170" y="43"/>
                      <a:pt x="170" y="44"/>
                    </a:cubicBezTo>
                    <a:cubicBezTo>
                      <a:pt x="170" y="45"/>
                      <a:pt x="169" y="50"/>
                      <a:pt x="167" y="55"/>
                    </a:cubicBezTo>
                    <a:cubicBezTo>
                      <a:pt x="164" y="65"/>
                      <a:pt x="164" y="65"/>
                      <a:pt x="164" y="65"/>
                    </a:cubicBezTo>
                    <a:cubicBezTo>
                      <a:pt x="136" y="66"/>
                      <a:pt x="136" y="66"/>
                      <a:pt x="136" y="66"/>
                    </a:cubicBezTo>
                    <a:cubicBezTo>
                      <a:pt x="121" y="66"/>
                      <a:pt x="108" y="65"/>
                      <a:pt x="108" y="64"/>
                    </a:cubicBezTo>
                    <a:cubicBezTo>
                      <a:pt x="108" y="63"/>
                      <a:pt x="110" y="58"/>
                      <a:pt x="112" y="53"/>
                    </a:cubicBezTo>
                    <a:lnTo>
                      <a:pt x="115" y="43"/>
                    </a:lnTo>
                    <a:close/>
                    <a:moveTo>
                      <a:pt x="101" y="87"/>
                    </a:moveTo>
                    <a:cubicBezTo>
                      <a:pt x="128" y="87"/>
                      <a:pt x="128" y="87"/>
                      <a:pt x="128" y="87"/>
                    </a:cubicBezTo>
                    <a:cubicBezTo>
                      <a:pt x="148" y="87"/>
                      <a:pt x="155" y="88"/>
                      <a:pt x="155" y="90"/>
                    </a:cubicBezTo>
                    <a:cubicBezTo>
                      <a:pt x="155" y="91"/>
                      <a:pt x="149" y="112"/>
                      <a:pt x="141" y="135"/>
                    </a:cubicBezTo>
                    <a:cubicBezTo>
                      <a:pt x="127" y="178"/>
                      <a:pt x="127" y="178"/>
                      <a:pt x="127" y="178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79" y="179"/>
                      <a:pt x="72" y="178"/>
                      <a:pt x="72" y="176"/>
                    </a:cubicBezTo>
                    <a:cubicBezTo>
                      <a:pt x="72" y="175"/>
                      <a:pt x="79" y="154"/>
                      <a:pt x="87" y="130"/>
                    </a:cubicBezTo>
                    <a:lnTo>
                      <a:pt x="101" y="87"/>
                    </a:lnTo>
                    <a:close/>
                  </a:path>
                </a:pathLst>
              </a:custGeom>
              <a:solidFill>
                <a:srgbClr val="E7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01" tIns="48200" rIns="96401" bIns="4820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01" name="Freeform 16"/>
              <p:cNvSpPr>
                <a:spLocks/>
              </p:cNvSpPr>
              <p:nvPr/>
            </p:nvSpPr>
            <p:spPr bwMode="auto">
              <a:xfrm>
                <a:off x="-525394" y="3102740"/>
                <a:ext cx="41732" cy="137044"/>
              </a:xfrm>
              <a:custGeom>
                <a:avLst/>
                <a:gdLst>
                  <a:gd name="T0" fmla="*/ 0 w 34"/>
                  <a:gd name="T1" fmla="*/ 95 h 112"/>
                  <a:gd name="T2" fmla="*/ 15 w 34"/>
                  <a:gd name="T3" fmla="*/ 31 h 112"/>
                  <a:gd name="T4" fmla="*/ 34 w 34"/>
                  <a:gd name="T5" fmla="*/ 3 h 112"/>
                  <a:gd name="T6" fmla="*/ 17 w 34"/>
                  <a:gd name="T7" fmla="*/ 59 h 112"/>
                  <a:gd name="T8" fmla="*/ 0 w 34"/>
                  <a:gd name="T9" fmla="*/ 112 h 112"/>
                  <a:gd name="T10" fmla="*/ 0 w 34"/>
                  <a:gd name="T11" fmla="*/ 9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112">
                    <a:moveTo>
                      <a:pt x="0" y="95"/>
                    </a:moveTo>
                    <a:cubicBezTo>
                      <a:pt x="0" y="73"/>
                      <a:pt x="5" y="51"/>
                      <a:pt x="15" y="31"/>
                    </a:cubicBezTo>
                    <a:cubicBezTo>
                      <a:pt x="23" y="16"/>
                      <a:pt x="34" y="0"/>
                      <a:pt x="34" y="3"/>
                    </a:cubicBezTo>
                    <a:cubicBezTo>
                      <a:pt x="34" y="5"/>
                      <a:pt x="26" y="29"/>
                      <a:pt x="17" y="59"/>
                    </a:cubicBezTo>
                    <a:cubicBezTo>
                      <a:pt x="0" y="112"/>
                      <a:pt x="0" y="112"/>
                      <a:pt x="0" y="112"/>
                    </a:cubicBez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E7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01" tIns="48200" rIns="96401" bIns="4820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02" name="组合 201"/>
          <p:cNvGrpSpPr/>
          <p:nvPr/>
        </p:nvGrpSpPr>
        <p:grpSpPr>
          <a:xfrm>
            <a:off x="4668870" y="2299733"/>
            <a:ext cx="2363201" cy="514445"/>
            <a:chOff x="876300" y="2641600"/>
            <a:chExt cx="7394575" cy="1609725"/>
          </a:xfrm>
        </p:grpSpPr>
        <p:sp>
          <p:nvSpPr>
            <p:cNvPr id="203" name="Freeform 5"/>
            <p:cNvSpPr>
              <a:spLocks noEditPoints="1"/>
            </p:cNvSpPr>
            <p:nvPr/>
          </p:nvSpPr>
          <p:spPr bwMode="auto">
            <a:xfrm>
              <a:off x="1308100" y="2641600"/>
              <a:ext cx="1108075" cy="1027113"/>
            </a:xfrm>
            <a:custGeom>
              <a:avLst/>
              <a:gdLst>
                <a:gd name="T0" fmla="*/ 35 w 295"/>
                <a:gd name="T1" fmla="*/ 12 h 272"/>
                <a:gd name="T2" fmla="*/ 170 w 295"/>
                <a:gd name="T3" fmla="*/ 22 h 272"/>
                <a:gd name="T4" fmla="*/ 284 w 295"/>
                <a:gd name="T5" fmla="*/ 153 h 272"/>
                <a:gd name="T6" fmla="*/ 282 w 295"/>
                <a:gd name="T7" fmla="*/ 272 h 272"/>
                <a:gd name="T8" fmla="*/ 101 w 295"/>
                <a:gd name="T9" fmla="*/ 271 h 272"/>
                <a:gd name="T10" fmla="*/ 69 w 295"/>
                <a:gd name="T11" fmla="*/ 262 h 272"/>
                <a:gd name="T12" fmla="*/ 70 w 295"/>
                <a:gd name="T13" fmla="*/ 236 h 272"/>
                <a:gd name="T14" fmla="*/ 126 w 295"/>
                <a:gd name="T15" fmla="*/ 64 h 272"/>
                <a:gd name="T16" fmla="*/ 55 w 295"/>
                <a:gd name="T17" fmla="*/ 64 h 272"/>
                <a:gd name="T18" fmla="*/ 36 w 295"/>
                <a:gd name="T19" fmla="*/ 123 h 272"/>
                <a:gd name="T20" fmla="*/ 0 w 295"/>
                <a:gd name="T21" fmla="*/ 123 h 272"/>
                <a:gd name="T22" fmla="*/ 35 w 295"/>
                <a:gd name="T23" fmla="*/ 12 h 272"/>
                <a:gd name="T24" fmla="*/ 157 w 295"/>
                <a:gd name="T25" fmla="*/ 64 h 272"/>
                <a:gd name="T26" fmla="*/ 147 w 295"/>
                <a:gd name="T27" fmla="*/ 93 h 272"/>
                <a:gd name="T28" fmla="*/ 218 w 295"/>
                <a:gd name="T29" fmla="*/ 93 h 272"/>
                <a:gd name="T30" fmla="*/ 228 w 295"/>
                <a:gd name="T31" fmla="*/ 64 h 272"/>
                <a:gd name="T32" fmla="*/ 157 w 295"/>
                <a:gd name="T33" fmla="*/ 64 h 272"/>
                <a:gd name="T34" fmla="*/ 138 w 295"/>
                <a:gd name="T35" fmla="*/ 123 h 272"/>
                <a:gd name="T36" fmla="*/ 100 w 295"/>
                <a:gd name="T37" fmla="*/ 241 h 272"/>
                <a:gd name="T38" fmla="*/ 170 w 295"/>
                <a:gd name="T39" fmla="*/ 241 h 272"/>
                <a:gd name="T40" fmla="*/ 208 w 295"/>
                <a:gd name="T41" fmla="*/ 123 h 272"/>
                <a:gd name="T42" fmla="*/ 138 w 295"/>
                <a:gd name="T43" fmla="*/ 123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5" h="272">
                  <a:moveTo>
                    <a:pt x="35" y="12"/>
                  </a:moveTo>
                  <a:cubicBezTo>
                    <a:pt x="80" y="0"/>
                    <a:pt x="128" y="3"/>
                    <a:pt x="170" y="22"/>
                  </a:cubicBezTo>
                  <a:cubicBezTo>
                    <a:pt x="225" y="46"/>
                    <a:pt x="268" y="95"/>
                    <a:pt x="284" y="153"/>
                  </a:cubicBezTo>
                  <a:cubicBezTo>
                    <a:pt x="295" y="191"/>
                    <a:pt x="293" y="233"/>
                    <a:pt x="282" y="272"/>
                  </a:cubicBezTo>
                  <a:cubicBezTo>
                    <a:pt x="221" y="271"/>
                    <a:pt x="161" y="272"/>
                    <a:pt x="101" y="271"/>
                  </a:cubicBezTo>
                  <a:cubicBezTo>
                    <a:pt x="90" y="271"/>
                    <a:pt x="77" y="271"/>
                    <a:pt x="69" y="262"/>
                  </a:cubicBezTo>
                  <a:cubicBezTo>
                    <a:pt x="66" y="254"/>
                    <a:pt x="67" y="244"/>
                    <a:pt x="70" y="236"/>
                  </a:cubicBezTo>
                  <a:cubicBezTo>
                    <a:pt x="89" y="179"/>
                    <a:pt x="108" y="121"/>
                    <a:pt x="126" y="64"/>
                  </a:cubicBezTo>
                  <a:cubicBezTo>
                    <a:pt x="103" y="64"/>
                    <a:pt x="79" y="64"/>
                    <a:pt x="55" y="64"/>
                  </a:cubicBezTo>
                  <a:cubicBezTo>
                    <a:pt x="49" y="84"/>
                    <a:pt x="42" y="103"/>
                    <a:pt x="36" y="123"/>
                  </a:cubicBezTo>
                  <a:cubicBezTo>
                    <a:pt x="24" y="123"/>
                    <a:pt x="12" y="123"/>
                    <a:pt x="0" y="123"/>
                  </a:cubicBezTo>
                  <a:cubicBezTo>
                    <a:pt x="12" y="86"/>
                    <a:pt x="24" y="49"/>
                    <a:pt x="35" y="12"/>
                  </a:cubicBezTo>
                  <a:close/>
                  <a:moveTo>
                    <a:pt x="157" y="64"/>
                  </a:moveTo>
                  <a:cubicBezTo>
                    <a:pt x="154" y="74"/>
                    <a:pt x="151" y="83"/>
                    <a:pt x="147" y="93"/>
                  </a:cubicBezTo>
                  <a:cubicBezTo>
                    <a:pt x="171" y="93"/>
                    <a:pt x="195" y="93"/>
                    <a:pt x="218" y="93"/>
                  </a:cubicBezTo>
                  <a:cubicBezTo>
                    <a:pt x="222" y="83"/>
                    <a:pt x="225" y="73"/>
                    <a:pt x="228" y="64"/>
                  </a:cubicBezTo>
                  <a:cubicBezTo>
                    <a:pt x="204" y="64"/>
                    <a:pt x="181" y="63"/>
                    <a:pt x="157" y="64"/>
                  </a:cubicBezTo>
                  <a:close/>
                  <a:moveTo>
                    <a:pt x="138" y="123"/>
                  </a:moveTo>
                  <a:cubicBezTo>
                    <a:pt x="125" y="162"/>
                    <a:pt x="112" y="201"/>
                    <a:pt x="100" y="241"/>
                  </a:cubicBezTo>
                  <a:cubicBezTo>
                    <a:pt x="123" y="241"/>
                    <a:pt x="147" y="241"/>
                    <a:pt x="170" y="241"/>
                  </a:cubicBezTo>
                  <a:cubicBezTo>
                    <a:pt x="183" y="202"/>
                    <a:pt x="196" y="163"/>
                    <a:pt x="208" y="123"/>
                  </a:cubicBezTo>
                  <a:cubicBezTo>
                    <a:pt x="185" y="123"/>
                    <a:pt x="161" y="123"/>
                    <a:pt x="138" y="123"/>
                  </a:cubicBezTo>
                  <a:close/>
                </a:path>
              </a:pathLst>
            </a:custGeom>
            <a:solidFill>
              <a:srgbClr val="E200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4" name="Freeform 6"/>
            <p:cNvSpPr>
              <a:spLocks/>
            </p:cNvSpPr>
            <p:nvPr/>
          </p:nvSpPr>
          <p:spPr bwMode="auto">
            <a:xfrm>
              <a:off x="876300" y="2863850"/>
              <a:ext cx="1270000" cy="1387475"/>
            </a:xfrm>
            <a:custGeom>
              <a:avLst/>
              <a:gdLst>
                <a:gd name="T0" fmla="*/ 0 w 338"/>
                <a:gd name="T1" fmla="*/ 123 h 367"/>
                <a:gd name="T2" fmla="*/ 64 w 338"/>
                <a:gd name="T3" fmla="*/ 0 h 367"/>
                <a:gd name="T4" fmla="*/ 6 w 338"/>
                <a:gd name="T5" fmla="*/ 182 h 367"/>
                <a:gd name="T6" fmla="*/ 77 w 338"/>
                <a:gd name="T7" fmla="*/ 182 h 367"/>
                <a:gd name="T8" fmla="*/ 105 w 338"/>
                <a:gd name="T9" fmla="*/ 93 h 367"/>
                <a:gd name="T10" fmla="*/ 142 w 338"/>
                <a:gd name="T11" fmla="*/ 93 h 367"/>
                <a:gd name="T12" fmla="*/ 87 w 338"/>
                <a:gd name="T13" fmla="*/ 259 h 367"/>
                <a:gd name="T14" fmla="*/ 82 w 338"/>
                <a:gd name="T15" fmla="*/ 280 h 367"/>
                <a:gd name="T16" fmla="*/ 108 w 338"/>
                <a:gd name="T17" fmla="*/ 300 h 367"/>
                <a:gd name="T18" fmla="*/ 338 w 338"/>
                <a:gd name="T19" fmla="*/ 300 h 367"/>
                <a:gd name="T20" fmla="*/ 105 w 338"/>
                <a:gd name="T21" fmla="*/ 326 h 367"/>
                <a:gd name="T22" fmla="*/ 0 w 338"/>
                <a:gd name="T23" fmla="*/ 170 h 367"/>
                <a:gd name="T24" fmla="*/ 0 w 338"/>
                <a:gd name="T25" fmla="*/ 12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8" h="367">
                  <a:moveTo>
                    <a:pt x="0" y="123"/>
                  </a:moveTo>
                  <a:cubicBezTo>
                    <a:pt x="7" y="77"/>
                    <a:pt x="29" y="33"/>
                    <a:pt x="64" y="0"/>
                  </a:cubicBezTo>
                  <a:cubicBezTo>
                    <a:pt x="45" y="61"/>
                    <a:pt x="25" y="121"/>
                    <a:pt x="6" y="182"/>
                  </a:cubicBezTo>
                  <a:cubicBezTo>
                    <a:pt x="29" y="182"/>
                    <a:pt x="53" y="182"/>
                    <a:pt x="77" y="182"/>
                  </a:cubicBezTo>
                  <a:cubicBezTo>
                    <a:pt x="86" y="152"/>
                    <a:pt x="96" y="123"/>
                    <a:pt x="105" y="93"/>
                  </a:cubicBezTo>
                  <a:cubicBezTo>
                    <a:pt x="118" y="93"/>
                    <a:pt x="130" y="93"/>
                    <a:pt x="142" y="93"/>
                  </a:cubicBezTo>
                  <a:cubicBezTo>
                    <a:pt x="123" y="148"/>
                    <a:pt x="106" y="204"/>
                    <a:pt x="87" y="259"/>
                  </a:cubicBezTo>
                  <a:cubicBezTo>
                    <a:pt x="85" y="266"/>
                    <a:pt x="83" y="273"/>
                    <a:pt x="82" y="280"/>
                  </a:cubicBezTo>
                  <a:cubicBezTo>
                    <a:pt x="84" y="292"/>
                    <a:pt x="96" y="301"/>
                    <a:pt x="108" y="300"/>
                  </a:cubicBezTo>
                  <a:cubicBezTo>
                    <a:pt x="185" y="300"/>
                    <a:pt x="261" y="299"/>
                    <a:pt x="338" y="300"/>
                  </a:cubicBezTo>
                  <a:cubicBezTo>
                    <a:pt x="276" y="356"/>
                    <a:pt x="178" y="367"/>
                    <a:pt x="105" y="326"/>
                  </a:cubicBezTo>
                  <a:cubicBezTo>
                    <a:pt x="47" y="295"/>
                    <a:pt x="7" y="235"/>
                    <a:pt x="0" y="170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E200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" name="Freeform 7"/>
            <p:cNvSpPr>
              <a:spLocks/>
            </p:cNvSpPr>
            <p:nvPr/>
          </p:nvSpPr>
          <p:spPr bwMode="auto">
            <a:xfrm>
              <a:off x="2589213" y="3076575"/>
              <a:ext cx="841375" cy="577850"/>
            </a:xfrm>
            <a:custGeom>
              <a:avLst/>
              <a:gdLst>
                <a:gd name="T0" fmla="*/ 52 w 224"/>
                <a:gd name="T1" fmla="*/ 3 h 153"/>
                <a:gd name="T2" fmla="*/ 122 w 224"/>
                <a:gd name="T3" fmla="*/ 3 h 153"/>
                <a:gd name="T4" fmla="*/ 100 w 224"/>
                <a:gd name="T5" fmla="*/ 66 h 153"/>
                <a:gd name="T6" fmla="*/ 161 w 224"/>
                <a:gd name="T7" fmla="*/ 66 h 153"/>
                <a:gd name="T8" fmla="*/ 182 w 224"/>
                <a:gd name="T9" fmla="*/ 5 h 153"/>
                <a:gd name="T10" fmla="*/ 224 w 224"/>
                <a:gd name="T11" fmla="*/ 3 h 153"/>
                <a:gd name="T12" fmla="*/ 172 w 224"/>
                <a:gd name="T13" fmla="*/ 153 h 153"/>
                <a:gd name="T14" fmla="*/ 131 w 224"/>
                <a:gd name="T15" fmla="*/ 153 h 153"/>
                <a:gd name="T16" fmla="*/ 152 w 224"/>
                <a:gd name="T17" fmla="*/ 90 h 153"/>
                <a:gd name="T18" fmla="*/ 92 w 224"/>
                <a:gd name="T19" fmla="*/ 90 h 153"/>
                <a:gd name="T20" fmla="*/ 71 w 224"/>
                <a:gd name="T21" fmla="*/ 153 h 153"/>
                <a:gd name="T22" fmla="*/ 0 w 224"/>
                <a:gd name="T23" fmla="*/ 153 h 153"/>
                <a:gd name="T24" fmla="*/ 52 w 224"/>
                <a:gd name="T25" fmla="*/ 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153">
                  <a:moveTo>
                    <a:pt x="52" y="3"/>
                  </a:moveTo>
                  <a:cubicBezTo>
                    <a:pt x="75" y="3"/>
                    <a:pt x="99" y="3"/>
                    <a:pt x="122" y="3"/>
                  </a:cubicBezTo>
                  <a:cubicBezTo>
                    <a:pt x="115" y="24"/>
                    <a:pt x="108" y="45"/>
                    <a:pt x="100" y="66"/>
                  </a:cubicBezTo>
                  <a:cubicBezTo>
                    <a:pt x="120" y="66"/>
                    <a:pt x="141" y="66"/>
                    <a:pt x="161" y="66"/>
                  </a:cubicBezTo>
                  <a:cubicBezTo>
                    <a:pt x="168" y="46"/>
                    <a:pt x="174" y="25"/>
                    <a:pt x="182" y="5"/>
                  </a:cubicBezTo>
                  <a:cubicBezTo>
                    <a:pt x="195" y="0"/>
                    <a:pt x="210" y="4"/>
                    <a:pt x="224" y="3"/>
                  </a:cubicBezTo>
                  <a:cubicBezTo>
                    <a:pt x="206" y="53"/>
                    <a:pt x="189" y="103"/>
                    <a:pt x="172" y="153"/>
                  </a:cubicBezTo>
                  <a:cubicBezTo>
                    <a:pt x="159" y="153"/>
                    <a:pt x="145" y="153"/>
                    <a:pt x="131" y="153"/>
                  </a:cubicBezTo>
                  <a:cubicBezTo>
                    <a:pt x="138" y="132"/>
                    <a:pt x="145" y="111"/>
                    <a:pt x="152" y="90"/>
                  </a:cubicBezTo>
                  <a:cubicBezTo>
                    <a:pt x="132" y="90"/>
                    <a:pt x="112" y="90"/>
                    <a:pt x="92" y="90"/>
                  </a:cubicBezTo>
                  <a:cubicBezTo>
                    <a:pt x="85" y="111"/>
                    <a:pt x="78" y="132"/>
                    <a:pt x="71" y="153"/>
                  </a:cubicBezTo>
                  <a:cubicBezTo>
                    <a:pt x="47" y="152"/>
                    <a:pt x="24" y="153"/>
                    <a:pt x="0" y="153"/>
                  </a:cubicBezTo>
                  <a:cubicBezTo>
                    <a:pt x="18" y="103"/>
                    <a:pt x="34" y="53"/>
                    <a:pt x="5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" name="Freeform 8"/>
            <p:cNvSpPr>
              <a:spLocks/>
            </p:cNvSpPr>
            <p:nvPr/>
          </p:nvSpPr>
          <p:spPr bwMode="auto">
            <a:xfrm>
              <a:off x="3336925" y="3087688"/>
              <a:ext cx="457200" cy="566738"/>
            </a:xfrm>
            <a:custGeom>
              <a:avLst/>
              <a:gdLst>
                <a:gd name="T0" fmla="*/ 0 w 122"/>
                <a:gd name="T1" fmla="*/ 150 h 150"/>
                <a:gd name="T2" fmla="*/ 52 w 122"/>
                <a:gd name="T3" fmla="*/ 0 h 150"/>
                <a:gd name="T4" fmla="*/ 122 w 122"/>
                <a:gd name="T5" fmla="*/ 0 h 150"/>
                <a:gd name="T6" fmla="*/ 71 w 122"/>
                <a:gd name="T7" fmla="*/ 148 h 150"/>
                <a:gd name="T8" fmla="*/ 68 w 122"/>
                <a:gd name="T9" fmla="*/ 149 h 150"/>
                <a:gd name="T10" fmla="*/ 0 w 122"/>
                <a:gd name="T1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150">
                  <a:moveTo>
                    <a:pt x="0" y="150"/>
                  </a:moveTo>
                  <a:cubicBezTo>
                    <a:pt x="18" y="100"/>
                    <a:pt x="34" y="50"/>
                    <a:pt x="52" y="0"/>
                  </a:cubicBezTo>
                  <a:cubicBezTo>
                    <a:pt x="75" y="0"/>
                    <a:pt x="99" y="0"/>
                    <a:pt x="122" y="0"/>
                  </a:cubicBezTo>
                  <a:cubicBezTo>
                    <a:pt x="105" y="49"/>
                    <a:pt x="88" y="99"/>
                    <a:pt x="71" y="148"/>
                  </a:cubicBezTo>
                  <a:cubicBezTo>
                    <a:pt x="68" y="149"/>
                    <a:pt x="68" y="149"/>
                    <a:pt x="68" y="149"/>
                  </a:cubicBezTo>
                  <a:cubicBezTo>
                    <a:pt x="46" y="150"/>
                    <a:pt x="23" y="149"/>
                    <a:pt x="0" y="1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7" name="Freeform 9"/>
            <p:cNvSpPr>
              <a:spLocks/>
            </p:cNvSpPr>
            <p:nvPr/>
          </p:nvSpPr>
          <p:spPr bwMode="auto">
            <a:xfrm>
              <a:off x="3705225" y="3087688"/>
              <a:ext cx="839788" cy="569913"/>
            </a:xfrm>
            <a:custGeom>
              <a:avLst/>
              <a:gdLst>
                <a:gd name="T0" fmla="*/ 50 w 224"/>
                <a:gd name="T1" fmla="*/ 28 h 151"/>
                <a:gd name="T2" fmla="*/ 107 w 224"/>
                <a:gd name="T3" fmla="*/ 0 h 151"/>
                <a:gd name="T4" fmla="*/ 224 w 224"/>
                <a:gd name="T5" fmla="*/ 0 h 151"/>
                <a:gd name="T6" fmla="*/ 214 w 224"/>
                <a:gd name="T7" fmla="*/ 27 h 151"/>
                <a:gd name="T8" fmla="*/ 143 w 224"/>
                <a:gd name="T9" fmla="*/ 27 h 151"/>
                <a:gd name="T10" fmla="*/ 103 w 224"/>
                <a:gd name="T11" fmla="*/ 60 h 151"/>
                <a:gd name="T12" fmla="*/ 188 w 224"/>
                <a:gd name="T13" fmla="*/ 64 h 151"/>
                <a:gd name="T14" fmla="*/ 192 w 224"/>
                <a:gd name="T15" fmla="*/ 94 h 151"/>
                <a:gd name="T16" fmla="*/ 127 w 224"/>
                <a:gd name="T17" fmla="*/ 149 h 151"/>
                <a:gd name="T18" fmla="*/ 0 w 224"/>
                <a:gd name="T19" fmla="*/ 150 h 151"/>
                <a:gd name="T20" fmla="*/ 10 w 224"/>
                <a:gd name="T21" fmla="*/ 124 h 151"/>
                <a:gd name="T22" fmla="*/ 27 w 224"/>
                <a:gd name="T23" fmla="*/ 122 h 151"/>
                <a:gd name="T24" fmla="*/ 107 w 224"/>
                <a:gd name="T25" fmla="*/ 122 h 151"/>
                <a:gd name="T26" fmla="*/ 141 w 224"/>
                <a:gd name="T27" fmla="*/ 111 h 151"/>
                <a:gd name="T28" fmla="*/ 152 w 224"/>
                <a:gd name="T29" fmla="*/ 88 h 151"/>
                <a:gd name="T30" fmla="*/ 43 w 224"/>
                <a:gd name="T31" fmla="*/ 87 h 151"/>
                <a:gd name="T32" fmla="*/ 30 w 224"/>
                <a:gd name="T33" fmla="*/ 73 h 151"/>
                <a:gd name="T34" fmla="*/ 50 w 224"/>
                <a:gd name="T35" fmla="*/ 2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4" h="151">
                  <a:moveTo>
                    <a:pt x="50" y="28"/>
                  </a:moveTo>
                  <a:cubicBezTo>
                    <a:pt x="63" y="11"/>
                    <a:pt x="85" y="0"/>
                    <a:pt x="107" y="0"/>
                  </a:cubicBezTo>
                  <a:cubicBezTo>
                    <a:pt x="146" y="0"/>
                    <a:pt x="185" y="0"/>
                    <a:pt x="224" y="0"/>
                  </a:cubicBezTo>
                  <a:cubicBezTo>
                    <a:pt x="221" y="9"/>
                    <a:pt x="218" y="18"/>
                    <a:pt x="214" y="27"/>
                  </a:cubicBezTo>
                  <a:cubicBezTo>
                    <a:pt x="191" y="27"/>
                    <a:pt x="167" y="27"/>
                    <a:pt x="143" y="27"/>
                  </a:cubicBezTo>
                  <a:cubicBezTo>
                    <a:pt x="124" y="28"/>
                    <a:pt x="105" y="40"/>
                    <a:pt x="103" y="60"/>
                  </a:cubicBezTo>
                  <a:cubicBezTo>
                    <a:pt x="131" y="66"/>
                    <a:pt x="160" y="59"/>
                    <a:pt x="188" y="64"/>
                  </a:cubicBezTo>
                  <a:cubicBezTo>
                    <a:pt x="198" y="71"/>
                    <a:pt x="194" y="84"/>
                    <a:pt x="192" y="94"/>
                  </a:cubicBezTo>
                  <a:cubicBezTo>
                    <a:pt x="182" y="122"/>
                    <a:pt x="158" y="147"/>
                    <a:pt x="127" y="149"/>
                  </a:cubicBezTo>
                  <a:cubicBezTo>
                    <a:pt x="85" y="151"/>
                    <a:pt x="43" y="149"/>
                    <a:pt x="0" y="150"/>
                  </a:cubicBezTo>
                  <a:cubicBezTo>
                    <a:pt x="4" y="141"/>
                    <a:pt x="6" y="132"/>
                    <a:pt x="10" y="124"/>
                  </a:cubicBezTo>
                  <a:cubicBezTo>
                    <a:pt x="15" y="121"/>
                    <a:pt x="21" y="123"/>
                    <a:pt x="27" y="122"/>
                  </a:cubicBezTo>
                  <a:cubicBezTo>
                    <a:pt x="54" y="122"/>
                    <a:pt x="80" y="122"/>
                    <a:pt x="107" y="122"/>
                  </a:cubicBezTo>
                  <a:cubicBezTo>
                    <a:pt x="119" y="122"/>
                    <a:pt x="133" y="121"/>
                    <a:pt x="141" y="111"/>
                  </a:cubicBezTo>
                  <a:cubicBezTo>
                    <a:pt x="148" y="105"/>
                    <a:pt x="149" y="96"/>
                    <a:pt x="152" y="88"/>
                  </a:cubicBezTo>
                  <a:cubicBezTo>
                    <a:pt x="116" y="86"/>
                    <a:pt x="79" y="87"/>
                    <a:pt x="43" y="87"/>
                  </a:cubicBezTo>
                  <a:cubicBezTo>
                    <a:pt x="35" y="88"/>
                    <a:pt x="29" y="80"/>
                    <a:pt x="30" y="73"/>
                  </a:cubicBezTo>
                  <a:cubicBezTo>
                    <a:pt x="29" y="56"/>
                    <a:pt x="40" y="41"/>
                    <a:pt x="50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8" name="Freeform 10"/>
            <p:cNvSpPr>
              <a:spLocks/>
            </p:cNvSpPr>
            <p:nvPr/>
          </p:nvSpPr>
          <p:spPr bwMode="auto">
            <a:xfrm>
              <a:off x="4451350" y="3087688"/>
              <a:ext cx="458788" cy="566738"/>
            </a:xfrm>
            <a:custGeom>
              <a:avLst/>
              <a:gdLst>
                <a:gd name="T0" fmla="*/ 51 w 122"/>
                <a:gd name="T1" fmla="*/ 0 h 150"/>
                <a:gd name="T2" fmla="*/ 122 w 122"/>
                <a:gd name="T3" fmla="*/ 0 h 150"/>
                <a:gd name="T4" fmla="*/ 71 w 122"/>
                <a:gd name="T5" fmla="*/ 150 h 150"/>
                <a:gd name="T6" fmla="*/ 0 w 122"/>
                <a:gd name="T7" fmla="*/ 150 h 150"/>
                <a:gd name="T8" fmla="*/ 51 w 122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50">
                  <a:moveTo>
                    <a:pt x="51" y="0"/>
                  </a:moveTo>
                  <a:cubicBezTo>
                    <a:pt x="75" y="0"/>
                    <a:pt x="98" y="0"/>
                    <a:pt x="122" y="0"/>
                  </a:cubicBezTo>
                  <a:cubicBezTo>
                    <a:pt x="104" y="50"/>
                    <a:pt x="87" y="100"/>
                    <a:pt x="71" y="150"/>
                  </a:cubicBezTo>
                  <a:cubicBezTo>
                    <a:pt x="47" y="150"/>
                    <a:pt x="24" y="150"/>
                    <a:pt x="0" y="150"/>
                  </a:cubicBezTo>
                  <a:cubicBezTo>
                    <a:pt x="18" y="100"/>
                    <a:pt x="34" y="5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9" name="Freeform 11"/>
            <p:cNvSpPr>
              <a:spLocks/>
            </p:cNvSpPr>
            <p:nvPr/>
          </p:nvSpPr>
          <p:spPr bwMode="auto">
            <a:xfrm>
              <a:off x="4865688" y="3087688"/>
              <a:ext cx="638175" cy="566738"/>
            </a:xfrm>
            <a:custGeom>
              <a:avLst/>
              <a:gdLst>
                <a:gd name="T0" fmla="*/ 40 w 170"/>
                <a:gd name="T1" fmla="*/ 0 h 150"/>
                <a:gd name="T2" fmla="*/ 110 w 170"/>
                <a:gd name="T3" fmla="*/ 0 h 150"/>
                <a:gd name="T4" fmla="*/ 76 w 170"/>
                <a:gd name="T5" fmla="*/ 99 h 150"/>
                <a:gd name="T6" fmla="*/ 90 w 170"/>
                <a:gd name="T7" fmla="*/ 122 h 150"/>
                <a:gd name="T8" fmla="*/ 170 w 170"/>
                <a:gd name="T9" fmla="*/ 123 h 150"/>
                <a:gd name="T10" fmla="*/ 160 w 170"/>
                <a:gd name="T11" fmla="*/ 150 h 150"/>
                <a:gd name="T12" fmla="*/ 42 w 170"/>
                <a:gd name="T13" fmla="*/ 150 h 150"/>
                <a:gd name="T14" fmla="*/ 5 w 170"/>
                <a:gd name="T15" fmla="*/ 130 h 150"/>
                <a:gd name="T16" fmla="*/ 11 w 170"/>
                <a:gd name="T17" fmla="*/ 83 h 150"/>
                <a:gd name="T18" fmla="*/ 40 w 170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50">
                  <a:moveTo>
                    <a:pt x="40" y="0"/>
                  </a:moveTo>
                  <a:cubicBezTo>
                    <a:pt x="63" y="0"/>
                    <a:pt x="87" y="0"/>
                    <a:pt x="110" y="0"/>
                  </a:cubicBezTo>
                  <a:cubicBezTo>
                    <a:pt x="99" y="33"/>
                    <a:pt x="87" y="66"/>
                    <a:pt x="76" y="99"/>
                  </a:cubicBezTo>
                  <a:cubicBezTo>
                    <a:pt x="71" y="109"/>
                    <a:pt x="79" y="121"/>
                    <a:pt x="90" y="122"/>
                  </a:cubicBezTo>
                  <a:cubicBezTo>
                    <a:pt x="117" y="124"/>
                    <a:pt x="143" y="122"/>
                    <a:pt x="170" y="123"/>
                  </a:cubicBezTo>
                  <a:cubicBezTo>
                    <a:pt x="166" y="132"/>
                    <a:pt x="163" y="141"/>
                    <a:pt x="160" y="150"/>
                  </a:cubicBezTo>
                  <a:cubicBezTo>
                    <a:pt x="121" y="149"/>
                    <a:pt x="81" y="150"/>
                    <a:pt x="42" y="150"/>
                  </a:cubicBezTo>
                  <a:cubicBezTo>
                    <a:pt x="28" y="149"/>
                    <a:pt x="10" y="146"/>
                    <a:pt x="5" y="130"/>
                  </a:cubicBezTo>
                  <a:cubicBezTo>
                    <a:pt x="0" y="114"/>
                    <a:pt x="6" y="98"/>
                    <a:pt x="11" y="83"/>
                  </a:cubicBezTo>
                  <a:cubicBezTo>
                    <a:pt x="21" y="55"/>
                    <a:pt x="31" y="28"/>
                    <a:pt x="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0" name="Freeform 12"/>
            <p:cNvSpPr>
              <a:spLocks/>
            </p:cNvSpPr>
            <p:nvPr/>
          </p:nvSpPr>
          <p:spPr bwMode="auto">
            <a:xfrm>
              <a:off x="5567363" y="3087688"/>
              <a:ext cx="458788" cy="566738"/>
            </a:xfrm>
            <a:custGeom>
              <a:avLst/>
              <a:gdLst>
                <a:gd name="T0" fmla="*/ 51 w 122"/>
                <a:gd name="T1" fmla="*/ 0 h 150"/>
                <a:gd name="T2" fmla="*/ 122 w 122"/>
                <a:gd name="T3" fmla="*/ 0 h 150"/>
                <a:gd name="T4" fmla="*/ 71 w 122"/>
                <a:gd name="T5" fmla="*/ 150 h 150"/>
                <a:gd name="T6" fmla="*/ 0 w 122"/>
                <a:gd name="T7" fmla="*/ 150 h 150"/>
                <a:gd name="T8" fmla="*/ 51 w 122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50">
                  <a:moveTo>
                    <a:pt x="51" y="0"/>
                  </a:moveTo>
                  <a:cubicBezTo>
                    <a:pt x="75" y="0"/>
                    <a:pt x="98" y="0"/>
                    <a:pt x="122" y="0"/>
                  </a:cubicBezTo>
                  <a:cubicBezTo>
                    <a:pt x="105" y="50"/>
                    <a:pt x="87" y="100"/>
                    <a:pt x="71" y="150"/>
                  </a:cubicBezTo>
                  <a:cubicBezTo>
                    <a:pt x="47" y="150"/>
                    <a:pt x="24" y="150"/>
                    <a:pt x="0" y="150"/>
                  </a:cubicBezTo>
                  <a:cubicBezTo>
                    <a:pt x="17" y="100"/>
                    <a:pt x="35" y="5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1" name="Freeform 13"/>
            <p:cNvSpPr>
              <a:spLocks/>
            </p:cNvSpPr>
            <p:nvPr/>
          </p:nvSpPr>
          <p:spPr bwMode="auto">
            <a:xfrm>
              <a:off x="5980113" y="3087688"/>
              <a:ext cx="796925" cy="566738"/>
            </a:xfrm>
            <a:custGeom>
              <a:avLst/>
              <a:gdLst>
                <a:gd name="T0" fmla="*/ 19 w 212"/>
                <a:gd name="T1" fmla="*/ 63 h 150"/>
                <a:gd name="T2" fmla="*/ 93 w 212"/>
                <a:gd name="T3" fmla="*/ 0 h 150"/>
                <a:gd name="T4" fmla="*/ 212 w 212"/>
                <a:gd name="T5" fmla="*/ 0 h 150"/>
                <a:gd name="T6" fmla="*/ 203 w 212"/>
                <a:gd name="T7" fmla="*/ 27 h 150"/>
                <a:gd name="T8" fmla="*/ 129 w 212"/>
                <a:gd name="T9" fmla="*/ 27 h 150"/>
                <a:gd name="T10" fmla="*/ 90 w 212"/>
                <a:gd name="T11" fmla="*/ 58 h 150"/>
                <a:gd name="T12" fmla="*/ 75 w 212"/>
                <a:gd name="T13" fmla="*/ 105 h 150"/>
                <a:gd name="T14" fmla="*/ 93 w 212"/>
                <a:gd name="T15" fmla="*/ 122 h 150"/>
                <a:gd name="T16" fmla="*/ 170 w 212"/>
                <a:gd name="T17" fmla="*/ 123 h 150"/>
                <a:gd name="T18" fmla="*/ 161 w 212"/>
                <a:gd name="T19" fmla="*/ 150 h 150"/>
                <a:gd name="T20" fmla="*/ 41 w 212"/>
                <a:gd name="T21" fmla="*/ 150 h 150"/>
                <a:gd name="T22" fmla="*/ 4 w 212"/>
                <a:gd name="T23" fmla="*/ 129 h 150"/>
                <a:gd name="T24" fmla="*/ 19 w 212"/>
                <a:gd name="T25" fmla="*/ 6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2" h="150">
                  <a:moveTo>
                    <a:pt x="19" y="63"/>
                  </a:moveTo>
                  <a:cubicBezTo>
                    <a:pt x="32" y="32"/>
                    <a:pt x="58" y="2"/>
                    <a:pt x="93" y="0"/>
                  </a:cubicBezTo>
                  <a:cubicBezTo>
                    <a:pt x="132" y="0"/>
                    <a:pt x="172" y="0"/>
                    <a:pt x="212" y="0"/>
                  </a:cubicBezTo>
                  <a:cubicBezTo>
                    <a:pt x="209" y="9"/>
                    <a:pt x="206" y="18"/>
                    <a:pt x="203" y="27"/>
                  </a:cubicBezTo>
                  <a:cubicBezTo>
                    <a:pt x="178" y="27"/>
                    <a:pt x="154" y="27"/>
                    <a:pt x="129" y="27"/>
                  </a:cubicBezTo>
                  <a:cubicBezTo>
                    <a:pt x="111" y="28"/>
                    <a:pt x="95" y="41"/>
                    <a:pt x="90" y="58"/>
                  </a:cubicBezTo>
                  <a:cubicBezTo>
                    <a:pt x="85" y="73"/>
                    <a:pt x="78" y="89"/>
                    <a:pt x="75" y="105"/>
                  </a:cubicBezTo>
                  <a:cubicBezTo>
                    <a:pt x="73" y="115"/>
                    <a:pt x="84" y="122"/>
                    <a:pt x="93" y="122"/>
                  </a:cubicBezTo>
                  <a:cubicBezTo>
                    <a:pt x="119" y="123"/>
                    <a:pt x="144" y="122"/>
                    <a:pt x="170" y="123"/>
                  </a:cubicBezTo>
                  <a:cubicBezTo>
                    <a:pt x="166" y="132"/>
                    <a:pt x="163" y="141"/>
                    <a:pt x="161" y="150"/>
                  </a:cubicBezTo>
                  <a:cubicBezTo>
                    <a:pt x="121" y="150"/>
                    <a:pt x="81" y="150"/>
                    <a:pt x="41" y="150"/>
                  </a:cubicBezTo>
                  <a:cubicBezTo>
                    <a:pt x="26" y="149"/>
                    <a:pt x="8" y="145"/>
                    <a:pt x="4" y="129"/>
                  </a:cubicBezTo>
                  <a:cubicBezTo>
                    <a:pt x="0" y="106"/>
                    <a:pt x="11" y="84"/>
                    <a:pt x="19" y="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2" name="Freeform 14"/>
            <p:cNvSpPr>
              <a:spLocks noEditPoints="1"/>
            </p:cNvSpPr>
            <p:nvPr/>
          </p:nvSpPr>
          <p:spPr bwMode="auto">
            <a:xfrm>
              <a:off x="6716713" y="3076575"/>
              <a:ext cx="750888" cy="596900"/>
            </a:xfrm>
            <a:custGeom>
              <a:avLst/>
              <a:gdLst>
                <a:gd name="T0" fmla="*/ 82 w 200"/>
                <a:gd name="T1" fmla="*/ 5 h 158"/>
                <a:gd name="T2" fmla="*/ 141 w 200"/>
                <a:gd name="T3" fmla="*/ 3 h 158"/>
                <a:gd name="T4" fmla="*/ 187 w 200"/>
                <a:gd name="T5" fmla="*/ 14 h 158"/>
                <a:gd name="T6" fmla="*/ 192 w 200"/>
                <a:gd name="T7" fmla="*/ 70 h 158"/>
                <a:gd name="T8" fmla="*/ 150 w 200"/>
                <a:gd name="T9" fmla="*/ 141 h 158"/>
                <a:gd name="T10" fmla="*/ 61 w 200"/>
                <a:gd name="T11" fmla="*/ 153 h 158"/>
                <a:gd name="T12" fmla="*/ 10 w 200"/>
                <a:gd name="T13" fmla="*/ 138 h 158"/>
                <a:gd name="T14" fmla="*/ 17 w 200"/>
                <a:gd name="T15" fmla="*/ 76 h 158"/>
                <a:gd name="T16" fmla="*/ 82 w 200"/>
                <a:gd name="T17" fmla="*/ 5 h 158"/>
                <a:gd name="T18" fmla="*/ 118 w 200"/>
                <a:gd name="T19" fmla="*/ 33 h 158"/>
                <a:gd name="T20" fmla="*/ 86 w 200"/>
                <a:gd name="T21" fmla="*/ 81 h 158"/>
                <a:gd name="T22" fmla="*/ 82 w 200"/>
                <a:gd name="T23" fmla="*/ 119 h 158"/>
                <a:gd name="T24" fmla="*/ 140 w 200"/>
                <a:gd name="T25" fmla="*/ 99 h 158"/>
                <a:gd name="T26" fmla="*/ 156 w 200"/>
                <a:gd name="T27" fmla="*/ 48 h 158"/>
                <a:gd name="T28" fmla="*/ 118 w 200"/>
                <a:gd name="T29" fmla="*/ 33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" h="158">
                  <a:moveTo>
                    <a:pt x="82" y="5"/>
                  </a:moveTo>
                  <a:cubicBezTo>
                    <a:pt x="102" y="1"/>
                    <a:pt x="121" y="4"/>
                    <a:pt x="141" y="3"/>
                  </a:cubicBezTo>
                  <a:cubicBezTo>
                    <a:pt x="157" y="3"/>
                    <a:pt x="176" y="0"/>
                    <a:pt x="187" y="14"/>
                  </a:cubicBezTo>
                  <a:cubicBezTo>
                    <a:pt x="200" y="30"/>
                    <a:pt x="197" y="52"/>
                    <a:pt x="192" y="70"/>
                  </a:cubicBezTo>
                  <a:cubicBezTo>
                    <a:pt x="183" y="96"/>
                    <a:pt x="175" y="126"/>
                    <a:pt x="150" y="141"/>
                  </a:cubicBezTo>
                  <a:cubicBezTo>
                    <a:pt x="124" y="158"/>
                    <a:pt x="91" y="151"/>
                    <a:pt x="61" y="153"/>
                  </a:cubicBezTo>
                  <a:cubicBezTo>
                    <a:pt x="44" y="152"/>
                    <a:pt x="21" y="155"/>
                    <a:pt x="10" y="138"/>
                  </a:cubicBezTo>
                  <a:cubicBezTo>
                    <a:pt x="0" y="118"/>
                    <a:pt x="11" y="96"/>
                    <a:pt x="17" y="76"/>
                  </a:cubicBezTo>
                  <a:cubicBezTo>
                    <a:pt x="28" y="46"/>
                    <a:pt x="49" y="14"/>
                    <a:pt x="82" y="5"/>
                  </a:cubicBezTo>
                  <a:close/>
                  <a:moveTo>
                    <a:pt x="118" y="33"/>
                  </a:moveTo>
                  <a:cubicBezTo>
                    <a:pt x="97" y="39"/>
                    <a:pt x="92" y="63"/>
                    <a:pt x="86" y="81"/>
                  </a:cubicBezTo>
                  <a:cubicBezTo>
                    <a:pt x="83" y="93"/>
                    <a:pt x="72" y="108"/>
                    <a:pt x="82" y="119"/>
                  </a:cubicBezTo>
                  <a:cubicBezTo>
                    <a:pt x="101" y="134"/>
                    <a:pt x="134" y="122"/>
                    <a:pt x="140" y="99"/>
                  </a:cubicBezTo>
                  <a:cubicBezTo>
                    <a:pt x="146" y="82"/>
                    <a:pt x="153" y="66"/>
                    <a:pt x="156" y="48"/>
                  </a:cubicBezTo>
                  <a:cubicBezTo>
                    <a:pt x="157" y="29"/>
                    <a:pt x="132" y="27"/>
                    <a:pt x="118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3" name="Freeform 15"/>
            <p:cNvSpPr>
              <a:spLocks/>
            </p:cNvSpPr>
            <p:nvPr/>
          </p:nvSpPr>
          <p:spPr bwMode="auto">
            <a:xfrm>
              <a:off x="7429500" y="3087688"/>
              <a:ext cx="841375" cy="577850"/>
            </a:xfrm>
            <a:custGeom>
              <a:avLst/>
              <a:gdLst>
                <a:gd name="T0" fmla="*/ 51 w 224"/>
                <a:gd name="T1" fmla="*/ 0 h 153"/>
                <a:gd name="T2" fmla="*/ 107 w 224"/>
                <a:gd name="T3" fmla="*/ 0 h 153"/>
                <a:gd name="T4" fmla="*/ 126 w 224"/>
                <a:gd name="T5" fmla="*/ 14 h 153"/>
                <a:gd name="T6" fmla="*/ 152 w 224"/>
                <a:gd name="T7" fmla="*/ 90 h 153"/>
                <a:gd name="T8" fmla="*/ 183 w 224"/>
                <a:gd name="T9" fmla="*/ 0 h 153"/>
                <a:gd name="T10" fmla="*/ 224 w 224"/>
                <a:gd name="T11" fmla="*/ 0 h 153"/>
                <a:gd name="T12" fmla="*/ 180 w 224"/>
                <a:gd name="T13" fmla="*/ 126 h 153"/>
                <a:gd name="T14" fmla="*/ 171 w 224"/>
                <a:gd name="T15" fmla="*/ 150 h 153"/>
                <a:gd name="T16" fmla="*/ 119 w 224"/>
                <a:gd name="T17" fmla="*/ 150 h 153"/>
                <a:gd name="T18" fmla="*/ 97 w 224"/>
                <a:gd name="T19" fmla="*/ 135 h 153"/>
                <a:gd name="T20" fmla="*/ 71 w 224"/>
                <a:gd name="T21" fmla="*/ 60 h 153"/>
                <a:gd name="T22" fmla="*/ 41 w 224"/>
                <a:gd name="T23" fmla="*/ 148 h 153"/>
                <a:gd name="T24" fmla="*/ 0 w 224"/>
                <a:gd name="T25" fmla="*/ 150 h 153"/>
                <a:gd name="T26" fmla="*/ 51 w 224"/>
                <a:gd name="T27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153">
                  <a:moveTo>
                    <a:pt x="51" y="0"/>
                  </a:moveTo>
                  <a:cubicBezTo>
                    <a:pt x="70" y="0"/>
                    <a:pt x="88" y="0"/>
                    <a:pt x="107" y="0"/>
                  </a:cubicBezTo>
                  <a:cubicBezTo>
                    <a:pt x="115" y="1"/>
                    <a:pt x="124" y="6"/>
                    <a:pt x="126" y="14"/>
                  </a:cubicBezTo>
                  <a:cubicBezTo>
                    <a:pt x="135" y="39"/>
                    <a:pt x="143" y="65"/>
                    <a:pt x="152" y="90"/>
                  </a:cubicBezTo>
                  <a:cubicBezTo>
                    <a:pt x="163" y="60"/>
                    <a:pt x="172" y="30"/>
                    <a:pt x="183" y="0"/>
                  </a:cubicBezTo>
                  <a:cubicBezTo>
                    <a:pt x="197" y="0"/>
                    <a:pt x="210" y="0"/>
                    <a:pt x="224" y="0"/>
                  </a:cubicBezTo>
                  <a:cubicBezTo>
                    <a:pt x="209" y="42"/>
                    <a:pt x="195" y="84"/>
                    <a:pt x="180" y="126"/>
                  </a:cubicBezTo>
                  <a:cubicBezTo>
                    <a:pt x="177" y="134"/>
                    <a:pt x="176" y="142"/>
                    <a:pt x="171" y="150"/>
                  </a:cubicBezTo>
                  <a:cubicBezTo>
                    <a:pt x="153" y="150"/>
                    <a:pt x="136" y="150"/>
                    <a:pt x="119" y="150"/>
                  </a:cubicBezTo>
                  <a:cubicBezTo>
                    <a:pt x="109" y="150"/>
                    <a:pt x="99" y="145"/>
                    <a:pt x="97" y="135"/>
                  </a:cubicBezTo>
                  <a:cubicBezTo>
                    <a:pt x="88" y="111"/>
                    <a:pt x="79" y="85"/>
                    <a:pt x="71" y="60"/>
                  </a:cubicBezTo>
                  <a:cubicBezTo>
                    <a:pt x="61" y="89"/>
                    <a:pt x="51" y="119"/>
                    <a:pt x="41" y="148"/>
                  </a:cubicBezTo>
                  <a:cubicBezTo>
                    <a:pt x="28" y="153"/>
                    <a:pt x="13" y="148"/>
                    <a:pt x="0" y="150"/>
                  </a:cubicBezTo>
                  <a:cubicBezTo>
                    <a:pt x="17" y="100"/>
                    <a:pt x="34" y="5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309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弧形 82"/>
          <p:cNvSpPr/>
          <p:nvPr/>
        </p:nvSpPr>
        <p:spPr>
          <a:xfrm>
            <a:off x="208457" y="830217"/>
            <a:ext cx="11581754" cy="5581421"/>
          </a:xfrm>
          <a:custGeom>
            <a:avLst/>
            <a:gdLst>
              <a:gd name="connsiteX0" fmla="*/ 846 w 2093014"/>
              <a:gd name="connsiteY0" fmla="*/ 1004426 h 2093014"/>
              <a:gd name="connsiteX1" fmla="*/ 1067552 w 2093014"/>
              <a:gd name="connsiteY1" fmla="*/ 212 h 2093014"/>
              <a:gd name="connsiteX2" fmla="*/ 2093014 w 2093014"/>
              <a:gd name="connsiteY2" fmla="*/ 1046508 h 2093014"/>
              <a:gd name="connsiteX3" fmla="*/ 1046507 w 2093014"/>
              <a:gd name="connsiteY3" fmla="*/ 1046507 h 2093014"/>
              <a:gd name="connsiteX4" fmla="*/ 846 w 2093014"/>
              <a:gd name="connsiteY4" fmla="*/ 1004426 h 2093014"/>
              <a:gd name="connsiteX0" fmla="*/ 846 w 2093014"/>
              <a:gd name="connsiteY0" fmla="*/ 1004426 h 2093014"/>
              <a:gd name="connsiteX1" fmla="*/ 1067552 w 2093014"/>
              <a:gd name="connsiteY1" fmla="*/ 212 h 2093014"/>
              <a:gd name="connsiteX2" fmla="*/ 2093014 w 2093014"/>
              <a:gd name="connsiteY2" fmla="*/ 1046508 h 2093014"/>
              <a:gd name="connsiteX0" fmla="*/ 0 w 2092168"/>
              <a:gd name="connsiteY0" fmla="*/ 1004429 h 1046511"/>
              <a:gd name="connsiteX1" fmla="*/ 1066706 w 2092168"/>
              <a:gd name="connsiteY1" fmla="*/ 215 h 1046511"/>
              <a:gd name="connsiteX2" fmla="*/ 2092168 w 2092168"/>
              <a:gd name="connsiteY2" fmla="*/ 1046511 h 1046511"/>
              <a:gd name="connsiteX3" fmla="*/ 0 w 2092168"/>
              <a:gd name="connsiteY3" fmla="*/ 1004429 h 1046511"/>
              <a:gd name="connsiteX0" fmla="*/ 0 w 2092168"/>
              <a:gd name="connsiteY0" fmla="*/ 1004429 h 1046511"/>
              <a:gd name="connsiteX1" fmla="*/ 1066706 w 2092168"/>
              <a:gd name="connsiteY1" fmla="*/ 215 h 1046511"/>
              <a:gd name="connsiteX2" fmla="*/ 2092168 w 2092168"/>
              <a:gd name="connsiteY2" fmla="*/ 1046511 h 1046511"/>
              <a:gd name="connsiteX0" fmla="*/ 2715 w 2094883"/>
              <a:gd name="connsiteY0" fmla="*/ 1004429 h 1047867"/>
              <a:gd name="connsiteX1" fmla="*/ 1069421 w 2094883"/>
              <a:gd name="connsiteY1" fmla="*/ 215 h 1047867"/>
              <a:gd name="connsiteX2" fmla="*/ 2094883 w 2094883"/>
              <a:gd name="connsiteY2" fmla="*/ 1046511 h 1047867"/>
              <a:gd name="connsiteX3" fmla="*/ 2715 w 2094883"/>
              <a:gd name="connsiteY3" fmla="*/ 1004429 h 1047867"/>
              <a:gd name="connsiteX0" fmla="*/ 0 w 2094883"/>
              <a:gd name="connsiteY0" fmla="*/ 1047867 h 1047867"/>
              <a:gd name="connsiteX1" fmla="*/ 1069421 w 2094883"/>
              <a:gd name="connsiteY1" fmla="*/ 215 h 1047867"/>
              <a:gd name="connsiteX2" fmla="*/ 2094883 w 2094883"/>
              <a:gd name="connsiteY2" fmla="*/ 1046511 h 1047867"/>
              <a:gd name="connsiteX0" fmla="*/ 2715 w 2094883"/>
              <a:gd name="connsiteY0" fmla="*/ 1004429 h 1047867"/>
              <a:gd name="connsiteX1" fmla="*/ 1069421 w 2094883"/>
              <a:gd name="connsiteY1" fmla="*/ 215 h 1047867"/>
              <a:gd name="connsiteX2" fmla="*/ 2094883 w 2094883"/>
              <a:gd name="connsiteY2" fmla="*/ 1046511 h 1047867"/>
              <a:gd name="connsiteX3" fmla="*/ 2715 w 2094883"/>
              <a:gd name="connsiteY3" fmla="*/ 1004429 h 1047867"/>
              <a:gd name="connsiteX0" fmla="*/ 0 w 2094883"/>
              <a:gd name="connsiteY0" fmla="*/ 1047867 h 1047867"/>
              <a:gd name="connsiteX1" fmla="*/ 1069421 w 2094883"/>
              <a:gd name="connsiteY1" fmla="*/ 215 h 1047867"/>
              <a:gd name="connsiteX2" fmla="*/ 2094883 w 2094883"/>
              <a:gd name="connsiteY2" fmla="*/ 1046511 h 1047867"/>
              <a:gd name="connsiteX0" fmla="*/ 0 w 2094883"/>
              <a:gd name="connsiteY0" fmla="*/ 1045135 h 1047849"/>
              <a:gd name="connsiteX1" fmla="*/ 1069421 w 2094883"/>
              <a:gd name="connsiteY1" fmla="*/ 197 h 1047849"/>
              <a:gd name="connsiteX2" fmla="*/ 2094883 w 2094883"/>
              <a:gd name="connsiteY2" fmla="*/ 1046493 h 1047849"/>
              <a:gd name="connsiteX3" fmla="*/ 0 w 2094883"/>
              <a:gd name="connsiteY3" fmla="*/ 1045135 h 1047849"/>
              <a:gd name="connsiteX0" fmla="*/ 0 w 2094883"/>
              <a:gd name="connsiteY0" fmla="*/ 1047849 h 1047849"/>
              <a:gd name="connsiteX1" fmla="*/ 1069421 w 2094883"/>
              <a:gd name="connsiteY1" fmla="*/ 197 h 1047849"/>
              <a:gd name="connsiteX2" fmla="*/ 2094883 w 2094883"/>
              <a:gd name="connsiteY2" fmla="*/ 1046493 h 1047849"/>
              <a:gd name="connsiteX0" fmla="*/ 18 w 2094901"/>
              <a:gd name="connsiteY0" fmla="*/ 1045135 h 1047849"/>
              <a:gd name="connsiteX1" fmla="*/ 1069439 w 2094901"/>
              <a:gd name="connsiteY1" fmla="*/ 197 h 1047849"/>
              <a:gd name="connsiteX2" fmla="*/ 2094901 w 2094901"/>
              <a:gd name="connsiteY2" fmla="*/ 1046493 h 1047849"/>
              <a:gd name="connsiteX3" fmla="*/ 18 w 2094901"/>
              <a:gd name="connsiteY3" fmla="*/ 1045135 h 1047849"/>
              <a:gd name="connsiteX0" fmla="*/ 18 w 2094901"/>
              <a:gd name="connsiteY0" fmla="*/ 1047849 h 1047849"/>
              <a:gd name="connsiteX1" fmla="*/ 1069439 w 2094901"/>
              <a:gd name="connsiteY1" fmla="*/ 197 h 1047849"/>
              <a:gd name="connsiteX2" fmla="*/ 2094901 w 2094901"/>
              <a:gd name="connsiteY2" fmla="*/ 1046493 h 1047849"/>
              <a:gd name="connsiteX0" fmla="*/ 18 w 2094901"/>
              <a:gd name="connsiteY0" fmla="*/ 1045135 h 1047849"/>
              <a:gd name="connsiteX1" fmla="*/ 1069439 w 2094901"/>
              <a:gd name="connsiteY1" fmla="*/ 197 h 1047849"/>
              <a:gd name="connsiteX2" fmla="*/ 2094901 w 2094901"/>
              <a:gd name="connsiteY2" fmla="*/ 1046493 h 1047849"/>
              <a:gd name="connsiteX3" fmla="*/ 18 w 2094901"/>
              <a:gd name="connsiteY3" fmla="*/ 1045135 h 1047849"/>
              <a:gd name="connsiteX0" fmla="*/ 18 w 2094901"/>
              <a:gd name="connsiteY0" fmla="*/ 1047849 h 1047849"/>
              <a:gd name="connsiteX1" fmla="*/ 1069439 w 2094901"/>
              <a:gd name="connsiteY1" fmla="*/ 197 h 1047849"/>
              <a:gd name="connsiteX2" fmla="*/ 2094901 w 2094901"/>
              <a:gd name="connsiteY2" fmla="*/ 1046493 h 1047849"/>
              <a:gd name="connsiteX0" fmla="*/ 27 w 2094910"/>
              <a:gd name="connsiteY0" fmla="*/ 1045135 h 1047849"/>
              <a:gd name="connsiteX1" fmla="*/ 1069448 w 2094910"/>
              <a:gd name="connsiteY1" fmla="*/ 197 h 1047849"/>
              <a:gd name="connsiteX2" fmla="*/ 2094910 w 2094910"/>
              <a:gd name="connsiteY2" fmla="*/ 1046493 h 1047849"/>
              <a:gd name="connsiteX3" fmla="*/ 27 w 2094910"/>
              <a:gd name="connsiteY3" fmla="*/ 1045135 h 1047849"/>
              <a:gd name="connsiteX0" fmla="*/ 27 w 2094910"/>
              <a:gd name="connsiteY0" fmla="*/ 1047849 h 1047849"/>
              <a:gd name="connsiteX1" fmla="*/ 1069448 w 2094910"/>
              <a:gd name="connsiteY1" fmla="*/ 197 h 1047849"/>
              <a:gd name="connsiteX2" fmla="*/ 2094910 w 2094910"/>
              <a:gd name="connsiteY2" fmla="*/ 1046493 h 1047849"/>
              <a:gd name="connsiteX0" fmla="*/ 27 w 2094910"/>
              <a:gd name="connsiteY0" fmla="*/ 1045129 h 1047843"/>
              <a:gd name="connsiteX1" fmla="*/ 1069448 w 2094910"/>
              <a:gd name="connsiteY1" fmla="*/ 191 h 1047843"/>
              <a:gd name="connsiteX2" fmla="*/ 2094910 w 2094910"/>
              <a:gd name="connsiteY2" fmla="*/ 1046487 h 1047843"/>
              <a:gd name="connsiteX3" fmla="*/ 27 w 2094910"/>
              <a:gd name="connsiteY3" fmla="*/ 1045129 h 1047843"/>
              <a:gd name="connsiteX0" fmla="*/ 27 w 2094910"/>
              <a:gd name="connsiteY0" fmla="*/ 1047843 h 1047843"/>
              <a:gd name="connsiteX1" fmla="*/ 1069448 w 2094910"/>
              <a:gd name="connsiteY1" fmla="*/ 191 h 1047843"/>
              <a:gd name="connsiteX2" fmla="*/ 2094910 w 2094910"/>
              <a:gd name="connsiteY2" fmla="*/ 1046487 h 1047843"/>
              <a:gd name="connsiteX0" fmla="*/ 27 w 2094910"/>
              <a:gd name="connsiteY0" fmla="*/ 1044987 h 1047701"/>
              <a:gd name="connsiteX1" fmla="*/ 1069448 w 2094910"/>
              <a:gd name="connsiteY1" fmla="*/ 49 h 1047701"/>
              <a:gd name="connsiteX2" fmla="*/ 2094910 w 2094910"/>
              <a:gd name="connsiteY2" fmla="*/ 1046345 h 1047701"/>
              <a:gd name="connsiteX3" fmla="*/ 27 w 2094910"/>
              <a:gd name="connsiteY3" fmla="*/ 1044987 h 1047701"/>
              <a:gd name="connsiteX0" fmla="*/ 27 w 2094910"/>
              <a:gd name="connsiteY0" fmla="*/ 1047701 h 1047701"/>
              <a:gd name="connsiteX1" fmla="*/ 1069448 w 2094910"/>
              <a:gd name="connsiteY1" fmla="*/ 49 h 1047701"/>
              <a:gd name="connsiteX2" fmla="*/ 2094910 w 2094910"/>
              <a:gd name="connsiteY2" fmla="*/ 1046345 h 1047701"/>
              <a:gd name="connsiteX0" fmla="*/ 27 w 2094910"/>
              <a:gd name="connsiteY0" fmla="*/ 1044987 h 1046345"/>
              <a:gd name="connsiteX1" fmla="*/ 1069448 w 2094910"/>
              <a:gd name="connsiteY1" fmla="*/ 49 h 1046345"/>
              <a:gd name="connsiteX2" fmla="*/ 2094910 w 2094910"/>
              <a:gd name="connsiteY2" fmla="*/ 1046345 h 1046345"/>
              <a:gd name="connsiteX3" fmla="*/ 27 w 2094910"/>
              <a:gd name="connsiteY3" fmla="*/ 1044987 h 1046345"/>
              <a:gd name="connsiteX0" fmla="*/ 1069448 w 2094910"/>
              <a:gd name="connsiteY0" fmla="*/ 49 h 1046345"/>
              <a:gd name="connsiteX1" fmla="*/ 2094910 w 2094910"/>
              <a:gd name="connsiteY1" fmla="*/ 1046345 h 1046345"/>
              <a:gd name="connsiteX0" fmla="*/ 27 w 2095263"/>
              <a:gd name="connsiteY0" fmla="*/ 1044987 h 1046345"/>
              <a:gd name="connsiteX1" fmla="*/ 1069448 w 2095263"/>
              <a:gd name="connsiteY1" fmla="*/ 49 h 1046345"/>
              <a:gd name="connsiteX2" fmla="*/ 2094910 w 2095263"/>
              <a:gd name="connsiteY2" fmla="*/ 1046345 h 1046345"/>
              <a:gd name="connsiteX3" fmla="*/ 27 w 2095263"/>
              <a:gd name="connsiteY3" fmla="*/ 1044987 h 1046345"/>
              <a:gd name="connsiteX0" fmla="*/ 1069448 w 2095263"/>
              <a:gd name="connsiteY0" fmla="*/ 49 h 1046345"/>
              <a:gd name="connsiteX1" fmla="*/ 2094910 w 2095263"/>
              <a:gd name="connsiteY1" fmla="*/ 1046345 h 1046345"/>
              <a:gd name="connsiteX0" fmla="*/ 27 w 2095268"/>
              <a:gd name="connsiteY0" fmla="*/ 1044958 h 1046316"/>
              <a:gd name="connsiteX1" fmla="*/ 1069448 w 2095268"/>
              <a:gd name="connsiteY1" fmla="*/ 20 h 1046316"/>
              <a:gd name="connsiteX2" fmla="*/ 2094910 w 2095268"/>
              <a:gd name="connsiteY2" fmla="*/ 1046316 h 1046316"/>
              <a:gd name="connsiteX3" fmla="*/ 27 w 2095268"/>
              <a:gd name="connsiteY3" fmla="*/ 1044958 h 1046316"/>
              <a:gd name="connsiteX0" fmla="*/ 1069448 w 2095268"/>
              <a:gd name="connsiteY0" fmla="*/ 20 h 1046316"/>
              <a:gd name="connsiteX1" fmla="*/ 2094910 w 2095268"/>
              <a:gd name="connsiteY1" fmla="*/ 1046316 h 1046316"/>
              <a:gd name="connsiteX0" fmla="*/ 27 w 2095268"/>
              <a:gd name="connsiteY0" fmla="*/ 1044958 h 1046316"/>
              <a:gd name="connsiteX1" fmla="*/ 1069448 w 2095268"/>
              <a:gd name="connsiteY1" fmla="*/ 20 h 1046316"/>
              <a:gd name="connsiteX2" fmla="*/ 2094910 w 2095268"/>
              <a:gd name="connsiteY2" fmla="*/ 1046316 h 1046316"/>
              <a:gd name="connsiteX3" fmla="*/ 27 w 2095268"/>
              <a:gd name="connsiteY3" fmla="*/ 1044958 h 1046316"/>
              <a:gd name="connsiteX0" fmla="*/ 1069448 w 2095268"/>
              <a:gd name="connsiteY0" fmla="*/ 20 h 1046316"/>
              <a:gd name="connsiteX1" fmla="*/ 2094910 w 2095268"/>
              <a:gd name="connsiteY1" fmla="*/ 1046316 h 1046316"/>
              <a:gd name="connsiteX0" fmla="*/ 27 w 2095274"/>
              <a:gd name="connsiteY0" fmla="*/ 1044958 h 1046316"/>
              <a:gd name="connsiteX1" fmla="*/ 1069448 w 2095274"/>
              <a:gd name="connsiteY1" fmla="*/ 20 h 1046316"/>
              <a:gd name="connsiteX2" fmla="*/ 2094910 w 2095274"/>
              <a:gd name="connsiteY2" fmla="*/ 1046316 h 1046316"/>
              <a:gd name="connsiteX3" fmla="*/ 27 w 2095274"/>
              <a:gd name="connsiteY3" fmla="*/ 1044958 h 1046316"/>
              <a:gd name="connsiteX0" fmla="*/ 1069448 w 2095274"/>
              <a:gd name="connsiteY0" fmla="*/ 20 h 1046316"/>
              <a:gd name="connsiteX1" fmla="*/ 2094910 w 2095274"/>
              <a:gd name="connsiteY1" fmla="*/ 1046316 h 104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5274" h="1046316" stroke="0" extrusionOk="0">
                <a:moveTo>
                  <a:pt x="27" y="1044958"/>
                </a:moveTo>
                <a:cubicBezTo>
                  <a:pt x="-4211" y="481081"/>
                  <a:pt x="474598" y="-3502"/>
                  <a:pt x="1069448" y="20"/>
                </a:cubicBezTo>
                <a:cubicBezTo>
                  <a:pt x="1664298" y="3542"/>
                  <a:pt x="2109847" y="485083"/>
                  <a:pt x="2094910" y="1046316"/>
                </a:cubicBezTo>
                <a:lnTo>
                  <a:pt x="27" y="1044958"/>
                </a:lnTo>
                <a:close/>
              </a:path>
              <a:path w="2095274" h="1046316" fill="none">
                <a:moveTo>
                  <a:pt x="1069448" y="20"/>
                </a:moveTo>
                <a:cubicBezTo>
                  <a:pt x="1418595" y="-206"/>
                  <a:pt x="2094910" y="476548"/>
                  <a:pt x="2094910" y="1046316"/>
                </a:cubicBezTo>
              </a:path>
            </a:pathLst>
          </a:custGeom>
          <a:gradFill flip="none" rotWithShape="1">
            <a:gsLst>
              <a:gs pos="0">
                <a:sysClr val="window" lastClr="FFFFFF">
                  <a:lumMod val="75000"/>
                  <a:alpha val="78000"/>
                </a:sysClr>
              </a:gs>
              <a:gs pos="35000">
                <a:sysClr val="window" lastClr="FFFFFF">
                  <a:lumMod val="85000"/>
                </a:sysClr>
              </a:gs>
              <a:gs pos="100000">
                <a:sysClr val="window" lastClr="FFFFFF">
                  <a:alpha val="12000"/>
                </a:sysClr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644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2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7" name="弧形 82"/>
          <p:cNvSpPr/>
          <p:nvPr/>
        </p:nvSpPr>
        <p:spPr>
          <a:xfrm>
            <a:off x="1735802" y="2491898"/>
            <a:ext cx="8421661" cy="3845549"/>
          </a:xfrm>
          <a:custGeom>
            <a:avLst/>
            <a:gdLst>
              <a:gd name="connsiteX0" fmla="*/ 846 w 2093014"/>
              <a:gd name="connsiteY0" fmla="*/ 1004426 h 2093014"/>
              <a:gd name="connsiteX1" fmla="*/ 1067552 w 2093014"/>
              <a:gd name="connsiteY1" fmla="*/ 212 h 2093014"/>
              <a:gd name="connsiteX2" fmla="*/ 2093014 w 2093014"/>
              <a:gd name="connsiteY2" fmla="*/ 1046508 h 2093014"/>
              <a:gd name="connsiteX3" fmla="*/ 1046507 w 2093014"/>
              <a:gd name="connsiteY3" fmla="*/ 1046507 h 2093014"/>
              <a:gd name="connsiteX4" fmla="*/ 846 w 2093014"/>
              <a:gd name="connsiteY4" fmla="*/ 1004426 h 2093014"/>
              <a:gd name="connsiteX0" fmla="*/ 846 w 2093014"/>
              <a:gd name="connsiteY0" fmla="*/ 1004426 h 2093014"/>
              <a:gd name="connsiteX1" fmla="*/ 1067552 w 2093014"/>
              <a:gd name="connsiteY1" fmla="*/ 212 h 2093014"/>
              <a:gd name="connsiteX2" fmla="*/ 2093014 w 2093014"/>
              <a:gd name="connsiteY2" fmla="*/ 1046508 h 2093014"/>
              <a:gd name="connsiteX0" fmla="*/ 0 w 2092168"/>
              <a:gd name="connsiteY0" fmla="*/ 1004429 h 1046511"/>
              <a:gd name="connsiteX1" fmla="*/ 1066706 w 2092168"/>
              <a:gd name="connsiteY1" fmla="*/ 215 h 1046511"/>
              <a:gd name="connsiteX2" fmla="*/ 2092168 w 2092168"/>
              <a:gd name="connsiteY2" fmla="*/ 1046511 h 1046511"/>
              <a:gd name="connsiteX3" fmla="*/ 0 w 2092168"/>
              <a:gd name="connsiteY3" fmla="*/ 1004429 h 1046511"/>
              <a:gd name="connsiteX0" fmla="*/ 0 w 2092168"/>
              <a:gd name="connsiteY0" fmla="*/ 1004429 h 1046511"/>
              <a:gd name="connsiteX1" fmla="*/ 1066706 w 2092168"/>
              <a:gd name="connsiteY1" fmla="*/ 215 h 1046511"/>
              <a:gd name="connsiteX2" fmla="*/ 2092168 w 2092168"/>
              <a:gd name="connsiteY2" fmla="*/ 1046511 h 1046511"/>
              <a:gd name="connsiteX0" fmla="*/ 0 w 2092168"/>
              <a:gd name="connsiteY0" fmla="*/ 1004429 h 1046511"/>
              <a:gd name="connsiteX1" fmla="*/ 1066706 w 2092168"/>
              <a:gd name="connsiteY1" fmla="*/ 215 h 1046511"/>
              <a:gd name="connsiteX2" fmla="*/ 2092168 w 2092168"/>
              <a:gd name="connsiteY2" fmla="*/ 1046511 h 1046511"/>
              <a:gd name="connsiteX3" fmla="*/ 0 w 2092168"/>
              <a:gd name="connsiteY3" fmla="*/ 1004429 h 1046511"/>
              <a:gd name="connsiteX0" fmla="*/ 0 w 2092168"/>
              <a:gd name="connsiteY0" fmla="*/ 1032594 h 1046511"/>
              <a:gd name="connsiteX1" fmla="*/ 1066706 w 2092168"/>
              <a:gd name="connsiteY1" fmla="*/ 215 h 1046511"/>
              <a:gd name="connsiteX2" fmla="*/ 2092168 w 2092168"/>
              <a:gd name="connsiteY2" fmla="*/ 1046511 h 1046511"/>
              <a:gd name="connsiteX0" fmla="*/ 0 w 2092168"/>
              <a:gd name="connsiteY0" fmla="*/ 1004429 h 1046511"/>
              <a:gd name="connsiteX1" fmla="*/ 1066706 w 2092168"/>
              <a:gd name="connsiteY1" fmla="*/ 215 h 1046511"/>
              <a:gd name="connsiteX2" fmla="*/ 2092168 w 2092168"/>
              <a:gd name="connsiteY2" fmla="*/ 1046511 h 1046511"/>
              <a:gd name="connsiteX3" fmla="*/ 0 w 2092168"/>
              <a:gd name="connsiteY3" fmla="*/ 1004429 h 1046511"/>
              <a:gd name="connsiteX0" fmla="*/ 0 w 2092168"/>
              <a:gd name="connsiteY0" fmla="*/ 1032594 h 1046511"/>
              <a:gd name="connsiteX1" fmla="*/ 1066706 w 2092168"/>
              <a:gd name="connsiteY1" fmla="*/ 215 h 1046511"/>
              <a:gd name="connsiteX2" fmla="*/ 2092168 w 2092168"/>
              <a:gd name="connsiteY2" fmla="*/ 1046511 h 1046511"/>
              <a:gd name="connsiteX0" fmla="*/ 0 w 2092168"/>
              <a:gd name="connsiteY0" fmla="*/ 1030413 h 1046500"/>
              <a:gd name="connsiteX1" fmla="*/ 1066706 w 2092168"/>
              <a:gd name="connsiteY1" fmla="*/ 204 h 1046500"/>
              <a:gd name="connsiteX2" fmla="*/ 2092168 w 2092168"/>
              <a:gd name="connsiteY2" fmla="*/ 1046500 h 1046500"/>
              <a:gd name="connsiteX3" fmla="*/ 0 w 2092168"/>
              <a:gd name="connsiteY3" fmla="*/ 1030413 h 1046500"/>
              <a:gd name="connsiteX0" fmla="*/ 0 w 2092168"/>
              <a:gd name="connsiteY0" fmla="*/ 1032583 h 1046500"/>
              <a:gd name="connsiteX1" fmla="*/ 1066706 w 2092168"/>
              <a:gd name="connsiteY1" fmla="*/ 204 h 1046500"/>
              <a:gd name="connsiteX2" fmla="*/ 2092168 w 2092168"/>
              <a:gd name="connsiteY2" fmla="*/ 1046500 h 1046500"/>
              <a:gd name="connsiteX0" fmla="*/ 0 w 2092168"/>
              <a:gd name="connsiteY0" fmla="*/ 1030413 h 1046500"/>
              <a:gd name="connsiteX1" fmla="*/ 1066706 w 2092168"/>
              <a:gd name="connsiteY1" fmla="*/ 204 h 1046500"/>
              <a:gd name="connsiteX2" fmla="*/ 2092168 w 2092168"/>
              <a:gd name="connsiteY2" fmla="*/ 1046500 h 1046500"/>
              <a:gd name="connsiteX3" fmla="*/ 0 w 2092168"/>
              <a:gd name="connsiteY3" fmla="*/ 1030413 h 1046500"/>
              <a:gd name="connsiteX0" fmla="*/ 0 w 2092168"/>
              <a:gd name="connsiteY0" fmla="*/ 1032583 h 1046500"/>
              <a:gd name="connsiteX1" fmla="*/ 1066706 w 2092168"/>
              <a:gd name="connsiteY1" fmla="*/ 204 h 1046500"/>
              <a:gd name="connsiteX2" fmla="*/ 2092168 w 2092168"/>
              <a:gd name="connsiteY2" fmla="*/ 1046500 h 1046500"/>
              <a:gd name="connsiteX0" fmla="*/ 0 w 2092168"/>
              <a:gd name="connsiteY0" fmla="*/ 1030413 h 1046500"/>
              <a:gd name="connsiteX1" fmla="*/ 1066706 w 2092168"/>
              <a:gd name="connsiteY1" fmla="*/ 204 h 1046500"/>
              <a:gd name="connsiteX2" fmla="*/ 2092168 w 2092168"/>
              <a:gd name="connsiteY2" fmla="*/ 1046500 h 1046500"/>
              <a:gd name="connsiteX3" fmla="*/ 0 w 2092168"/>
              <a:gd name="connsiteY3" fmla="*/ 1030413 h 1046500"/>
              <a:gd name="connsiteX0" fmla="*/ 0 w 2092168"/>
              <a:gd name="connsiteY0" fmla="*/ 1032583 h 1046500"/>
              <a:gd name="connsiteX1" fmla="*/ 1066706 w 2092168"/>
              <a:gd name="connsiteY1" fmla="*/ 204 h 1046500"/>
              <a:gd name="connsiteX2" fmla="*/ 2092168 w 2092168"/>
              <a:gd name="connsiteY2" fmla="*/ 1046500 h 1046500"/>
              <a:gd name="connsiteX0" fmla="*/ 0 w 2092168"/>
              <a:gd name="connsiteY0" fmla="*/ 1030413 h 1046500"/>
              <a:gd name="connsiteX1" fmla="*/ 1066706 w 2092168"/>
              <a:gd name="connsiteY1" fmla="*/ 204 h 1046500"/>
              <a:gd name="connsiteX2" fmla="*/ 2092168 w 2092168"/>
              <a:gd name="connsiteY2" fmla="*/ 1046500 h 1046500"/>
              <a:gd name="connsiteX3" fmla="*/ 0 w 2092168"/>
              <a:gd name="connsiteY3" fmla="*/ 1030413 h 1046500"/>
              <a:gd name="connsiteX0" fmla="*/ 0 w 2092168"/>
              <a:gd name="connsiteY0" fmla="*/ 1032583 h 1046500"/>
              <a:gd name="connsiteX1" fmla="*/ 1066706 w 2092168"/>
              <a:gd name="connsiteY1" fmla="*/ 204 h 1046500"/>
              <a:gd name="connsiteX2" fmla="*/ 2092168 w 2092168"/>
              <a:gd name="connsiteY2" fmla="*/ 1046500 h 1046500"/>
              <a:gd name="connsiteX0" fmla="*/ 0 w 2092168"/>
              <a:gd name="connsiteY0" fmla="*/ 1030413 h 1046500"/>
              <a:gd name="connsiteX1" fmla="*/ 1066706 w 2092168"/>
              <a:gd name="connsiteY1" fmla="*/ 204 h 1046500"/>
              <a:gd name="connsiteX2" fmla="*/ 2092168 w 2092168"/>
              <a:gd name="connsiteY2" fmla="*/ 1046500 h 1046500"/>
              <a:gd name="connsiteX3" fmla="*/ 0 w 2092168"/>
              <a:gd name="connsiteY3" fmla="*/ 1030413 h 1046500"/>
              <a:gd name="connsiteX0" fmla="*/ 0 w 2092168"/>
              <a:gd name="connsiteY0" fmla="*/ 1032583 h 1046500"/>
              <a:gd name="connsiteX1" fmla="*/ 1066706 w 2092168"/>
              <a:gd name="connsiteY1" fmla="*/ 204 h 1046500"/>
              <a:gd name="connsiteX2" fmla="*/ 2092168 w 2092168"/>
              <a:gd name="connsiteY2" fmla="*/ 1046500 h 1046500"/>
              <a:gd name="connsiteX0" fmla="*/ 2408 w 2094576"/>
              <a:gd name="connsiteY0" fmla="*/ 1030386 h 1047006"/>
              <a:gd name="connsiteX1" fmla="*/ 1069114 w 2094576"/>
              <a:gd name="connsiteY1" fmla="*/ 177 h 1047006"/>
              <a:gd name="connsiteX2" fmla="*/ 2094576 w 2094576"/>
              <a:gd name="connsiteY2" fmla="*/ 1046473 h 1047006"/>
              <a:gd name="connsiteX3" fmla="*/ 2408 w 2094576"/>
              <a:gd name="connsiteY3" fmla="*/ 1030386 h 1047006"/>
              <a:gd name="connsiteX0" fmla="*/ 0 w 2094576"/>
              <a:gd name="connsiteY0" fmla="*/ 1047006 h 1047006"/>
              <a:gd name="connsiteX1" fmla="*/ 1069114 w 2094576"/>
              <a:gd name="connsiteY1" fmla="*/ 177 h 1047006"/>
              <a:gd name="connsiteX2" fmla="*/ 2094576 w 2094576"/>
              <a:gd name="connsiteY2" fmla="*/ 1046473 h 1047006"/>
              <a:gd name="connsiteX0" fmla="*/ 0 w 2092168"/>
              <a:gd name="connsiteY0" fmla="*/ 1030386 h 1046473"/>
              <a:gd name="connsiteX1" fmla="*/ 1066706 w 2092168"/>
              <a:gd name="connsiteY1" fmla="*/ 177 h 1046473"/>
              <a:gd name="connsiteX2" fmla="*/ 2092168 w 2092168"/>
              <a:gd name="connsiteY2" fmla="*/ 1046473 h 1046473"/>
              <a:gd name="connsiteX3" fmla="*/ 0 w 2092168"/>
              <a:gd name="connsiteY3" fmla="*/ 1030386 h 1046473"/>
              <a:gd name="connsiteX0" fmla="*/ 1066706 w 2092168"/>
              <a:gd name="connsiteY0" fmla="*/ 177 h 1046473"/>
              <a:gd name="connsiteX1" fmla="*/ 2092168 w 2092168"/>
              <a:gd name="connsiteY1" fmla="*/ 1046473 h 1046473"/>
              <a:gd name="connsiteX0" fmla="*/ 0 w 2096985"/>
              <a:gd name="connsiteY0" fmla="*/ 1049476 h 1049476"/>
              <a:gd name="connsiteX1" fmla="*/ 1071523 w 2096985"/>
              <a:gd name="connsiteY1" fmla="*/ 1 h 1049476"/>
              <a:gd name="connsiteX2" fmla="*/ 2096985 w 2096985"/>
              <a:gd name="connsiteY2" fmla="*/ 1046297 h 1049476"/>
              <a:gd name="connsiteX3" fmla="*/ 0 w 2096985"/>
              <a:gd name="connsiteY3" fmla="*/ 1049476 h 1049476"/>
              <a:gd name="connsiteX0" fmla="*/ 1071523 w 2096985"/>
              <a:gd name="connsiteY0" fmla="*/ 1 h 1049476"/>
              <a:gd name="connsiteX1" fmla="*/ 2096985 w 2096985"/>
              <a:gd name="connsiteY1" fmla="*/ 1046297 h 1049476"/>
              <a:gd name="connsiteX0" fmla="*/ 0 w 2096985"/>
              <a:gd name="connsiteY0" fmla="*/ 1049599 h 1049599"/>
              <a:gd name="connsiteX1" fmla="*/ 1071523 w 2096985"/>
              <a:gd name="connsiteY1" fmla="*/ 124 h 1049599"/>
              <a:gd name="connsiteX2" fmla="*/ 2096985 w 2096985"/>
              <a:gd name="connsiteY2" fmla="*/ 1046420 h 1049599"/>
              <a:gd name="connsiteX3" fmla="*/ 0 w 2096985"/>
              <a:gd name="connsiteY3" fmla="*/ 1049599 h 1049599"/>
              <a:gd name="connsiteX0" fmla="*/ 1071523 w 2096985"/>
              <a:gd name="connsiteY0" fmla="*/ 124 h 1049599"/>
              <a:gd name="connsiteX1" fmla="*/ 2096985 w 2096985"/>
              <a:gd name="connsiteY1" fmla="*/ 1046420 h 1049599"/>
              <a:gd name="connsiteX0" fmla="*/ 0 w 2096985"/>
              <a:gd name="connsiteY0" fmla="*/ 1049543 h 1049543"/>
              <a:gd name="connsiteX1" fmla="*/ 1071523 w 2096985"/>
              <a:gd name="connsiteY1" fmla="*/ 68 h 1049543"/>
              <a:gd name="connsiteX2" fmla="*/ 2096985 w 2096985"/>
              <a:gd name="connsiteY2" fmla="*/ 1046364 h 1049543"/>
              <a:gd name="connsiteX3" fmla="*/ 0 w 2096985"/>
              <a:gd name="connsiteY3" fmla="*/ 1049543 h 1049543"/>
              <a:gd name="connsiteX0" fmla="*/ 1071523 w 2096985"/>
              <a:gd name="connsiteY0" fmla="*/ 68 h 1049543"/>
              <a:gd name="connsiteX1" fmla="*/ 2096985 w 2096985"/>
              <a:gd name="connsiteY1" fmla="*/ 1046364 h 1049543"/>
              <a:gd name="connsiteX0" fmla="*/ 0 w 2096985"/>
              <a:gd name="connsiteY0" fmla="*/ 1049543 h 1049543"/>
              <a:gd name="connsiteX1" fmla="*/ 1071523 w 2096985"/>
              <a:gd name="connsiteY1" fmla="*/ 68 h 1049543"/>
              <a:gd name="connsiteX2" fmla="*/ 2096985 w 2096985"/>
              <a:gd name="connsiteY2" fmla="*/ 1046364 h 1049543"/>
              <a:gd name="connsiteX3" fmla="*/ 0 w 2096985"/>
              <a:gd name="connsiteY3" fmla="*/ 1049543 h 1049543"/>
              <a:gd name="connsiteX0" fmla="*/ 1071523 w 2096985"/>
              <a:gd name="connsiteY0" fmla="*/ 68 h 1049543"/>
              <a:gd name="connsiteX1" fmla="*/ 2096985 w 2096985"/>
              <a:gd name="connsiteY1" fmla="*/ 1046364 h 1049543"/>
              <a:gd name="connsiteX0" fmla="*/ 0 w 2096985"/>
              <a:gd name="connsiteY0" fmla="*/ 1049543 h 1049543"/>
              <a:gd name="connsiteX1" fmla="*/ 1071523 w 2096985"/>
              <a:gd name="connsiteY1" fmla="*/ 68 h 1049543"/>
              <a:gd name="connsiteX2" fmla="*/ 2096985 w 2096985"/>
              <a:gd name="connsiteY2" fmla="*/ 1046364 h 1049543"/>
              <a:gd name="connsiteX3" fmla="*/ 0 w 2096985"/>
              <a:gd name="connsiteY3" fmla="*/ 1049543 h 1049543"/>
              <a:gd name="connsiteX0" fmla="*/ 1071523 w 2096985"/>
              <a:gd name="connsiteY0" fmla="*/ 68 h 1049543"/>
              <a:gd name="connsiteX1" fmla="*/ 2096985 w 2096985"/>
              <a:gd name="connsiteY1" fmla="*/ 1046364 h 1049543"/>
              <a:gd name="connsiteX0" fmla="*/ 0 w 2096985"/>
              <a:gd name="connsiteY0" fmla="*/ 1049503 h 1049503"/>
              <a:gd name="connsiteX1" fmla="*/ 1071523 w 2096985"/>
              <a:gd name="connsiteY1" fmla="*/ 28 h 1049503"/>
              <a:gd name="connsiteX2" fmla="*/ 2096985 w 2096985"/>
              <a:gd name="connsiteY2" fmla="*/ 1046324 h 1049503"/>
              <a:gd name="connsiteX3" fmla="*/ 0 w 2096985"/>
              <a:gd name="connsiteY3" fmla="*/ 1049503 h 1049503"/>
              <a:gd name="connsiteX0" fmla="*/ 1071523 w 2096985"/>
              <a:gd name="connsiteY0" fmla="*/ 28 h 1049503"/>
              <a:gd name="connsiteX1" fmla="*/ 2096985 w 2096985"/>
              <a:gd name="connsiteY1" fmla="*/ 1046324 h 1049503"/>
              <a:gd name="connsiteX0" fmla="*/ 0 w 2096985"/>
              <a:gd name="connsiteY0" fmla="*/ 1049503 h 1049503"/>
              <a:gd name="connsiteX1" fmla="*/ 1071523 w 2096985"/>
              <a:gd name="connsiteY1" fmla="*/ 28 h 1049503"/>
              <a:gd name="connsiteX2" fmla="*/ 2096985 w 2096985"/>
              <a:gd name="connsiteY2" fmla="*/ 1046324 h 1049503"/>
              <a:gd name="connsiteX3" fmla="*/ 0 w 2096985"/>
              <a:gd name="connsiteY3" fmla="*/ 1049503 h 1049503"/>
              <a:gd name="connsiteX0" fmla="*/ 1066706 w 2096985"/>
              <a:gd name="connsiteY0" fmla="*/ 60235 h 1049503"/>
              <a:gd name="connsiteX1" fmla="*/ 2096985 w 2096985"/>
              <a:gd name="connsiteY1" fmla="*/ 1046324 h 1049503"/>
              <a:gd name="connsiteX0" fmla="*/ 0 w 2096985"/>
              <a:gd name="connsiteY0" fmla="*/ 1049503 h 1049503"/>
              <a:gd name="connsiteX1" fmla="*/ 1071523 w 2096985"/>
              <a:gd name="connsiteY1" fmla="*/ 28 h 1049503"/>
              <a:gd name="connsiteX2" fmla="*/ 2096985 w 2096985"/>
              <a:gd name="connsiteY2" fmla="*/ 1046324 h 1049503"/>
              <a:gd name="connsiteX3" fmla="*/ 0 w 2096985"/>
              <a:gd name="connsiteY3" fmla="*/ 1049503 h 1049503"/>
              <a:gd name="connsiteX0" fmla="*/ 1069114 w 2096985"/>
              <a:gd name="connsiteY0" fmla="*/ 2436 h 1049503"/>
              <a:gd name="connsiteX1" fmla="*/ 2096985 w 2096985"/>
              <a:gd name="connsiteY1" fmla="*/ 1046324 h 1049503"/>
              <a:gd name="connsiteX0" fmla="*/ 0 w 2096985"/>
              <a:gd name="connsiteY0" fmla="*/ 1049503 h 1049503"/>
              <a:gd name="connsiteX1" fmla="*/ 1071523 w 2096985"/>
              <a:gd name="connsiteY1" fmla="*/ 28 h 1049503"/>
              <a:gd name="connsiteX2" fmla="*/ 2096985 w 2096985"/>
              <a:gd name="connsiteY2" fmla="*/ 1046324 h 1049503"/>
              <a:gd name="connsiteX3" fmla="*/ 0 w 2096985"/>
              <a:gd name="connsiteY3" fmla="*/ 1049503 h 1049503"/>
              <a:gd name="connsiteX0" fmla="*/ 1069114 w 2096985"/>
              <a:gd name="connsiteY0" fmla="*/ 2436 h 1049503"/>
              <a:gd name="connsiteX1" fmla="*/ 2096985 w 2096985"/>
              <a:gd name="connsiteY1" fmla="*/ 1046324 h 1049503"/>
              <a:gd name="connsiteX0" fmla="*/ 0 w 2096985"/>
              <a:gd name="connsiteY0" fmla="*/ 1049503 h 1049503"/>
              <a:gd name="connsiteX1" fmla="*/ 1071523 w 2096985"/>
              <a:gd name="connsiteY1" fmla="*/ 28 h 1049503"/>
              <a:gd name="connsiteX2" fmla="*/ 2096985 w 2096985"/>
              <a:gd name="connsiteY2" fmla="*/ 1046324 h 1049503"/>
              <a:gd name="connsiteX3" fmla="*/ 0 w 2096985"/>
              <a:gd name="connsiteY3" fmla="*/ 1049503 h 1049503"/>
              <a:gd name="connsiteX0" fmla="*/ 1069114 w 2096985"/>
              <a:gd name="connsiteY0" fmla="*/ 2436 h 1049503"/>
              <a:gd name="connsiteX1" fmla="*/ 2096985 w 2096985"/>
              <a:gd name="connsiteY1" fmla="*/ 1046324 h 1049503"/>
              <a:gd name="connsiteX0" fmla="*/ 0 w 2096985"/>
              <a:gd name="connsiteY0" fmla="*/ 1049503 h 1049503"/>
              <a:gd name="connsiteX1" fmla="*/ 1071523 w 2096985"/>
              <a:gd name="connsiteY1" fmla="*/ 28 h 1049503"/>
              <a:gd name="connsiteX2" fmla="*/ 2096985 w 2096985"/>
              <a:gd name="connsiteY2" fmla="*/ 1046324 h 1049503"/>
              <a:gd name="connsiteX3" fmla="*/ 0 w 2096985"/>
              <a:gd name="connsiteY3" fmla="*/ 1049503 h 1049503"/>
              <a:gd name="connsiteX0" fmla="*/ 1069114 w 2096985"/>
              <a:gd name="connsiteY0" fmla="*/ 2436 h 1049503"/>
              <a:gd name="connsiteX1" fmla="*/ 2096985 w 2096985"/>
              <a:gd name="connsiteY1" fmla="*/ 1046324 h 1049503"/>
              <a:gd name="connsiteX0" fmla="*/ 0 w 2096985"/>
              <a:gd name="connsiteY0" fmla="*/ 1049503 h 1049503"/>
              <a:gd name="connsiteX1" fmla="*/ 1071523 w 2096985"/>
              <a:gd name="connsiteY1" fmla="*/ 28 h 1049503"/>
              <a:gd name="connsiteX2" fmla="*/ 2096985 w 2096985"/>
              <a:gd name="connsiteY2" fmla="*/ 1046324 h 1049503"/>
              <a:gd name="connsiteX3" fmla="*/ 0 w 2096985"/>
              <a:gd name="connsiteY3" fmla="*/ 1049503 h 1049503"/>
              <a:gd name="connsiteX0" fmla="*/ 1069114 w 2096985"/>
              <a:gd name="connsiteY0" fmla="*/ 2436 h 1049503"/>
              <a:gd name="connsiteX1" fmla="*/ 2096985 w 2096985"/>
              <a:gd name="connsiteY1" fmla="*/ 1046324 h 1049503"/>
              <a:gd name="connsiteX0" fmla="*/ 0 w 2096985"/>
              <a:gd name="connsiteY0" fmla="*/ 1049503 h 1049503"/>
              <a:gd name="connsiteX1" fmla="*/ 1071523 w 2096985"/>
              <a:gd name="connsiteY1" fmla="*/ 28 h 1049503"/>
              <a:gd name="connsiteX2" fmla="*/ 2096985 w 2096985"/>
              <a:gd name="connsiteY2" fmla="*/ 1046324 h 1049503"/>
              <a:gd name="connsiteX3" fmla="*/ 0 w 2096985"/>
              <a:gd name="connsiteY3" fmla="*/ 1049503 h 1049503"/>
              <a:gd name="connsiteX0" fmla="*/ 1061889 w 2096985"/>
              <a:gd name="connsiteY0" fmla="*/ 2436 h 1049503"/>
              <a:gd name="connsiteX1" fmla="*/ 2096985 w 2096985"/>
              <a:gd name="connsiteY1" fmla="*/ 1046324 h 1049503"/>
              <a:gd name="connsiteX0" fmla="*/ 0 w 2096985"/>
              <a:gd name="connsiteY0" fmla="*/ 1049503 h 1049503"/>
              <a:gd name="connsiteX1" fmla="*/ 1071523 w 2096985"/>
              <a:gd name="connsiteY1" fmla="*/ 28 h 1049503"/>
              <a:gd name="connsiteX2" fmla="*/ 2096985 w 2096985"/>
              <a:gd name="connsiteY2" fmla="*/ 1046324 h 1049503"/>
              <a:gd name="connsiteX3" fmla="*/ 0 w 2096985"/>
              <a:gd name="connsiteY3" fmla="*/ 1049503 h 1049503"/>
              <a:gd name="connsiteX0" fmla="*/ 1061889 w 2096985"/>
              <a:gd name="connsiteY0" fmla="*/ 2436 h 1049503"/>
              <a:gd name="connsiteX1" fmla="*/ 2096985 w 2096985"/>
              <a:gd name="connsiteY1" fmla="*/ 1046324 h 1049503"/>
              <a:gd name="connsiteX0" fmla="*/ 0 w 2096985"/>
              <a:gd name="connsiteY0" fmla="*/ 1049503 h 1049503"/>
              <a:gd name="connsiteX1" fmla="*/ 1071523 w 2096985"/>
              <a:gd name="connsiteY1" fmla="*/ 28 h 1049503"/>
              <a:gd name="connsiteX2" fmla="*/ 2096985 w 2096985"/>
              <a:gd name="connsiteY2" fmla="*/ 1046324 h 1049503"/>
              <a:gd name="connsiteX3" fmla="*/ 0 w 2096985"/>
              <a:gd name="connsiteY3" fmla="*/ 1049503 h 1049503"/>
              <a:gd name="connsiteX0" fmla="*/ 1061889 w 2096985"/>
              <a:gd name="connsiteY0" fmla="*/ 2436 h 1049503"/>
              <a:gd name="connsiteX1" fmla="*/ 2096985 w 2096985"/>
              <a:gd name="connsiteY1" fmla="*/ 1046324 h 1049503"/>
              <a:gd name="connsiteX0" fmla="*/ 0 w 2096985"/>
              <a:gd name="connsiteY0" fmla="*/ 1049503 h 1049503"/>
              <a:gd name="connsiteX1" fmla="*/ 1071523 w 2096985"/>
              <a:gd name="connsiteY1" fmla="*/ 28 h 1049503"/>
              <a:gd name="connsiteX2" fmla="*/ 2096985 w 2096985"/>
              <a:gd name="connsiteY2" fmla="*/ 1046324 h 1049503"/>
              <a:gd name="connsiteX3" fmla="*/ 0 w 2096985"/>
              <a:gd name="connsiteY3" fmla="*/ 1049503 h 1049503"/>
              <a:gd name="connsiteX0" fmla="*/ 1061889 w 2096985"/>
              <a:gd name="connsiteY0" fmla="*/ 2436 h 1049503"/>
              <a:gd name="connsiteX1" fmla="*/ 2096985 w 2096985"/>
              <a:gd name="connsiteY1" fmla="*/ 1046324 h 1049503"/>
              <a:gd name="connsiteX0" fmla="*/ 0 w 2096985"/>
              <a:gd name="connsiteY0" fmla="*/ 1049503 h 1049503"/>
              <a:gd name="connsiteX1" fmla="*/ 1071523 w 2096985"/>
              <a:gd name="connsiteY1" fmla="*/ 28 h 1049503"/>
              <a:gd name="connsiteX2" fmla="*/ 2096985 w 2096985"/>
              <a:gd name="connsiteY2" fmla="*/ 1046324 h 1049503"/>
              <a:gd name="connsiteX3" fmla="*/ 0 w 2096985"/>
              <a:gd name="connsiteY3" fmla="*/ 1049503 h 1049503"/>
              <a:gd name="connsiteX0" fmla="*/ 1114196 w 2096985"/>
              <a:gd name="connsiteY0" fmla="*/ 10483 h 1049503"/>
              <a:gd name="connsiteX1" fmla="*/ 2096985 w 2096985"/>
              <a:gd name="connsiteY1" fmla="*/ 1046324 h 1049503"/>
              <a:gd name="connsiteX0" fmla="*/ 0 w 2096985"/>
              <a:gd name="connsiteY0" fmla="*/ 1049578 h 1049578"/>
              <a:gd name="connsiteX1" fmla="*/ 1071523 w 2096985"/>
              <a:gd name="connsiteY1" fmla="*/ 103 h 1049578"/>
              <a:gd name="connsiteX2" fmla="*/ 2096985 w 2096985"/>
              <a:gd name="connsiteY2" fmla="*/ 1046399 h 1049578"/>
              <a:gd name="connsiteX3" fmla="*/ 0 w 2096985"/>
              <a:gd name="connsiteY3" fmla="*/ 1049578 h 1049578"/>
              <a:gd name="connsiteX0" fmla="*/ 1114196 w 2096985"/>
              <a:gd name="connsiteY0" fmla="*/ 10558 h 1049578"/>
              <a:gd name="connsiteX1" fmla="*/ 2096985 w 2096985"/>
              <a:gd name="connsiteY1" fmla="*/ 1046399 h 1049578"/>
              <a:gd name="connsiteX0" fmla="*/ 0 w 2096985"/>
              <a:gd name="connsiteY0" fmla="*/ 1049503 h 1049503"/>
              <a:gd name="connsiteX1" fmla="*/ 1071523 w 2096985"/>
              <a:gd name="connsiteY1" fmla="*/ 28 h 1049503"/>
              <a:gd name="connsiteX2" fmla="*/ 2096985 w 2096985"/>
              <a:gd name="connsiteY2" fmla="*/ 1046324 h 1049503"/>
              <a:gd name="connsiteX3" fmla="*/ 0 w 2096985"/>
              <a:gd name="connsiteY3" fmla="*/ 1049503 h 1049503"/>
              <a:gd name="connsiteX0" fmla="*/ 1114196 w 2096985"/>
              <a:gd name="connsiteY0" fmla="*/ 10483 h 1049503"/>
              <a:gd name="connsiteX1" fmla="*/ 2096985 w 2096985"/>
              <a:gd name="connsiteY1" fmla="*/ 1046324 h 1049503"/>
              <a:gd name="connsiteX0" fmla="*/ 0 w 2096985"/>
              <a:gd name="connsiteY0" fmla="*/ 1049503 h 1049503"/>
              <a:gd name="connsiteX1" fmla="*/ 1071523 w 2096985"/>
              <a:gd name="connsiteY1" fmla="*/ 28 h 1049503"/>
              <a:gd name="connsiteX2" fmla="*/ 2096985 w 2096985"/>
              <a:gd name="connsiteY2" fmla="*/ 1046324 h 1049503"/>
              <a:gd name="connsiteX3" fmla="*/ 0 w 2096985"/>
              <a:gd name="connsiteY3" fmla="*/ 1049503 h 1049503"/>
              <a:gd name="connsiteX0" fmla="*/ 1114196 w 2096985"/>
              <a:gd name="connsiteY0" fmla="*/ 10483 h 1049503"/>
              <a:gd name="connsiteX1" fmla="*/ 2096985 w 2096985"/>
              <a:gd name="connsiteY1" fmla="*/ 1046324 h 1049503"/>
              <a:gd name="connsiteX0" fmla="*/ 0 w 2096985"/>
              <a:gd name="connsiteY0" fmla="*/ 1051091 h 1051091"/>
              <a:gd name="connsiteX1" fmla="*/ 1071523 w 2096985"/>
              <a:gd name="connsiteY1" fmla="*/ 1616 h 1051091"/>
              <a:gd name="connsiteX2" fmla="*/ 2096985 w 2096985"/>
              <a:gd name="connsiteY2" fmla="*/ 1047912 h 1051091"/>
              <a:gd name="connsiteX3" fmla="*/ 0 w 2096985"/>
              <a:gd name="connsiteY3" fmla="*/ 1051091 h 1051091"/>
              <a:gd name="connsiteX0" fmla="*/ 1061890 w 2096985"/>
              <a:gd name="connsiteY0" fmla="*/ 0 h 1051091"/>
              <a:gd name="connsiteX1" fmla="*/ 2096985 w 2096985"/>
              <a:gd name="connsiteY1" fmla="*/ 1047912 h 1051091"/>
              <a:gd name="connsiteX0" fmla="*/ 0 w 2096985"/>
              <a:gd name="connsiteY0" fmla="*/ 1051091 h 1051091"/>
              <a:gd name="connsiteX1" fmla="*/ 1071523 w 2096985"/>
              <a:gd name="connsiteY1" fmla="*/ 1616 h 1051091"/>
              <a:gd name="connsiteX2" fmla="*/ 2096985 w 2096985"/>
              <a:gd name="connsiteY2" fmla="*/ 1047912 h 1051091"/>
              <a:gd name="connsiteX3" fmla="*/ 0 w 2096985"/>
              <a:gd name="connsiteY3" fmla="*/ 1051091 h 1051091"/>
              <a:gd name="connsiteX0" fmla="*/ 1061890 w 2096985"/>
              <a:gd name="connsiteY0" fmla="*/ 0 h 1051091"/>
              <a:gd name="connsiteX1" fmla="*/ 2096985 w 2096985"/>
              <a:gd name="connsiteY1" fmla="*/ 1047912 h 1051091"/>
              <a:gd name="connsiteX0" fmla="*/ 0 w 2096985"/>
              <a:gd name="connsiteY0" fmla="*/ 1049503 h 1057726"/>
              <a:gd name="connsiteX1" fmla="*/ 1071523 w 2096985"/>
              <a:gd name="connsiteY1" fmla="*/ 28 h 1057726"/>
              <a:gd name="connsiteX2" fmla="*/ 2096985 w 2096985"/>
              <a:gd name="connsiteY2" fmla="*/ 1046324 h 1057726"/>
              <a:gd name="connsiteX3" fmla="*/ 0 w 2096985"/>
              <a:gd name="connsiteY3" fmla="*/ 1049503 h 1057726"/>
              <a:gd name="connsiteX0" fmla="*/ 11736 w 2096985"/>
              <a:gd name="connsiteY0" fmla="*/ 1056613 h 1057726"/>
              <a:gd name="connsiteX1" fmla="*/ 2096985 w 2096985"/>
              <a:gd name="connsiteY1" fmla="*/ 1046324 h 1057726"/>
              <a:gd name="connsiteX0" fmla="*/ 0 w 2096985"/>
              <a:gd name="connsiteY0" fmla="*/ 1049503 h 1057726"/>
              <a:gd name="connsiteX1" fmla="*/ 1071523 w 2096985"/>
              <a:gd name="connsiteY1" fmla="*/ 28 h 1057726"/>
              <a:gd name="connsiteX2" fmla="*/ 2096985 w 2096985"/>
              <a:gd name="connsiteY2" fmla="*/ 1046324 h 1057726"/>
              <a:gd name="connsiteX3" fmla="*/ 0 w 2096985"/>
              <a:gd name="connsiteY3" fmla="*/ 1049503 h 1057726"/>
              <a:gd name="connsiteX0" fmla="*/ 11736 w 2096985"/>
              <a:gd name="connsiteY0" fmla="*/ 1056613 h 1057726"/>
              <a:gd name="connsiteX1" fmla="*/ 2096985 w 2096985"/>
              <a:gd name="connsiteY1" fmla="*/ 1046324 h 1057726"/>
              <a:gd name="connsiteX0" fmla="*/ 0 w 2096985"/>
              <a:gd name="connsiteY0" fmla="*/ 1060970 h 1068080"/>
              <a:gd name="connsiteX1" fmla="*/ 1071523 w 2096985"/>
              <a:gd name="connsiteY1" fmla="*/ 11495 h 1068080"/>
              <a:gd name="connsiteX2" fmla="*/ 2096985 w 2096985"/>
              <a:gd name="connsiteY2" fmla="*/ 1057791 h 1068080"/>
              <a:gd name="connsiteX3" fmla="*/ 0 w 2096985"/>
              <a:gd name="connsiteY3" fmla="*/ 1060970 h 1068080"/>
              <a:gd name="connsiteX0" fmla="*/ 11736 w 2096985"/>
              <a:gd name="connsiteY0" fmla="*/ 1068080 h 1068080"/>
              <a:gd name="connsiteX1" fmla="*/ 1086453 w 2096985"/>
              <a:gd name="connsiteY1" fmla="*/ 0 h 1068080"/>
              <a:gd name="connsiteX2" fmla="*/ 2096985 w 2096985"/>
              <a:gd name="connsiteY2" fmla="*/ 1057791 h 1068080"/>
              <a:gd name="connsiteX0" fmla="*/ 0 w 2096985"/>
              <a:gd name="connsiteY0" fmla="*/ 1081498 h 1088608"/>
              <a:gd name="connsiteX1" fmla="*/ 1071523 w 2096985"/>
              <a:gd name="connsiteY1" fmla="*/ 32023 h 1088608"/>
              <a:gd name="connsiteX2" fmla="*/ 2096985 w 2096985"/>
              <a:gd name="connsiteY2" fmla="*/ 1078319 h 1088608"/>
              <a:gd name="connsiteX3" fmla="*/ 0 w 2096985"/>
              <a:gd name="connsiteY3" fmla="*/ 1081498 h 1088608"/>
              <a:gd name="connsiteX0" fmla="*/ 11736 w 2096985"/>
              <a:gd name="connsiteY0" fmla="*/ 1088608 h 1088608"/>
              <a:gd name="connsiteX1" fmla="*/ 1086453 w 2096985"/>
              <a:gd name="connsiteY1" fmla="*/ 20528 h 1088608"/>
              <a:gd name="connsiteX2" fmla="*/ 2096985 w 2096985"/>
              <a:gd name="connsiteY2" fmla="*/ 1078319 h 1088608"/>
              <a:gd name="connsiteX0" fmla="*/ 0 w 2096985"/>
              <a:gd name="connsiteY0" fmla="*/ 1061076 h 1068186"/>
              <a:gd name="connsiteX1" fmla="*/ 1071523 w 2096985"/>
              <a:gd name="connsiteY1" fmla="*/ 11601 h 1068186"/>
              <a:gd name="connsiteX2" fmla="*/ 2096985 w 2096985"/>
              <a:gd name="connsiteY2" fmla="*/ 1057897 h 1068186"/>
              <a:gd name="connsiteX3" fmla="*/ 0 w 2096985"/>
              <a:gd name="connsiteY3" fmla="*/ 1061076 h 1068186"/>
              <a:gd name="connsiteX0" fmla="*/ 11736 w 2096985"/>
              <a:gd name="connsiteY0" fmla="*/ 1068186 h 1068186"/>
              <a:gd name="connsiteX1" fmla="*/ 1086453 w 2096985"/>
              <a:gd name="connsiteY1" fmla="*/ 106 h 1068186"/>
              <a:gd name="connsiteX2" fmla="*/ 2096985 w 2096985"/>
              <a:gd name="connsiteY2" fmla="*/ 1057897 h 1068186"/>
              <a:gd name="connsiteX0" fmla="*/ 0 w 2096985"/>
              <a:gd name="connsiteY0" fmla="*/ 1053029 h 1060139"/>
              <a:gd name="connsiteX1" fmla="*/ 1071523 w 2096985"/>
              <a:gd name="connsiteY1" fmla="*/ 3554 h 1060139"/>
              <a:gd name="connsiteX2" fmla="*/ 2096985 w 2096985"/>
              <a:gd name="connsiteY2" fmla="*/ 1049850 h 1060139"/>
              <a:gd name="connsiteX3" fmla="*/ 0 w 2096985"/>
              <a:gd name="connsiteY3" fmla="*/ 1053029 h 1060139"/>
              <a:gd name="connsiteX0" fmla="*/ 11736 w 2096985"/>
              <a:gd name="connsiteY0" fmla="*/ 1060139 h 1060139"/>
              <a:gd name="connsiteX1" fmla="*/ 1066335 w 2096985"/>
              <a:gd name="connsiteY1" fmla="*/ 106 h 1060139"/>
              <a:gd name="connsiteX2" fmla="*/ 2096985 w 2096985"/>
              <a:gd name="connsiteY2" fmla="*/ 1049850 h 1060139"/>
              <a:gd name="connsiteX0" fmla="*/ 8382 w 2105367"/>
              <a:gd name="connsiteY0" fmla="*/ 1052928 h 1060038"/>
              <a:gd name="connsiteX1" fmla="*/ 1079905 w 2105367"/>
              <a:gd name="connsiteY1" fmla="*/ 3453 h 1060038"/>
              <a:gd name="connsiteX2" fmla="*/ 2105367 w 2105367"/>
              <a:gd name="connsiteY2" fmla="*/ 1049749 h 1060038"/>
              <a:gd name="connsiteX3" fmla="*/ 8382 w 2105367"/>
              <a:gd name="connsiteY3" fmla="*/ 1052928 h 1060038"/>
              <a:gd name="connsiteX0" fmla="*/ 0 w 2105367"/>
              <a:gd name="connsiteY0" fmla="*/ 1060038 h 1060038"/>
              <a:gd name="connsiteX1" fmla="*/ 1074717 w 2105367"/>
              <a:gd name="connsiteY1" fmla="*/ 5 h 1060038"/>
              <a:gd name="connsiteX2" fmla="*/ 2105367 w 2105367"/>
              <a:gd name="connsiteY2" fmla="*/ 1049749 h 1060038"/>
              <a:gd name="connsiteX0" fmla="*/ 8382 w 2105367"/>
              <a:gd name="connsiteY0" fmla="*/ 1052928 h 1060038"/>
              <a:gd name="connsiteX1" fmla="*/ 1079905 w 2105367"/>
              <a:gd name="connsiteY1" fmla="*/ 3453 h 1060038"/>
              <a:gd name="connsiteX2" fmla="*/ 2105367 w 2105367"/>
              <a:gd name="connsiteY2" fmla="*/ 1049749 h 1060038"/>
              <a:gd name="connsiteX3" fmla="*/ 8382 w 2105367"/>
              <a:gd name="connsiteY3" fmla="*/ 1052928 h 1060038"/>
              <a:gd name="connsiteX0" fmla="*/ 0 w 2105367"/>
              <a:gd name="connsiteY0" fmla="*/ 1060038 h 1060038"/>
              <a:gd name="connsiteX1" fmla="*/ 1074717 w 2105367"/>
              <a:gd name="connsiteY1" fmla="*/ 5 h 1060038"/>
              <a:gd name="connsiteX2" fmla="*/ 2105367 w 2105367"/>
              <a:gd name="connsiteY2" fmla="*/ 1049749 h 1060038"/>
              <a:gd name="connsiteX0" fmla="*/ 8385 w 2105370"/>
              <a:gd name="connsiteY0" fmla="*/ 1052928 h 1060038"/>
              <a:gd name="connsiteX1" fmla="*/ 1079908 w 2105370"/>
              <a:gd name="connsiteY1" fmla="*/ 3453 h 1060038"/>
              <a:gd name="connsiteX2" fmla="*/ 2105370 w 2105370"/>
              <a:gd name="connsiteY2" fmla="*/ 1049749 h 1060038"/>
              <a:gd name="connsiteX3" fmla="*/ 8385 w 2105370"/>
              <a:gd name="connsiteY3" fmla="*/ 1052928 h 1060038"/>
              <a:gd name="connsiteX0" fmla="*/ 3 w 2105370"/>
              <a:gd name="connsiteY0" fmla="*/ 1060038 h 1060038"/>
              <a:gd name="connsiteX1" fmla="*/ 1074720 w 2105370"/>
              <a:gd name="connsiteY1" fmla="*/ 5 h 1060038"/>
              <a:gd name="connsiteX2" fmla="*/ 2105370 w 2105370"/>
              <a:gd name="connsiteY2" fmla="*/ 1049749 h 1060038"/>
              <a:gd name="connsiteX0" fmla="*/ 8387 w 2105372"/>
              <a:gd name="connsiteY0" fmla="*/ 1053039 h 1060149"/>
              <a:gd name="connsiteX1" fmla="*/ 1079910 w 2105372"/>
              <a:gd name="connsiteY1" fmla="*/ 3564 h 1060149"/>
              <a:gd name="connsiteX2" fmla="*/ 2105372 w 2105372"/>
              <a:gd name="connsiteY2" fmla="*/ 1049860 h 1060149"/>
              <a:gd name="connsiteX3" fmla="*/ 8387 w 2105372"/>
              <a:gd name="connsiteY3" fmla="*/ 1053039 h 1060149"/>
              <a:gd name="connsiteX0" fmla="*/ 5 w 2105372"/>
              <a:gd name="connsiteY0" fmla="*/ 1060149 h 1060149"/>
              <a:gd name="connsiteX1" fmla="*/ 1074722 w 2105372"/>
              <a:gd name="connsiteY1" fmla="*/ 116 h 1060149"/>
              <a:gd name="connsiteX2" fmla="*/ 2105372 w 2105372"/>
              <a:gd name="connsiteY2" fmla="*/ 1049860 h 1060149"/>
              <a:gd name="connsiteX0" fmla="*/ 8387 w 2105372"/>
              <a:gd name="connsiteY0" fmla="*/ 1052990 h 1060100"/>
              <a:gd name="connsiteX1" fmla="*/ 1079910 w 2105372"/>
              <a:gd name="connsiteY1" fmla="*/ 3515 h 1060100"/>
              <a:gd name="connsiteX2" fmla="*/ 2105372 w 2105372"/>
              <a:gd name="connsiteY2" fmla="*/ 1049811 h 1060100"/>
              <a:gd name="connsiteX3" fmla="*/ 8387 w 2105372"/>
              <a:gd name="connsiteY3" fmla="*/ 1052990 h 1060100"/>
              <a:gd name="connsiteX0" fmla="*/ 5 w 2105372"/>
              <a:gd name="connsiteY0" fmla="*/ 1060100 h 1060100"/>
              <a:gd name="connsiteX1" fmla="*/ 1074722 w 2105372"/>
              <a:gd name="connsiteY1" fmla="*/ 67 h 1060100"/>
              <a:gd name="connsiteX2" fmla="*/ 2105372 w 2105372"/>
              <a:gd name="connsiteY2" fmla="*/ 1049811 h 1060100"/>
              <a:gd name="connsiteX0" fmla="*/ 8387 w 2105372"/>
              <a:gd name="connsiteY0" fmla="*/ 1052990 h 1060100"/>
              <a:gd name="connsiteX1" fmla="*/ 1079910 w 2105372"/>
              <a:gd name="connsiteY1" fmla="*/ 3515 h 1060100"/>
              <a:gd name="connsiteX2" fmla="*/ 2105372 w 2105372"/>
              <a:gd name="connsiteY2" fmla="*/ 1049811 h 1060100"/>
              <a:gd name="connsiteX3" fmla="*/ 8387 w 2105372"/>
              <a:gd name="connsiteY3" fmla="*/ 1052990 h 1060100"/>
              <a:gd name="connsiteX0" fmla="*/ 5 w 2105372"/>
              <a:gd name="connsiteY0" fmla="*/ 1060100 h 1060100"/>
              <a:gd name="connsiteX1" fmla="*/ 1074722 w 2105372"/>
              <a:gd name="connsiteY1" fmla="*/ 67 h 1060100"/>
              <a:gd name="connsiteX2" fmla="*/ 2105372 w 2105372"/>
              <a:gd name="connsiteY2" fmla="*/ 1049811 h 1060100"/>
              <a:gd name="connsiteX0" fmla="*/ 8387 w 2105372"/>
              <a:gd name="connsiteY0" fmla="*/ 1053066 h 1060176"/>
              <a:gd name="connsiteX1" fmla="*/ 1079910 w 2105372"/>
              <a:gd name="connsiteY1" fmla="*/ 3591 h 1060176"/>
              <a:gd name="connsiteX2" fmla="*/ 2105372 w 2105372"/>
              <a:gd name="connsiteY2" fmla="*/ 1049887 h 1060176"/>
              <a:gd name="connsiteX3" fmla="*/ 8387 w 2105372"/>
              <a:gd name="connsiteY3" fmla="*/ 1053066 h 1060176"/>
              <a:gd name="connsiteX0" fmla="*/ 5 w 2105372"/>
              <a:gd name="connsiteY0" fmla="*/ 1060176 h 1060176"/>
              <a:gd name="connsiteX1" fmla="*/ 1074722 w 2105372"/>
              <a:gd name="connsiteY1" fmla="*/ 143 h 1060176"/>
              <a:gd name="connsiteX2" fmla="*/ 2105372 w 2105372"/>
              <a:gd name="connsiteY2" fmla="*/ 1049887 h 10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5372" h="1060176" stroke="0" extrusionOk="0">
                <a:moveTo>
                  <a:pt x="8387" y="1053066"/>
                </a:moveTo>
                <a:cubicBezTo>
                  <a:pt x="12075" y="487758"/>
                  <a:pt x="427294" y="-695"/>
                  <a:pt x="1079910" y="3591"/>
                </a:cubicBezTo>
                <a:cubicBezTo>
                  <a:pt x="1732526" y="7877"/>
                  <a:pt x="2093302" y="492190"/>
                  <a:pt x="2105372" y="1049887"/>
                </a:cubicBezTo>
                <a:lnTo>
                  <a:pt x="8387" y="1053066"/>
                </a:lnTo>
                <a:close/>
              </a:path>
              <a:path w="2105372" h="1060176" fill="none">
                <a:moveTo>
                  <a:pt x="5" y="1060176"/>
                </a:moveTo>
                <a:cubicBezTo>
                  <a:pt x="-1937" y="441581"/>
                  <a:pt x="494483" y="9905"/>
                  <a:pt x="1074722" y="143"/>
                </a:cubicBezTo>
                <a:cubicBezTo>
                  <a:pt x="1654961" y="-9619"/>
                  <a:pt x="2105372" y="480119"/>
                  <a:pt x="2105372" y="1049887"/>
                </a:cubicBezTo>
              </a:path>
            </a:pathLst>
          </a:custGeom>
          <a:noFill/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644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2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8" name="文本框 177"/>
          <p:cNvSpPr txBox="1"/>
          <p:nvPr/>
        </p:nvSpPr>
        <p:spPr>
          <a:xfrm>
            <a:off x="4941729" y="2781331"/>
            <a:ext cx="2269575" cy="4525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64418"/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打造智慧平台</a:t>
            </a:r>
            <a:endParaRPr lang="en-US" altLang="zh-CN" sz="14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9" name="文本框 178"/>
          <p:cNvSpPr txBox="1"/>
          <p:nvPr/>
        </p:nvSpPr>
        <p:spPr>
          <a:xfrm>
            <a:off x="2115444" y="5480382"/>
            <a:ext cx="1565401" cy="351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418"/>
            <a:r>
              <a:rPr lang="zh-CN" altLang="en-US" sz="1687" b="1" u="sng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智慧</a:t>
            </a:r>
            <a:r>
              <a:rPr lang="zh-CN" altLang="en-US" sz="1687" b="1" u="sng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联接</a:t>
            </a:r>
            <a:r>
              <a:rPr lang="zh-CN" altLang="en-US" sz="1687" b="1" u="sng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平台</a:t>
            </a:r>
          </a:p>
        </p:txBody>
      </p:sp>
      <p:sp>
        <p:nvSpPr>
          <p:cNvPr id="180" name="文本框 179"/>
          <p:cNvSpPr txBox="1"/>
          <p:nvPr/>
        </p:nvSpPr>
        <p:spPr>
          <a:xfrm>
            <a:off x="7060207" y="4046333"/>
            <a:ext cx="1669428" cy="351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418"/>
            <a:r>
              <a:rPr lang="zh-CN" altLang="en-US" sz="1687" b="1" u="sng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融合计算平台</a:t>
            </a:r>
            <a:endParaRPr lang="zh-CN" altLang="en-US" sz="1687" b="1" u="sng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1" name="弧形 82"/>
          <p:cNvSpPr/>
          <p:nvPr/>
        </p:nvSpPr>
        <p:spPr>
          <a:xfrm>
            <a:off x="3826033" y="4394772"/>
            <a:ext cx="4254410" cy="1942675"/>
          </a:xfrm>
          <a:custGeom>
            <a:avLst/>
            <a:gdLst>
              <a:gd name="connsiteX0" fmla="*/ 846 w 2093014"/>
              <a:gd name="connsiteY0" fmla="*/ 1004426 h 2093014"/>
              <a:gd name="connsiteX1" fmla="*/ 1067552 w 2093014"/>
              <a:gd name="connsiteY1" fmla="*/ 212 h 2093014"/>
              <a:gd name="connsiteX2" fmla="*/ 2093014 w 2093014"/>
              <a:gd name="connsiteY2" fmla="*/ 1046508 h 2093014"/>
              <a:gd name="connsiteX3" fmla="*/ 1046507 w 2093014"/>
              <a:gd name="connsiteY3" fmla="*/ 1046507 h 2093014"/>
              <a:gd name="connsiteX4" fmla="*/ 846 w 2093014"/>
              <a:gd name="connsiteY4" fmla="*/ 1004426 h 2093014"/>
              <a:gd name="connsiteX0" fmla="*/ 846 w 2093014"/>
              <a:gd name="connsiteY0" fmla="*/ 1004426 h 2093014"/>
              <a:gd name="connsiteX1" fmla="*/ 1067552 w 2093014"/>
              <a:gd name="connsiteY1" fmla="*/ 212 h 2093014"/>
              <a:gd name="connsiteX2" fmla="*/ 2093014 w 2093014"/>
              <a:gd name="connsiteY2" fmla="*/ 1046508 h 2093014"/>
              <a:gd name="connsiteX0" fmla="*/ 0 w 2092168"/>
              <a:gd name="connsiteY0" fmla="*/ 1004429 h 1046511"/>
              <a:gd name="connsiteX1" fmla="*/ 1066706 w 2092168"/>
              <a:gd name="connsiteY1" fmla="*/ 215 h 1046511"/>
              <a:gd name="connsiteX2" fmla="*/ 2092168 w 2092168"/>
              <a:gd name="connsiteY2" fmla="*/ 1046511 h 1046511"/>
              <a:gd name="connsiteX3" fmla="*/ 0 w 2092168"/>
              <a:gd name="connsiteY3" fmla="*/ 1004429 h 1046511"/>
              <a:gd name="connsiteX0" fmla="*/ 0 w 2092168"/>
              <a:gd name="connsiteY0" fmla="*/ 1004429 h 1046511"/>
              <a:gd name="connsiteX1" fmla="*/ 1066706 w 2092168"/>
              <a:gd name="connsiteY1" fmla="*/ 215 h 1046511"/>
              <a:gd name="connsiteX2" fmla="*/ 2092168 w 2092168"/>
              <a:gd name="connsiteY2" fmla="*/ 1046511 h 1046511"/>
              <a:gd name="connsiteX0" fmla="*/ 0 w 2092168"/>
              <a:gd name="connsiteY0" fmla="*/ 1004429 h 1046511"/>
              <a:gd name="connsiteX1" fmla="*/ 1066706 w 2092168"/>
              <a:gd name="connsiteY1" fmla="*/ 215 h 1046511"/>
              <a:gd name="connsiteX2" fmla="*/ 2092168 w 2092168"/>
              <a:gd name="connsiteY2" fmla="*/ 1046511 h 1046511"/>
              <a:gd name="connsiteX3" fmla="*/ 0 w 2092168"/>
              <a:gd name="connsiteY3" fmla="*/ 1004429 h 1046511"/>
              <a:gd name="connsiteX0" fmla="*/ 0 w 2092168"/>
              <a:gd name="connsiteY0" fmla="*/ 1032594 h 1046511"/>
              <a:gd name="connsiteX1" fmla="*/ 1066706 w 2092168"/>
              <a:gd name="connsiteY1" fmla="*/ 215 h 1046511"/>
              <a:gd name="connsiteX2" fmla="*/ 2092168 w 2092168"/>
              <a:gd name="connsiteY2" fmla="*/ 1046511 h 1046511"/>
              <a:gd name="connsiteX0" fmla="*/ 0 w 2092168"/>
              <a:gd name="connsiteY0" fmla="*/ 1004429 h 1046511"/>
              <a:gd name="connsiteX1" fmla="*/ 1066706 w 2092168"/>
              <a:gd name="connsiteY1" fmla="*/ 215 h 1046511"/>
              <a:gd name="connsiteX2" fmla="*/ 2092168 w 2092168"/>
              <a:gd name="connsiteY2" fmla="*/ 1046511 h 1046511"/>
              <a:gd name="connsiteX3" fmla="*/ 0 w 2092168"/>
              <a:gd name="connsiteY3" fmla="*/ 1004429 h 1046511"/>
              <a:gd name="connsiteX0" fmla="*/ 0 w 2092168"/>
              <a:gd name="connsiteY0" fmla="*/ 1032594 h 1046511"/>
              <a:gd name="connsiteX1" fmla="*/ 1066706 w 2092168"/>
              <a:gd name="connsiteY1" fmla="*/ 215 h 1046511"/>
              <a:gd name="connsiteX2" fmla="*/ 2092168 w 2092168"/>
              <a:gd name="connsiteY2" fmla="*/ 1046511 h 1046511"/>
              <a:gd name="connsiteX0" fmla="*/ 0 w 2092168"/>
              <a:gd name="connsiteY0" fmla="*/ 1030413 h 1046500"/>
              <a:gd name="connsiteX1" fmla="*/ 1066706 w 2092168"/>
              <a:gd name="connsiteY1" fmla="*/ 204 h 1046500"/>
              <a:gd name="connsiteX2" fmla="*/ 2092168 w 2092168"/>
              <a:gd name="connsiteY2" fmla="*/ 1046500 h 1046500"/>
              <a:gd name="connsiteX3" fmla="*/ 0 w 2092168"/>
              <a:gd name="connsiteY3" fmla="*/ 1030413 h 1046500"/>
              <a:gd name="connsiteX0" fmla="*/ 0 w 2092168"/>
              <a:gd name="connsiteY0" fmla="*/ 1032583 h 1046500"/>
              <a:gd name="connsiteX1" fmla="*/ 1066706 w 2092168"/>
              <a:gd name="connsiteY1" fmla="*/ 204 h 1046500"/>
              <a:gd name="connsiteX2" fmla="*/ 2092168 w 2092168"/>
              <a:gd name="connsiteY2" fmla="*/ 1046500 h 1046500"/>
              <a:gd name="connsiteX0" fmla="*/ 0 w 2092168"/>
              <a:gd name="connsiteY0" fmla="*/ 1030413 h 1046500"/>
              <a:gd name="connsiteX1" fmla="*/ 1066706 w 2092168"/>
              <a:gd name="connsiteY1" fmla="*/ 204 h 1046500"/>
              <a:gd name="connsiteX2" fmla="*/ 2092168 w 2092168"/>
              <a:gd name="connsiteY2" fmla="*/ 1046500 h 1046500"/>
              <a:gd name="connsiteX3" fmla="*/ 0 w 2092168"/>
              <a:gd name="connsiteY3" fmla="*/ 1030413 h 1046500"/>
              <a:gd name="connsiteX0" fmla="*/ 0 w 2092168"/>
              <a:gd name="connsiteY0" fmla="*/ 1032583 h 1046500"/>
              <a:gd name="connsiteX1" fmla="*/ 1066706 w 2092168"/>
              <a:gd name="connsiteY1" fmla="*/ 204 h 1046500"/>
              <a:gd name="connsiteX2" fmla="*/ 2092168 w 2092168"/>
              <a:gd name="connsiteY2" fmla="*/ 1046500 h 1046500"/>
              <a:gd name="connsiteX0" fmla="*/ 0 w 2092168"/>
              <a:gd name="connsiteY0" fmla="*/ 1030413 h 1046500"/>
              <a:gd name="connsiteX1" fmla="*/ 1066706 w 2092168"/>
              <a:gd name="connsiteY1" fmla="*/ 204 h 1046500"/>
              <a:gd name="connsiteX2" fmla="*/ 2092168 w 2092168"/>
              <a:gd name="connsiteY2" fmla="*/ 1046500 h 1046500"/>
              <a:gd name="connsiteX3" fmla="*/ 0 w 2092168"/>
              <a:gd name="connsiteY3" fmla="*/ 1030413 h 1046500"/>
              <a:gd name="connsiteX0" fmla="*/ 0 w 2092168"/>
              <a:gd name="connsiteY0" fmla="*/ 1032583 h 1046500"/>
              <a:gd name="connsiteX1" fmla="*/ 1066706 w 2092168"/>
              <a:gd name="connsiteY1" fmla="*/ 204 h 1046500"/>
              <a:gd name="connsiteX2" fmla="*/ 2092168 w 2092168"/>
              <a:gd name="connsiteY2" fmla="*/ 1046500 h 1046500"/>
              <a:gd name="connsiteX0" fmla="*/ 0 w 2092168"/>
              <a:gd name="connsiteY0" fmla="*/ 1030413 h 1046500"/>
              <a:gd name="connsiteX1" fmla="*/ 1066706 w 2092168"/>
              <a:gd name="connsiteY1" fmla="*/ 204 h 1046500"/>
              <a:gd name="connsiteX2" fmla="*/ 2092168 w 2092168"/>
              <a:gd name="connsiteY2" fmla="*/ 1046500 h 1046500"/>
              <a:gd name="connsiteX3" fmla="*/ 0 w 2092168"/>
              <a:gd name="connsiteY3" fmla="*/ 1030413 h 1046500"/>
              <a:gd name="connsiteX0" fmla="*/ 0 w 2092168"/>
              <a:gd name="connsiteY0" fmla="*/ 1032583 h 1046500"/>
              <a:gd name="connsiteX1" fmla="*/ 1066706 w 2092168"/>
              <a:gd name="connsiteY1" fmla="*/ 204 h 1046500"/>
              <a:gd name="connsiteX2" fmla="*/ 2092168 w 2092168"/>
              <a:gd name="connsiteY2" fmla="*/ 1046500 h 1046500"/>
              <a:gd name="connsiteX0" fmla="*/ 0 w 2092168"/>
              <a:gd name="connsiteY0" fmla="*/ 1030413 h 1046500"/>
              <a:gd name="connsiteX1" fmla="*/ 1066706 w 2092168"/>
              <a:gd name="connsiteY1" fmla="*/ 204 h 1046500"/>
              <a:gd name="connsiteX2" fmla="*/ 2092168 w 2092168"/>
              <a:gd name="connsiteY2" fmla="*/ 1046500 h 1046500"/>
              <a:gd name="connsiteX3" fmla="*/ 0 w 2092168"/>
              <a:gd name="connsiteY3" fmla="*/ 1030413 h 1046500"/>
              <a:gd name="connsiteX0" fmla="*/ 0 w 2092168"/>
              <a:gd name="connsiteY0" fmla="*/ 1032583 h 1046500"/>
              <a:gd name="connsiteX1" fmla="*/ 1066706 w 2092168"/>
              <a:gd name="connsiteY1" fmla="*/ 204 h 1046500"/>
              <a:gd name="connsiteX2" fmla="*/ 2092168 w 2092168"/>
              <a:gd name="connsiteY2" fmla="*/ 1046500 h 1046500"/>
              <a:gd name="connsiteX0" fmla="*/ 2408 w 2094576"/>
              <a:gd name="connsiteY0" fmla="*/ 1030386 h 1047006"/>
              <a:gd name="connsiteX1" fmla="*/ 1069114 w 2094576"/>
              <a:gd name="connsiteY1" fmla="*/ 177 h 1047006"/>
              <a:gd name="connsiteX2" fmla="*/ 2094576 w 2094576"/>
              <a:gd name="connsiteY2" fmla="*/ 1046473 h 1047006"/>
              <a:gd name="connsiteX3" fmla="*/ 2408 w 2094576"/>
              <a:gd name="connsiteY3" fmla="*/ 1030386 h 1047006"/>
              <a:gd name="connsiteX0" fmla="*/ 0 w 2094576"/>
              <a:gd name="connsiteY0" fmla="*/ 1047006 h 1047006"/>
              <a:gd name="connsiteX1" fmla="*/ 1069114 w 2094576"/>
              <a:gd name="connsiteY1" fmla="*/ 177 h 1047006"/>
              <a:gd name="connsiteX2" fmla="*/ 2094576 w 2094576"/>
              <a:gd name="connsiteY2" fmla="*/ 1046473 h 1047006"/>
              <a:gd name="connsiteX0" fmla="*/ 0 w 2092168"/>
              <a:gd name="connsiteY0" fmla="*/ 1030386 h 1046473"/>
              <a:gd name="connsiteX1" fmla="*/ 1066706 w 2092168"/>
              <a:gd name="connsiteY1" fmla="*/ 177 h 1046473"/>
              <a:gd name="connsiteX2" fmla="*/ 2092168 w 2092168"/>
              <a:gd name="connsiteY2" fmla="*/ 1046473 h 1046473"/>
              <a:gd name="connsiteX3" fmla="*/ 0 w 2092168"/>
              <a:gd name="connsiteY3" fmla="*/ 1030386 h 1046473"/>
              <a:gd name="connsiteX0" fmla="*/ 1066706 w 2092168"/>
              <a:gd name="connsiteY0" fmla="*/ 177 h 1046473"/>
              <a:gd name="connsiteX1" fmla="*/ 2092168 w 2092168"/>
              <a:gd name="connsiteY1" fmla="*/ 1046473 h 1046473"/>
              <a:gd name="connsiteX0" fmla="*/ 0 w 2096985"/>
              <a:gd name="connsiteY0" fmla="*/ 1049476 h 1049476"/>
              <a:gd name="connsiteX1" fmla="*/ 1071523 w 2096985"/>
              <a:gd name="connsiteY1" fmla="*/ 1 h 1049476"/>
              <a:gd name="connsiteX2" fmla="*/ 2096985 w 2096985"/>
              <a:gd name="connsiteY2" fmla="*/ 1046297 h 1049476"/>
              <a:gd name="connsiteX3" fmla="*/ 0 w 2096985"/>
              <a:gd name="connsiteY3" fmla="*/ 1049476 h 1049476"/>
              <a:gd name="connsiteX0" fmla="*/ 1071523 w 2096985"/>
              <a:gd name="connsiteY0" fmla="*/ 1 h 1049476"/>
              <a:gd name="connsiteX1" fmla="*/ 2096985 w 2096985"/>
              <a:gd name="connsiteY1" fmla="*/ 1046297 h 1049476"/>
              <a:gd name="connsiteX0" fmla="*/ 0 w 2096985"/>
              <a:gd name="connsiteY0" fmla="*/ 1049599 h 1049599"/>
              <a:gd name="connsiteX1" fmla="*/ 1071523 w 2096985"/>
              <a:gd name="connsiteY1" fmla="*/ 124 h 1049599"/>
              <a:gd name="connsiteX2" fmla="*/ 2096985 w 2096985"/>
              <a:gd name="connsiteY2" fmla="*/ 1046420 h 1049599"/>
              <a:gd name="connsiteX3" fmla="*/ 0 w 2096985"/>
              <a:gd name="connsiteY3" fmla="*/ 1049599 h 1049599"/>
              <a:gd name="connsiteX0" fmla="*/ 1071523 w 2096985"/>
              <a:gd name="connsiteY0" fmla="*/ 124 h 1049599"/>
              <a:gd name="connsiteX1" fmla="*/ 2096985 w 2096985"/>
              <a:gd name="connsiteY1" fmla="*/ 1046420 h 1049599"/>
              <a:gd name="connsiteX0" fmla="*/ 0 w 2096985"/>
              <a:gd name="connsiteY0" fmla="*/ 1049543 h 1049543"/>
              <a:gd name="connsiteX1" fmla="*/ 1071523 w 2096985"/>
              <a:gd name="connsiteY1" fmla="*/ 68 h 1049543"/>
              <a:gd name="connsiteX2" fmla="*/ 2096985 w 2096985"/>
              <a:gd name="connsiteY2" fmla="*/ 1046364 h 1049543"/>
              <a:gd name="connsiteX3" fmla="*/ 0 w 2096985"/>
              <a:gd name="connsiteY3" fmla="*/ 1049543 h 1049543"/>
              <a:gd name="connsiteX0" fmla="*/ 1071523 w 2096985"/>
              <a:gd name="connsiteY0" fmla="*/ 68 h 1049543"/>
              <a:gd name="connsiteX1" fmla="*/ 2096985 w 2096985"/>
              <a:gd name="connsiteY1" fmla="*/ 1046364 h 1049543"/>
              <a:gd name="connsiteX0" fmla="*/ 0 w 2096985"/>
              <a:gd name="connsiteY0" fmla="*/ 1049543 h 1049543"/>
              <a:gd name="connsiteX1" fmla="*/ 1071523 w 2096985"/>
              <a:gd name="connsiteY1" fmla="*/ 68 h 1049543"/>
              <a:gd name="connsiteX2" fmla="*/ 2096985 w 2096985"/>
              <a:gd name="connsiteY2" fmla="*/ 1046364 h 1049543"/>
              <a:gd name="connsiteX3" fmla="*/ 0 w 2096985"/>
              <a:gd name="connsiteY3" fmla="*/ 1049543 h 1049543"/>
              <a:gd name="connsiteX0" fmla="*/ 1071523 w 2096985"/>
              <a:gd name="connsiteY0" fmla="*/ 68 h 1049543"/>
              <a:gd name="connsiteX1" fmla="*/ 2096985 w 2096985"/>
              <a:gd name="connsiteY1" fmla="*/ 1046364 h 1049543"/>
              <a:gd name="connsiteX0" fmla="*/ 0 w 2096985"/>
              <a:gd name="connsiteY0" fmla="*/ 1049543 h 1049543"/>
              <a:gd name="connsiteX1" fmla="*/ 1071523 w 2096985"/>
              <a:gd name="connsiteY1" fmla="*/ 68 h 1049543"/>
              <a:gd name="connsiteX2" fmla="*/ 2096985 w 2096985"/>
              <a:gd name="connsiteY2" fmla="*/ 1046364 h 1049543"/>
              <a:gd name="connsiteX3" fmla="*/ 0 w 2096985"/>
              <a:gd name="connsiteY3" fmla="*/ 1049543 h 1049543"/>
              <a:gd name="connsiteX0" fmla="*/ 1071523 w 2096985"/>
              <a:gd name="connsiteY0" fmla="*/ 68 h 1049543"/>
              <a:gd name="connsiteX1" fmla="*/ 2096985 w 2096985"/>
              <a:gd name="connsiteY1" fmla="*/ 1046364 h 1049543"/>
              <a:gd name="connsiteX0" fmla="*/ 0 w 2096985"/>
              <a:gd name="connsiteY0" fmla="*/ 1049503 h 1049503"/>
              <a:gd name="connsiteX1" fmla="*/ 1071523 w 2096985"/>
              <a:gd name="connsiteY1" fmla="*/ 28 h 1049503"/>
              <a:gd name="connsiteX2" fmla="*/ 2096985 w 2096985"/>
              <a:gd name="connsiteY2" fmla="*/ 1046324 h 1049503"/>
              <a:gd name="connsiteX3" fmla="*/ 0 w 2096985"/>
              <a:gd name="connsiteY3" fmla="*/ 1049503 h 1049503"/>
              <a:gd name="connsiteX0" fmla="*/ 1071523 w 2096985"/>
              <a:gd name="connsiteY0" fmla="*/ 28 h 1049503"/>
              <a:gd name="connsiteX1" fmla="*/ 2096985 w 2096985"/>
              <a:gd name="connsiteY1" fmla="*/ 1046324 h 1049503"/>
              <a:gd name="connsiteX0" fmla="*/ 0 w 2096985"/>
              <a:gd name="connsiteY0" fmla="*/ 1049503 h 1049503"/>
              <a:gd name="connsiteX1" fmla="*/ 1071523 w 2096985"/>
              <a:gd name="connsiteY1" fmla="*/ 28 h 1049503"/>
              <a:gd name="connsiteX2" fmla="*/ 2096985 w 2096985"/>
              <a:gd name="connsiteY2" fmla="*/ 1046324 h 1049503"/>
              <a:gd name="connsiteX3" fmla="*/ 0 w 2096985"/>
              <a:gd name="connsiteY3" fmla="*/ 1049503 h 1049503"/>
              <a:gd name="connsiteX0" fmla="*/ 1066706 w 2096985"/>
              <a:gd name="connsiteY0" fmla="*/ 60235 h 1049503"/>
              <a:gd name="connsiteX1" fmla="*/ 2096985 w 2096985"/>
              <a:gd name="connsiteY1" fmla="*/ 1046324 h 1049503"/>
              <a:gd name="connsiteX0" fmla="*/ 0 w 2096985"/>
              <a:gd name="connsiteY0" fmla="*/ 1049503 h 1049503"/>
              <a:gd name="connsiteX1" fmla="*/ 1071523 w 2096985"/>
              <a:gd name="connsiteY1" fmla="*/ 28 h 1049503"/>
              <a:gd name="connsiteX2" fmla="*/ 2096985 w 2096985"/>
              <a:gd name="connsiteY2" fmla="*/ 1046324 h 1049503"/>
              <a:gd name="connsiteX3" fmla="*/ 0 w 2096985"/>
              <a:gd name="connsiteY3" fmla="*/ 1049503 h 1049503"/>
              <a:gd name="connsiteX0" fmla="*/ 1069114 w 2096985"/>
              <a:gd name="connsiteY0" fmla="*/ 2436 h 1049503"/>
              <a:gd name="connsiteX1" fmla="*/ 2096985 w 2096985"/>
              <a:gd name="connsiteY1" fmla="*/ 1046324 h 1049503"/>
              <a:gd name="connsiteX0" fmla="*/ 0 w 2096985"/>
              <a:gd name="connsiteY0" fmla="*/ 1049503 h 1049503"/>
              <a:gd name="connsiteX1" fmla="*/ 1071523 w 2096985"/>
              <a:gd name="connsiteY1" fmla="*/ 28 h 1049503"/>
              <a:gd name="connsiteX2" fmla="*/ 2096985 w 2096985"/>
              <a:gd name="connsiteY2" fmla="*/ 1046324 h 1049503"/>
              <a:gd name="connsiteX3" fmla="*/ 0 w 2096985"/>
              <a:gd name="connsiteY3" fmla="*/ 1049503 h 1049503"/>
              <a:gd name="connsiteX0" fmla="*/ 1069114 w 2096985"/>
              <a:gd name="connsiteY0" fmla="*/ 2436 h 1049503"/>
              <a:gd name="connsiteX1" fmla="*/ 2096985 w 2096985"/>
              <a:gd name="connsiteY1" fmla="*/ 1046324 h 1049503"/>
              <a:gd name="connsiteX0" fmla="*/ 0 w 2096985"/>
              <a:gd name="connsiteY0" fmla="*/ 1049503 h 1049503"/>
              <a:gd name="connsiteX1" fmla="*/ 1071523 w 2096985"/>
              <a:gd name="connsiteY1" fmla="*/ 28 h 1049503"/>
              <a:gd name="connsiteX2" fmla="*/ 2096985 w 2096985"/>
              <a:gd name="connsiteY2" fmla="*/ 1046324 h 1049503"/>
              <a:gd name="connsiteX3" fmla="*/ 0 w 2096985"/>
              <a:gd name="connsiteY3" fmla="*/ 1049503 h 1049503"/>
              <a:gd name="connsiteX0" fmla="*/ 1069114 w 2096985"/>
              <a:gd name="connsiteY0" fmla="*/ 2436 h 1049503"/>
              <a:gd name="connsiteX1" fmla="*/ 2096985 w 2096985"/>
              <a:gd name="connsiteY1" fmla="*/ 1046324 h 1049503"/>
              <a:gd name="connsiteX0" fmla="*/ 0 w 2096985"/>
              <a:gd name="connsiteY0" fmla="*/ 1049503 h 1049503"/>
              <a:gd name="connsiteX1" fmla="*/ 1071523 w 2096985"/>
              <a:gd name="connsiteY1" fmla="*/ 28 h 1049503"/>
              <a:gd name="connsiteX2" fmla="*/ 2096985 w 2096985"/>
              <a:gd name="connsiteY2" fmla="*/ 1046324 h 1049503"/>
              <a:gd name="connsiteX3" fmla="*/ 0 w 2096985"/>
              <a:gd name="connsiteY3" fmla="*/ 1049503 h 1049503"/>
              <a:gd name="connsiteX0" fmla="*/ 1069114 w 2096985"/>
              <a:gd name="connsiteY0" fmla="*/ 2436 h 1049503"/>
              <a:gd name="connsiteX1" fmla="*/ 2096985 w 2096985"/>
              <a:gd name="connsiteY1" fmla="*/ 1046324 h 1049503"/>
              <a:gd name="connsiteX0" fmla="*/ 0 w 2096985"/>
              <a:gd name="connsiteY0" fmla="*/ 1049503 h 1049503"/>
              <a:gd name="connsiteX1" fmla="*/ 1071523 w 2096985"/>
              <a:gd name="connsiteY1" fmla="*/ 28 h 1049503"/>
              <a:gd name="connsiteX2" fmla="*/ 2096985 w 2096985"/>
              <a:gd name="connsiteY2" fmla="*/ 1046324 h 1049503"/>
              <a:gd name="connsiteX3" fmla="*/ 0 w 2096985"/>
              <a:gd name="connsiteY3" fmla="*/ 1049503 h 1049503"/>
              <a:gd name="connsiteX0" fmla="*/ 1069114 w 2096985"/>
              <a:gd name="connsiteY0" fmla="*/ 2436 h 1049503"/>
              <a:gd name="connsiteX1" fmla="*/ 2096985 w 2096985"/>
              <a:gd name="connsiteY1" fmla="*/ 1046324 h 1049503"/>
              <a:gd name="connsiteX0" fmla="*/ 0 w 2096985"/>
              <a:gd name="connsiteY0" fmla="*/ 1049503 h 1049503"/>
              <a:gd name="connsiteX1" fmla="*/ 1071523 w 2096985"/>
              <a:gd name="connsiteY1" fmla="*/ 28 h 1049503"/>
              <a:gd name="connsiteX2" fmla="*/ 2096985 w 2096985"/>
              <a:gd name="connsiteY2" fmla="*/ 1046324 h 1049503"/>
              <a:gd name="connsiteX3" fmla="*/ 0 w 2096985"/>
              <a:gd name="connsiteY3" fmla="*/ 1049503 h 1049503"/>
              <a:gd name="connsiteX0" fmla="*/ 1061889 w 2096985"/>
              <a:gd name="connsiteY0" fmla="*/ 2436 h 1049503"/>
              <a:gd name="connsiteX1" fmla="*/ 2096985 w 2096985"/>
              <a:gd name="connsiteY1" fmla="*/ 1046324 h 1049503"/>
              <a:gd name="connsiteX0" fmla="*/ 0 w 2096985"/>
              <a:gd name="connsiteY0" fmla="*/ 1049503 h 1049503"/>
              <a:gd name="connsiteX1" fmla="*/ 1071523 w 2096985"/>
              <a:gd name="connsiteY1" fmla="*/ 28 h 1049503"/>
              <a:gd name="connsiteX2" fmla="*/ 2096985 w 2096985"/>
              <a:gd name="connsiteY2" fmla="*/ 1046324 h 1049503"/>
              <a:gd name="connsiteX3" fmla="*/ 0 w 2096985"/>
              <a:gd name="connsiteY3" fmla="*/ 1049503 h 1049503"/>
              <a:gd name="connsiteX0" fmla="*/ 1061889 w 2096985"/>
              <a:gd name="connsiteY0" fmla="*/ 2436 h 1049503"/>
              <a:gd name="connsiteX1" fmla="*/ 2096985 w 2096985"/>
              <a:gd name="connsiteY1" fmla="*/ 1046324 h 1049503"/>
              <a:gd name="connsiteX0" fmla="*/ 0 w 2096985"/>
              <a:gd name="connsiteY0" fmla="*/ 1049503 h 1049503"/>
              <a:gd name="connsiteX1" fmla="*/ 1071523 w 2096985"/>
              <a:gd name="connsiteY1" fmla="*/ 28 h 1049503"/>
              <a:gd name="connsiteX2" fmla="*/ 2096985 w 2096985"/>
              <a:gd name="connsiteY2" fmla="*/ 1046324 h 1049503"/>
              <a:gd name="connsiteX3" fmla="*/ 0 w 2096985"/>
              <a:gd name="connsiteY3" fmla="*/ 1049503 h 1049503"/>
              <a:gd name="connsiteX0" fmla="*/ 1061889 w 2096985"/>
              <a:gd name="connsiteY0" fmla="*/ 2436 h 1049503"/>
              <a:gd name="connsiteX1" fmla="*/ 2096985 w 2096985"/>
              <a:gd name="connsiteY1" fmla="*/ 1046324 h 1049503"/>
              <a:gd name="connsiteX0" fmla="*/ 0 w 2096985"/>
              <a:gd name="connsiteY0" fmla="*/ 1049503 h 1049503"/>
              <a:gd name="connsiteX1" fmla="*/ 1071523 w 2096985"/>
              <a:gd name="connsiteY1" fmla="*/ 28 h 1049503"/>
              <a:gd name="connsiteX2" fmla="*/ 2096985 w 2096985"/>
              <a:gd name="connsiteY2" fmla="*/ 1046324 h 1049503"/>
              <a:gd name="connsiteX3" fmla="*/ 0 w 2096985"/>
              <a:gd name="connsiteY3" fmla="*/ 1049503 h 1049503"/>
              <a:gd name="connsiteX0" fmla="*/ 1061889 w 2096985"/>
              <a:gd name="connsiteY0" fmla="*/ 2436 h 1049503"/>
              <a:gd name="connsiteX1" fmla="*/ 2096985 w 2096985"/>
              <a:gd name="connsiteY1" fmla="*/ 1046324 h 1049503"/>
              <a:gd name="connsiteX0" fmla="*/ 0 w 2096985"/>
              <a:gd name="connsiteY0" fmla="*/ 1049503 h 1049503"/>
              <a:gd name="connsiteX1" fmla="*/ 1071523 w 2096985"/>
              <a:gd name="connsiteY1" fmla="*/ 28 h 1049503"/>
              <a:gd name="connsiteX2" fmla="*/ 2096985 w 2096985"/>
              <a:gd name="connsiteY2" fmla="*/ 1046324 h 1049503"/>
              <a:gd name="connsiteX3" fmla="*/ 0 w 2096985"/>
              <a:gd name="connsiteY3" fmla="*/ 1049503 h 1049503"/>
              <a:gd name="connsiteX0" fmla="*/ 1114196 w 2096985"/>
              <a:gd name="connsiteY0" fmla="*/ 10483 h 1049503"/>
              <a:gd name="connsiteX1" fmla="*/ 2096985 w 2096985"/>
              <a:gd name="connsiteY1" fmla="*/ 1046324 h 1049503"/>
              <a:gd name="connsiteX0" fmla="*/ 0 w 2096985"/>
              <a:gd name="connsiteY0" fmla="*/ 1049578 h 1049578"/>
              <a:gd name="connsiteX1" fmla="*/ 1071523 w 2096985"/>
              <a:gd name="connsiteY1" fmla="*/ 103 h 1049578"/>
              <a:gd name="connsiteX2" fmla="*/ 2096985 w 2096985"/>
              <a:gd name="connsiteY2" fmla="*/ 1046399 h 1049578"/>
              <a:gd name="connsiteX3" fmla="*/ 0 w 2096985"/>
              <a:gd name="connsiteY3" fmla="*/ 1049578 h 1049578"/>
              <a:gd name="connsiteX0" fmla="*/ 1114196 w 2096985"/>
              <a:gd name="connsiteY0" fmla="*/ 10558 h 1049578"/>
              <a:gd name="connsiteX1" fmla="*/ 2096985 w 2096985"/>
              <a:gd name="connsiteY1" fmla="*/ 1046399 h 1049578"/>
              <a:gd name="connsiteX0" fmla="*/ 0 w 2096985"/>
              <a:gd name="connsiteY0" fmla="*/ 1049503 h 1049503"/>
              <a:gd name="connsiteX1" fmla="*/ 1071523 w 2096985"/>
              <a:gd name="connsiteY1" fmla="*/ 28 h 1049503"/>
              <a:gd name="connsiteX2" fmla="*/ 2096985 w 2096985"/>
              <a:gd name="connsiteY2" fmla="*/ 1046324 h 1049503"/>
              <a:gd name="connsiteX3" fmla="*/ 0 w 2096985"/>
              <a:gd name="connsiteY3" fmla="*/ 1049503 h 1049503"/>
              <a:gd name="connsiteX0" fmla="*/ 1114196 w 2096985"/>
              <a:gd name="connsiteY0" fmla="*/ 10483 h 1049503"/>
              <a:gd name="connsiteX1" fmla="*/ 2096985 w 2096985"/>
              <a:gd name="connsiteY1" fmla="*/ 1046324 h 1049503"/>
              <a:gd name="connsiteX0" fmla="*/ 0 w 2096985"/>
              <a:gd name="connsiteY0" fmla="*/ 1049503 h 1049503"/>
              <a:gd name="connsiteX1" fmla="*/ 1071523 w 2096985"/>
              <a:gd name="connsiteY1" fmla="*/ 28 h 1049503"/>
              <a:gd name="connsiteX2" fmla="*/ 2096985 w 2096985"/>
              <a:gd name="connsiteY2" fmla="*/ 1046324 h 1049503"/>
              <a:gd name="connsiteX3" fmla="*/ 0 w 2096985"/>
              <a:gd name="connsiteY3" fmla="*/ 1049503 h 1049503"/>
              <a:gd name="connsiteX0" fmla="*/ 1114196 w 2096985"/>
              <a:gd name="connsiteY0" fmla="*/ 10483 h 1049503"/>
              <a:gd name="connsiteX1" fmla="*/ 2096985 w 2096985"/>
              <a:gd name="connsiteY1" fmla="*/ 1046324 h 1049503"/>
              <a:gd name="connsiteX0" fmla="*/ 0 w 2096985"/>
              <a:gd name="connsiteY0" fmla="*/ 1051091 h 1051091"/>
              <a:gd name="connsiteX1" fmla="*/ 1071523 w 2096985"/>
              <a:gd name="connsiteY1" fmla="*/ 1616 h 1051091"/>
              <a:gd name="connsiteX2" fmla="*/ 2096985 w 2096985"/>
              <a:gd name="connsiteY2" fmla="*/ 1047912 h 1051091"/>
              <a:gd name="connsiteX3" fmla="*/ 0 w 2096985"/>
              <a:gd name="connsiteY3" fmla="*/ 1051091 h 1051091"/>
              <a:gd name="connsiteX0" fmla="*/ 1061890 w 2096985"/>
              <a:gd name="connsiteY0" fmla="*/ 0 h 1051091"/>
              <a:gd name="connsiteX1" fmla="*/ 2096985 w 2096985"/>
              <a:gd name="connsiteY1" fmla="*/ 1047912 h 1051091"/>
              <a:gd name="connsiteX0" fmla="*/ 0 w 2096985"/>
              <a:gd name="connsiteY0" fmla="*/ 1051091 h 1051091"/>
              <a:gd name="connsiteX1" fmla="*/ 1071523 w 2096985"/>
              <a:gd name="connsiteY1" fmla="*/ 1616 h 1051091"/>
              <a:gd name="connsiteX2" fmla="*/ 2096985 w 2096985"/>
              <a:gd name="connsiteY2" fmla="*/ 1047912 h 1051091"/>
              <a:gd name="connsiteX3" fmla="*/ 0 w 2096985"/>
              <a:gd name="connsiteY3" fmla="*/ 1051091 h 1051091"/>
              <a:gd name="connsiteX0" fmla="*/ 1061890 w 2096985"/>
              <a:gd name="connsiteY0" fmla="*/ 0 h 1051091"/>
              <a:gd name="connsiteX1" fmla="*/ 2096985 w 2096985"/>
              <a:gd name="connsiteY1" fmla="*/ 1047912 h 1051091"/>
              <a:gd name="connsiteX0" fmla="*/ 0 w 2096985"/>
              <a:gd name="connsiteY0" fmla="*/ 1049503 h 1057726"/>
              <a:gd name="connsiteX1" fmla="*/ 1071523 w 2096985"/>
              <a:gd name="connsiteY1" fmla="*/ 28 h 1057726"/>
              <a:gd name="connsiteX2" fmla="*/ 2096985 w 2096985"/>
              <a:gd name="connsiteY2" fmla="*/ 1046324 h 1057726"/>
              <a:gd name="connsiteX3" fmla="*/ 0 w 2096985"/>
              <a:gd name="connsiteY3" fmla="*/ 1049503 h 1057726"/>
              <a:gd name="connsiteX0" fmla="*/ 11736 w 2096985"/>
              <a:gd name="connsiteY0" fmla="*/ 1056613 h 1057726"/>
              <a:gd name="connsiteX1" fmla="*/ 2096985 w 2096985"/>
              <a:gd name="connsiteY1" fmla="*/ 1046324 h 1057726"/>
              <a:gd name="connsiteX0" fmla="*/ 0 w 2096985"/>
              <a:gd name="connsiteY0" fmla="*/ 1049503 h 1057726"/>
              <a:gd name="connsiteX1" fmla="*/ 1071523 w 2096985"/>
              <a:gd name="connsiteY1" fmla="*/ 28 h 1057726"/>
              <a:gd name="connsiteX2" fmla="*/ 2096985 w 2096985"/>
              <a:gd name="connsiteY2" fmla="*/ 1046324 h 1057726"/>
              <a:gd name="connsiteX3" fmla="*/ 0 w 2096985"/>
              <a:gd name="connsiteY3" fmla="*/ 1049503 h 1057726"/>
              <a:gd name="connsiteX0" fmla="*/ 11736 w 2096985"/>
              <a:gd name="connsiteY0" fmla="*/ 1056613 h 1057726"/>
              <a:gd name="connsiteX1" fmla="*/ 2096985 w 2096985"/>
              <a:gd name="connsiteY1" fmla="*/ 1046324 h 1057726"/>
              <a:gd name="connsiteX0" fmla="*/ 0 w 2096985"/>
              <a:gd name="connsiteY0" fmla="*/ 1060970 h 1068080"/>
              <a:gd name="connsiteX1" fmla="*/ 1071523 w 2096985"/>
              <a:gd name="connsiteY1" fmla="*/ 11495 h 1068080"/>
              <a:gd name="connsiteX2" fmla="*/ 2096985 w 2096985"/>
              <a:gd name="connsiteY2" fmla="*/ 1057791 h 1068080"/>
              <a:gd name="connsiteX3" fmla="*/ 0 w 2096985"/>
              <a:gd name="connsiteY3" fmla="*/ 1060970 h 1068080"/>
              <a:gd name="connsiteX0" fmla="*/ 11736 w 2096985"/>
              <a:gd name="connsiteY0" fmla="*/ 1068080 h 1068080"/>
              <a:gd name="connsiteX1" fmla="*/ 1086453 w 2096985"/>
              <a:gd name="connsiteY1" fmla="*/ 0 h 1068080"/>
              <a:gd name="connsiteX2" fmla="*/ 2096985 w 2096985"/>
              <a:gd name="connsiteY2" fmla="*/ 1057791 h 1068080"/>
              <a:gd name="connsiteX0" fmla="*/ 0 w 2096985"/>
              <a:gd name="connsiteY0" fmla="*/ 1081498 h 1088608"/>
              <a:gd name="connsiteX1" fmla="*/ 1071523 w 2096985"/>
              <a:gd name="connsiteY1" fmla="*/ 32023 h 1088608"/>
              <a:gd name="connsiteX2" fmla="*/ 2096985 w 2096985"/>
              <a:gd name="connsiteY2" fmla="*/ 1078319 h 1088608"/>
              <a:gd name="connsiteX3" fmla="*/ 0 w 2096985"/>
              <a:gd name="connsiteY3" fmla="*/ 1081498 h 1088608"/>
              <a:gd name="connsiteX0" fmla="*/ 11736 w 2096985"/>
              <a:gd name="connsiteY0" fmla="*/ 1088608 h 1088608"/>
              <a:gd name="connsiteX1" fmla="*/ 1086453 w 2096985"/>
              <a:gd name="connsiteY1" fmla="*/ 20528 h 1088608"/>
              <a:gd name="connsiteX2" fmla="*/ 2096985 w 2096985"/>
              <a:gd name="connsiteY2" fmla="*/ 1078319 h 1088608"/>
              <a:gd name="connsiteX0" fmla="*/ 0 w 2096985"/>
              <a:gd name="connsiteY0" fmla="*/ 1061076 h 1068186"/>
              <a:gd name="connsiteX1" fmla="*/ 1071523 w 2096985"/>
              <a:gd name="connsiteY1" fmla="*/ 11601 h 1068186"/>
              <a:gd name="connsiteX2" fmla="*/ 2096985 w 2096985"/>
              <a:gd name="connsiteY2" fmla="*/ 1057897 h 1068186"/>
              <a:gd name="connsiteX3" fmla="*/ 0 w 2096985"/>
              <a:gd name="connsiteY3" fmla="*/ 1061076 h 1068186"/>
              <a:gd name="connsiteX0" fmla="*/ 11736 w 2096985"/>
              <a:gd name="connsiteY0" fmla="*/ 1068186 h 1068186"/>
              <a:gd name="connsiteX1" fmla="*/ 1086453 w 2096985"/>
              <a:gd name="connsiteY1" fmla="*/ 106 h 1068186"/>
              <a:gd name="connsiteX2" fmla="*/ 2096985 w 2096985"/>
              <a:gd name="connsiteY2" fmla="*/ 1057897 h 1068186"/>
              <a:gd name="connsiteX0" fmla="*/ 0 w 2096985"/>
              <a:gd name="connsiteY0" fmla="*/ 1053029 h 1060139"/>
              <a:gd name="connsiteX1" fmla="*/ 1071523 w 2096985"/>
              <a:gd name="connsiteY1" fmla="*/ 3554 h 1060139"/>
              <a:gd name="connsiteX2" fmla="*/ 2096985 w 2096985"/>
              <a:gd name="connsiteY2" fmla="*/ 1049850 h 1060139"/>
              <a:gd name="connsiteX3" fmla="*/ 0 w 2096985"/>
              <a:gd name="connsiteY3" fmla="*/ 1053029 h 1060139"/>
              <a:gd name="connsiteX0" fmla="*/ 11736 w 2096985"/>
              <a:gd name="connsiteY0" fmla="*/ 1060139 h 1060139"/>
              <a:gd name="connsiteX1" fmla="*/ 1066335 w 2096985"/>
              <a:gd name="connsiteY1" fmla="*/ 106 h 1060139"/>
              <a:gd name="connsiteX2" fmla="*/ 2096985 w 2096985"/>
              <a:gd name="connsiteY2" fmla="*/ 1049850 h 1060139"/>
              <a:gd name="connsiteX0" fmla="*/ 8382 w 2105367"/>
              <a:gd name="connsiteY0" fmla="*/ 1052928 h 1060038"/>
              <a:gd name="connsiteX1" fmla="*/ 1079905 w 2105367"/>
              <a:gd name="connsiteY1" fmla="*/ 3453 h 1060038"/>
              <a:gd name="connsiteX2" fmla="*/ 2105367 w 2105367"/>
              <a:gd name="connsiteY2" fmla="*/ 1049749 h 1060038"/>
              <a:gd name="connsiteX3" fmla="*/ 8382 w 2105367"/>
              <a:gd name="connsiteY3" fmla="*/ 1052928 h 1060038"/>
              <a:gd name="connsiteX0" fmla="*/ 0 w 2105367"/>
              <a:gd name="connsiteY0" fmla="*/ 1060038 h 1060038"/>
              <a:gd name="connsiteX1" fmla="*/ 1074717 w 2105367"/>
              <a:gd name="connsiteY1" fmla="*/ 5 h 1060038"/>
              <a:gd name="connsiteX2" fmla="*/ 2105367 w 2105367"/>
              <a:gd name="connsiteY2" fmla="*/ 1049749 h 1060038"/>
              <a:gd name="connsiteX0" fmla="*/ 8382 w 2105367"/>
              <a:gd name="connsiteY0" fmla="*/ 1052928 h 1060038"/>
              <a:gd name="connsiteX1" fmla="*/ 1079905 w 2105367"/>
              <a:gd name="connsiteY1" fmla="*/ 3453 h 1060038"/>
              <a:gd name="connsiteX2" fmla="*/ 2105367 w 2105367"/>
              <a:gd name="connsiteY2" fmla="*/ 1049749 h 1060038"/>
              <a:gd name="connsiteX3" fmla="*/ 8382 w 2105367"/>
              <a:gd name="connsiteY3" fmla="*/ 1052928 h 1060038"/>
              <a:gd name="connsiteX0" fmla="*/ 0 w 2105367"/>
              <a:gd name="connsiteY0" fmla="*/ 1060038 h 1060038"/>
              <a:gd name="connsiteX1" fmla="*/ 1074717 w 2105367"/>
              <a:gd name="connsiteY1" fmla="*/ 5 h 1060038"/>
              <a:gd name="connsiteX2" fmla="*/ 2105367 w 2105367"/>
              <a:gd name="connsiteY2" fmla="*/ 1049749 h 1060038"/>
              <a:gd name="connsiteX0" fmla="*/ 8385 w 2105370"/>
              <a:gd name="connsiteY0" fmla="*/ 1052928 h 1060038"/>
              <a:gd name="connsiteX1" fmla="*/ 1079908 w 2105370"/>
              <a:gd name="connsiteY1" fmla="*/ 3453 h 1060038"/>
              <a:gd name="connsiteX2" fmla="*/ 2105370 w 2105370"/>
              <a:gd name="connsiteY2" fmla="*/ 1049749 h 1060038"/>
              <a:gd name="connsiteX3" fmla="*/ 8385 w 2105370"/>
              <a:gd name="connsiteY3" fmla="*/ 1052928 h 1060038"/>
              <a:gd name="connsiteX0" fmla="*/ 3 w 2105370"/>
              <a:gd name="connsiteY0" fmla="*/ 1060038 h 1060038"/>
              <a:gd name="connsiteX1" fmla="*/ 1074720 w 2105370"/>
              <a:gd name="connsiteY1" fmla="*/ 5 h 1060038"/>
              <a:gd name="connsiteX2" fmla="*/ 2105370 w 2105370"/>
              <a:gd name="connsiteY2" fmla="*/ 1049749 h 1060038"/>
              <a:gd name="connsiteX0" fmla="*/ 8387 w 2105372"/>
              <a:gd name="connsiteY0" fmla="*/ 1053039 h 1060149"/>
              <a:gd name="connsiteX1" fmla="*/ 1079910 w 2105372"/>
              <a:gd name="connsiteY1" fmla="*/ 3564 h 1060149"/>
              <a:gd name="connsiteX2" fmla="*/ 2105372 w 2105372"/>
              <a:gd name="connsiteY2" fmla="*/ 1049860 h 1060149"/>
              <a:gd name="connsiteX3" fmla="*/ 8387 w 2105372"/>
              <a:gd name="connsiteY3" fmla="*/ 1053039 h 1060149"/>
              <a:gd name="connsiteX0" fmla="*/ 5 w 2105372"/>
              <a:gd name="connsiteY0" fmla="*/ 1060149 h 1060149"/>
              <a:gd name="connsiteX1" fmla="*/ 1074722 w 2105372"/>
              <a:gd name="connsiteY1" fmla="*/ 116 h 1060149"/>
              <a:gd name="connsiteX2" fmla="*/ 2105372 w 2105372"/>
              <a:gd name="connsiteY2" fmla="*/ 1049860 h 1060149"/>
              <a:gd name="connsiteX0" fmla="*/ 8387 w 2105372"/>
              <a:gd name="connsiteY0" fmla="*/ 1052990 h 1060100"/>
              <a:gd name="connsiteX1" fmla="*/ 1079910 w 2105372"/>
              <a:gd name="connsiteY1" fmla="*/ 3515 h 1060100"/>
              <a:gd name="connsiteX2" fmla="*/ 2105372 w 2105372"/>
              <a:gd name="connsiteY2" fmla="*/ 1049811 h 1060100"/>
              <a:gd name="connsiteX3" fmla="*/ 8387 w 2105372"/>
              <a:gd name="connsiteY3" fmla="*/ 1052990 h 1060100"/>
              <a:gd name="connsiteX0" fmla="*/ 5 w 2105372"/>
              <a:gd name="connsiteY0" fmla="*/ 1060100 h 1060100"/>
              <a:gd name="connsiteX1" fmla="*/ 1074722 w 2105372"/>
              <a:gd name="connsiteY1" fmla="*/ 67 h 1060100"/>
              <a:gd name="connsiteX2" fmla="*/ 2105372 w 2105372"/>
              <a:gd name="connsiteY2" fmla="*/ 1049811 h 1060100"/>
              <a:gd name="connsiteX0" fmla="*/ 8387 w 2105372"/>
              <a:gd name="connsiteY0" fmla="*/ 1052990 h 1060100"/>
              <a:gd name="connsiteX1" fmla="*/ 1079910 w 2105372"/>
              <a:gd name="connsiteY1" fmla="*/ 3515 h 1060100"/>
              <a:gd name="connsiteX2" fmla="*/ 2105372 w 2105372"/>
              <a:gd name="connsiteY2" fmla="*/ 1049811 h 1060100"/>
              <a:gd name="connsiteX3" fmla="*/ 8387 w 2105372"/>
              <a:gd name="connsiteY3" fmla="*/ 1052990 h 1060100"/>
              <a:gd name="connsiteX0" fmla="*/ 5 w 2105372"/>
              <a:gd name="connsiteY0" fmla="*/ 1060100 h 1060100"/>
              <a:gd name="connsiteX1" fmla="*/ 1074722 w 2105372"/>
              <a:gd name="connsiteY1" fmla="*/ 67 h 1060100"/>
              <a:gd name="connsiteX2" fmla="*/ 2105372 w 2105372"/>
              <a:gd name="connsiteY2" fmla="*/ 1049811 h 1060100"/>
              <a:gd name="connsiteX0" fmla="*/ 8387 w 2105372"/>
              <a:gd name="connsiteY0" fmla="*/ 1053066 h 1060176"/>
              <a:gd name="connsiteX1" fmla="*/ 1079910 w 2105372"/>
              <a:gd name="connsiteY1" fmla="*/ 3591 h 1060176"/>
              <a:gd name="connsiteX2" fmla="*/ 2105372 w 2105372"/>
              <a:gd name="connsiteY2" fmla="*/ 1049887 h 1060176"/>
              <a:gd name="connsiteX3" fmla="*/ 8387 w 2105372"/>
              <a:gd name="connsiteY3" fmla="*/ 1053066 h 1060176"/>
              <a:gd name="connsiteX0" fmla="*/ 5 w 2105372"/>
              <a:gd name="connsiteY0" fmla="*/ 1060176 h 1060176"/>
              <a:gd name="connsiteX1" fmla="*/ 1074722 w 2105372"/>
              <a:gd name="connsiteY1" fmla="*/ 143 h 1060176"/>
              <a:gd name="connsiteX2" fmla="*/ 2105372 w 2105372"/>
              <a:gd name="connsiteY2" fmla="*/ 1049887 h 10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5372" h="1060176" stroke="0" extrusionOk="0">
                <a:moveTo>
                  <a:pt x="8387" y="1053066"/>
                </a:moveTo>
                <a:cubicBezTo>
                  <a:pt x="12075" y="487758"/>
                  <a:pt x="427294" y="-695"/>
                  <a:pt x="1079910" y="3591"/>
                </a:cubicBezTo>
                <a:cubicBezTo>
                  <a:pt x="1732526" y="7877"/>
                  <a:pt x="2093302" y="492190"/>
                  <a:pt x="2105372" y="1049887"/>
                </a:cubicBezTo>
                <a:lnTo>
                  <a:pt x="8387" y="1053066"/>
                </a:lnTo>
                <a:close/>
              </a:path>
              <a:path w="2105372" h="1060176" fill="none">
                <a:moveTo>
                  <a:pt x="5" y="1060176"/>
                </a:moveTo>
                <a:cubicBezTo>
                  <a:pt x="-1937" y="441581"/>
                  <a:pt x="494483" y="9905"/>
                  <a:pt x="1074722" y="143"/>
                </a:cubicBezTo>
                <a:cubicBezTo>
                  <a:pt x="1654961" y="-9619"/>
                  <a:pt x="2105372" y="480119"/>
                  <a:pt x="2105372" y="1049887"/>
                </a:cubicBezTo>
              </a:path>
            </a:pathLst>
          </a:cu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644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2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2" name="文本框 181"/>
          <p:cNvSpPr txBox="1"/>
          <p:nvPr/>
        </p:nvSpPr>
        <p:spPr>
          <a:xfrm>
            <a:off x="3838874" y="5940941"/>
            <a:ext cx="4422997" cy="443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64418"/>
            <a:r>
              <a:rPr lang="zh-CN" altLang="en-US" sz="1687" b="1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芯片基础能力：联接、计算、感知、表达</a:t>
            </a:r>
            <a:endParaRPr lang="en-US" sz="1107" b="1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7" name="文本框 196"/>
          <p:cNvSpPr txBox="1"/>
          <p:nvPr/>
        </p:nvSpPr>
        <p:spPr>
          <a:xfrm>
            <a:off x="4916732" y="1217018"/>
            <a:ext cx="2269575" cy="4525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64418"/>
            <a:r>
              <a:rPr lang="zh-CN" altLang="en-US" sz="2109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服务千</a:t>
            </a:r>
            <a:r>
              <a:rPr lang="zh-CN" altLang="en-US" sz="2109" b="1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行</a:t>
            </a:r>
            <a:r>
              <a:rPr lang="zh-CN" altLang="en-US" sz="2109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百</a:t>
            </a:r>
            <a:r>
              <a:rPr lang="zh-CN" altLang="en-US" sz="2109" b="1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业</a:t>
            </a:r>
            <a:endParaRPr lang="en-US" altLang="zh-CN" sz="2109" b="1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98" name="组合 197"/>
          <p:cNvGrpSpPr/>
          <p:nvPr/>
        </p:nvGrpSpPr>
        <p:grpSpPr>
          <a:xfrm>
            <a:off x="5235434" y="4838299"/>
            <a:ext cx="1539698" cy="335177"/>
            <a:chOff x="876300" y="2641600"/>
            <a:chExt cx="7394575" cy="1609725"/>
          </a:xfrm>
        </p:grpSpPr>
        <p:sp>
          <p:nvSpPr>
            <p:cNvPr id="199" name="Freeform 5"/>
            <p:cNvSpPr>
              <a:spLocks noEditPoints="1"/>
            </p:cNvSpPr>
            <p:nvPr/>
          </p:nvSpPr>
          <p:spPr bwMode="auto">
            <a:xfrm>
              <a:off x="1308100" y="2641600"/>
              <a:ext cx="1108075" cy="1027113"/>
            </a:xfrm>
            <a:custGeom>
              <a:avLst/>
              <a:gdLst>
                <a:gd name="T0" fmla="*/ 35 w 295"/>
                <a:gd name="T1" fmla="*/ 12 h 272"/>
                <a:gd name="T2" fmla="*/ 170 w 295"/>
                <a:gd name="T3" fmla="*/ 22 h 272"/>
                <a:gd name="T4" fmla="*/ 284 w 295"/>
                <a:gd name="T5" fmla="*/ 153 h 272"/>
                <a:gd name="T6" fmla="*/ 282 w 295"/>
                <a:gd name="T7" fmla="*/ 272 h 272"/>
                <a:gd name="T8" fmla="*/ 101 w 295"/>
                <a:gd name="T9" fmla="*/ 271 h 272"/>
                <a:gd name="T10" fmla="*/ 69 w 295"/>
                <a:gd name="T11" fmla="*/ 262 h 272"/>
                <a:gd name="T12" fmla="*/ 70 w 295"/>
                <a:gd name="T13" fmla="*/ 236 h 272"/>
                <a:gd name="T14" fmla="*/ 126 w 295"/>
                <a:gd name="T15" fmla="*/ 64 h 272"/>
                <a:gd name="T16" fmla="*/ 55 w 295"/>
                <a:gd name="T17" fmla="*/ 64 h 272"/>
                <a:gd name="T18" fmla="*/ 36 w 295"/>
                <a:gd name="T19" fmla="*/ 123 h 272"/>
                <a:gd name="T20" fmla="*/ 0 w 295"/>
                <a:gd name="T21" fmla="*/ 123 h 272"/>
                <a:gd name="T22" fmla="*/ 35 w 295"/>
                <a:gd name="T23" fmla="*/ 12 h 272"/>
                <a:gd name="T24" fmla="*/ 157 w 295"/>
                <a:gd name="T25" fmla="*/ 64 h 272"/>
                <a:gd name="T26" fmla="*/ 147 w 295"/>
                <a:gd name="T27" fmla="*/ 93 h 272"/>
                <a:gd name="T28" fmla="*/ 218 w 295"/>
                <a:gd name="T29" fmla="*/ 93 h 272"/>
                <a:gd name="T30" fmla="*/ 228 w 295"/>
                <a:gd name="T31" fmla="*/ 64 h 272"/>
                <a:gd name="T32" fmla="*/ 157 w 295"/>
                <a:gd name="T33" fmla="*/ 64 h 272"/>
                <a:gd name="T34" fmla="*/ 138 w 295"/>
                <a:gd name="T35" fmla="*/ 123 h 272"/>
                <a:gd name="T36" fmla="*/ 100 w 295"/>
                <a:gd name="T37" fmla="*/ 241 h 272"/>
                <a:gd name="T38" fmla="*/ 170 w 295"/>
                <a:gd name="T39" fmla="*/ 241 h 272"/>
                <a:gd name="T40" fmla="*/ 208 w 295"/>
                <a:gd name="T41" fmla="*/ 123 h 272"/>
                <a:gd name="T42" fmla="*/ 138 w 295"/>
                <a:gd name="T43" fmla="*/ 123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5" h="272">
                  <a:moveTo>
                    <a:pt x="35" y="12"/>
                  </a:moveTo>
                  <a:cubicBezTo>
                    <a:pt x="80" y="0"/>
                    <a:pt x="128" y="3"/>
                    <a:pt x="170" y="22"/>
                  </a:cubicBezTo>
                  <a:cubicBezTo>
                    <a:pt x="225" y="46"/>
                    <a:pt x="268" y="95"/>
                    <a:pt x="284" y="153"/>
                  </a:cubicBezTo>
                  <a:cubicBezTo>
                    <a:pt x="295" y="191"/>
                    <a:pt x="293" y="233"/>
                    <a:pt x="282" y="272"/>
                  </a:cubicBezTo>
                  <a:cubicBezTo>
                    <a:pt x="221" y="271"/>
                    <a:pt x="161" y="272"/>
                    <a:pt x="101" y="271"/>
                  </a:cubicBezTo>
                  <a:cubicBezTo>
                    <a:pt x="90" y="271"/>
                    <a:pt x="77" y="271"/>
                    <a:pt x="69" y="262"/>
                  </a:cubicBezTo>
                  <a:cubicBezTo>
                    <a:pt x="66" y="254"/>
                    <a:pt x="67" y="244"/>
                    <a:pt x="70" y="236"/>
                  </a:cubicBezTo>
                  <a:cubicBezTo>
                    <a:pt x="89" y="179"/>
                    <a:pt x="108" y="121"/>
                    <a:pt x="126" y="64"/>
                  </a:cubicBezTo>
                  <a:cubicBezTo>
                    <a:pt x="103" y="64"/>
                    <a:pt x="79" y="64"/>
                    <a:pt x="55" y="64"/>
                  </a:cubicBezTo>
                  <a:cubicBezTo>
                    <a:pt x="49" y="84"/>
                    <a:pt x="42" y="103"/>
                    <a:pt x="36" y="123"/>
                  </a:cubicBezTo>
                  <a:cubicBezTo>
                    <a:pt x="24" y="123"/>
                    <a:pt x="12" y="123"/>
                    <a:pt x="0" y="123"/>
                  </a:cubicBezTo>
                  <a:cubicBezTo>
                    <a:pt x="12" y="86"/>
                    <a:pt x="24" y="49"/>
                    <a:pt x="35" y="12"/>
                  </a:cubicBezTo>
                  <a:close/>
                  <a:moveTo>
                    <a:pt x="157" y="64"/>
                  </a:moveTo>
                  <a:cubicBezTo>
                    <a:pt x="154" y="74"/>
                    <a:pt x="151" y="83"/>
                    <a:pt x="147" y="93"/>
                  </a:cubicBezTo>
                  <a:cubicBezTo>
                    <a:pt x="171" y="93"/>
                    <a:pt x="195" y="93"/>
                    <a:pt x="218" y="93"/>
                  </a:cubicBezTo>
                  <a:cubicBezTo>
                    <a:pt x="222" y="83"/>
                    <a:pt x="225" y="73"/>
                    <a:pt x="228" y="64"/>
                  </a:cubicBezTo>
                  <a:cubicBezTo>
                    <a:pt x="204" y="64"/>
                    <a:pt x="181" y="63"/>
                    <a:pt x="157" y="64"/>
                  </a:cubicBezTo>
                  <a:close/>
                  <a:moveTo>
                    <a:pt x="138" y="123"/>
                  </a:moveTo>
                  <a:cubicBezTo>
                    <a:pt x="125" y="162"/>
                    <a:pt x="112" y="201"/>
                    <a:pt x="100" y="241"/>
                  </a:cubicBezTo>
                  <a:cubicBezTo>
                    <a:pt x="123" y="241"/>
                    <a:pt x="147" y="241"/>
                    <a:pt x="170" y="241"/>
                  </a:cubicBezTo>
                  <a:cubicBezTo>
                    <a:pt x="183" y="202"/>
                    <a:pt x="196" y="163"/>
                    <a:pt x="208" y="123"/>
                  </a:cubicBezTo>
                  <a:cubicBezTo>
                    <a:pt x="185" y="123"/>
                    <a:pt x="161" y="123"/>
                    <a:pt x="138" y="123"/>
                  </a:cubicBezTo>
                  <a:close/>
                </a:path>
              </a:pathLst>
            </a:custGeom>
            <a:solidFill>
              <a:srgbClr val="E200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03" tIns="50852" rIns="101703" bIns="50852" numCol="1" anchor="t" anchorCtr="0" compatLnSpc="1">
              <a:prstTxWarp prst="textNoShape">
                <a:avLst/>
              </a:prstTxWarp>
            </a:bodyPr>
            <a:lstStyle/>
            <a:p>
              <a:pPr defTabSz="964418"/>
              <a:endParaRPr lang="zh-CN" altLang="en-US" sz="2109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0" name="Freeform 6"/>
            <p:cNvSpPr>
              <a:spLocks/>
            </p:cNvSpPr>
            <p:nvPr/>
          </p:nvSpPr>
          <p:spPr bwMode="auto">
            <a:xfrm>
              <a:off x="876300" y="2863850"/>
              <a:ext cx="1270000" cy="1387475"/>
            </a:xfrm>
            <a:custGeom>
              <a:avLst/>
              <a:gdLst>
                <a:gd name="T0" fmla="*/ 0 w 338"/>
                <a:gd name="T1" fmla="*/ 123 h 367"/>
                <a:gd name="T2" fmla="*/ 64 w 338"/>
                <a:gd name="T3" fmla="*/ 0 h 367"/>
                <a:gd name="T4" fmla="*/ 6 w 338"/>
                <a:gd name="T5" fmla="*/ 182 h 367"/>
                <a:gd name="T6" fmla="*/ 77 w 338"/>
                <a:gd name="T7" fmla="*/ 182 h 367"/>
                <a:gd name="T8" fmla="*/ 105 w 338"/>
                <a:gd name="T9" fmla="*/ 93 h 367"/>
                <a:gd name="T10" fmla="*/ 142 w 338"/>
                <a:gd name="T11" fmla="*/ 93 h 367"/>
                <a:gd name="T12" fmla="*/ 87 w 338"/>
                <a:gd name="T13" fmla="*/ 259 h 367"/>
                <a:gd name="T14" fmla="*/ 82 w 338"/>
                <a:gd name="T15" fmla="*/ 280 h 367"/>
                <a:gd name="T16" fmla="*/ 108 w 338"/>
                <a:gd name="T17" fmla="*/ 300 h 367"/>
                <a:gd name="T18" fmla="*/ 338 w 338"/>
                <a:gd name="T19" fmla="*/ 300 h 367"/>
                <a:gd name="T20" fmla="*/ 105 w 338"/>
                <a:gd name="T21" fmla="*/ 326 h 367"/>
                <a:gd name="T22" fmla="*/ 0 w 338"/>
                <a:gd name="T23" fmla="*/ 170 h 367"/>
                <a:gd name="T24" fmla="*/ 0 w 338"/>
                <a:gd name="T25" fmla="*/ 12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8" h="367">
                  <a:moveTo>
                    <a:pt x="0" y="123"/>
                  </a:moveTo>
                  <a:cubicBezTo>
                    <a:pt x="7" y="77"/>
                    <a:pt x="29" y="33"/>
                    <a:pt x="64" y="0"/>
                  </a:cubicBezTo>
                  <a:cubicBezTo>
                    <a:pt x="45" y="61"/>
                    <a:pt x="25" y="121"/>
                    <a:pt x="6" y="182"/>
                  </a:cubicBezTo>
                  <a:cubicBezTo>
                    <a:pt x="29" y="182"/>
                    <a:pt x="53" y="182"/>
                    <a:pt x="77" y="182"/>
                  </a:cubicBezTo>
                  <a:cubicBezTo>
                    <a:pt x="86" y="152"/>
                    <a:pt x="96" y="123"/>
                    <a:pt x="105" y="93"/>
                  </a:cubicBezTo>
                  <a:cubicBezTo>
                    <a:pt x="118" y="93"/>
                    <a:pt x="130" y="93"/>
                    <a:pt x="142" y="93"/>
                  </a:cubicBezTo>
                  <a:cubicBezTo>
                    <a:pt x="123" y="148"/>
                    <a:pt x="106" y="204"/>
                    <a:pt x="87" y="259"/>
                  </a:cubicBezTo>
                  <a:cubicBezTo>
                    <a:pt x="85" y="266"/>
                    <a:pt x="83" y="273"/>
                    <a:pt x="82" y="280"/>
                  </a:cubicBezTo>
                  <a:cubicBezTo>
                    <a:pt x="84" y="292"/>
                    <a:pt x="96" y="301"/>
                    <a:pt x="108" y="300"/>
                  </a:cubicBezTo>
                  <a:cubicBezTo>
                    <a:pt x="185" y="300"/>
                    <a:pt x="261" y="299"/>
                    <a:pt x="338" y="300"/>
                  </a:cubicBezTo>
                  <a:cubicBezTo>
                    <a:pt x="276" y="356"/>
                    <a:pt x="178" y="367"/>
                    <a:pt x="105" y="326"/>
                  </a:cubicBezTo>
                  <a:cubicBezTo>
                    <a:pt x="47" y="295"/>
                    <a:pt x="7" y="235"/>
                    <a:pt x="0" y="170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E200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03" tIns="50852" rIns="101703" bIns="50852" numCol="1" anchor="t" anchorCtr="0" compatLnSpc="1">
              <a:prstTxWarp prst="textNoShape">
                <a:avLst/>
              </a:prstTxWarp>
            </a:bodyPr>
            <a:lstStyle/>
            <a:p>
              <a:pPr defTabSz="964418"/>
              <a:endParaRPr lang="zh-CN" altLang="en-US" sz="2109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1" name="Freeform 7"/>
            <p:cNvSpPr>
              <a:spLocks/>
            </p:cNvSpPr>
            <p:nvPr/>
          </p:nvSpPr>
          <p:spPr bwMode="auto">
            <a:xfrm>
              <a:off x="2589213" y="3076575"/>
              <a:ext cx="841375" cy="577850"/>
            </a:xfrm>
            <a:custGeom>
              <a:avLst/>
              <a:gdLst>
                <a:gd name="T0" fmla="*/ 52 w 224"/>
                <a:gd name="T1" fmla="*/ 3 h 153"/>
                <a:gd name="T2" fmla="*/ 122 w 224"/>
                <a:gd name="T3" fmla="*/ 3 h 153"/>
                <a:gd name="T4" fmla="*/ 100 w 224"/>
                <a:gd name="T5" fmla="*/ 66 h 153"/>
                <a:gd name="T6" fmla="*/ 161 w 224"/>
                <a:gd name="T7" fmla="*/ 66 h 153"/>
                <a:gd name="T8" fmla="*/ 182 w 224"/>
                <a:gd name="T9" fmla="*/ 5 h 153"/>
                <a:gd name="T10" fmla="*/ 224 w 224"/>
                <a:gd name="T11" fmla="*/ 3 h 153"/>
                <a:gd name="T12" fmla="*/ 172 w 224"/>
                <a:gd name="T13" fmla="*/ 153 h 153"/>
                <a:gd name="T14" fmla="*/ 131 w 224"/>
                <a:gd name="T15" fmla="*/ 153 h 153"/>
                <a:gd name="T16" fmla="*/ 152 w 224"/>
                <a:gd name="T17" fmla="*/ 90 h 153"/>
                <a:gd name="T18" fmla="*/ 92 w 224"/>
                <a:gd name="T19" fmla="*/ 90 h 153"/>
                <a:gd name="T20" fmla="*/ 71 w 224"/>
                <a:gd name="T21" fmla="*/ 153 h 153"/>
                <a:gd name="T22" fmla="*/ 0 w 224"/>
                <a:gd name="T23" fmla="*/ 153 h 153"/>
                <a:gd name="T24" fmla="*/ 52 w 224"/>
                <a:gd name="T25" fmla="*/ 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153">
                  <a:moveTo>
                    <a:pt x="52" y="3"/>
                  </a:moveTo>
                  <a:cubicBezTo>
                    <a:pt x="75" y="3"/>
                    <a:pt x="99" y="3"/>
                    <a:pt x="122" y="3"/>
                  </a:cubicBezTo>
                  <a:cubicBezTo>
                    <a:pt x="115" y="24"/>
                    <a:pt x="108" y="45"/>
                    <a:pt x="100" y="66"/>
                  </a:cubicBezTo>
                  <a:cubicBezTo>
                    <a:pt x="120" y="66"/>
                    <a:pt x="141" y="66"/>
                    <a:pt x="161" y="66"/>
                  </a:cubicBezTo>
                  <a:cubicBezTo>
                    <a:pt x="168" y="46"/>
                    <a:pt x="174" y="25"/>
                    <a:pt x="182" y="5"/>
                  </a:cubicBezTo>
                  <a:cubicBezTo>
                    <a:pt x="195" y="0"/>
                    <a:pt x="210" y="4"/>
                    <a:pt x="224" y="3"/>
                  </a:cubicBezTo>
                  <a:cubicBezTo>
                    <a:pt x="206" y="53"/>
                    <a:pt x="189" y="103"/>
                    <a:pt x="172" y="153"/>
                  </a:cubicBezTo>
                  <a:cubicBezTo>
                    <a:pt x="159" y="153"/>
                    <a:pt x="145" y="153"/>
                    <a:pt x="131" y="153"/>
                  </a:cubicBezTo>
                  <a:cubicBezTo>
                    <a:pt x="138" y="132"/>
                    <a:pt x="145" y="111"/>
                    <a:pt x="152" y="90"/>
                  </a:cubicBezTo>
                  <a:cubicBezTo>
                    <a:pt x="132" y="90"/>
                    <a:pt x="112" y="90"/>
                    <a:pt x="92" y="90"/>
                  </a:cubicBezTo>
                  <a:cubicBezTo>
                    <a:pt x="85" y="111"/>
                    <a:pt x="78" y="132"/>
                    <a:pt x="71" y="153"/>
                  </a:cubicBezTo>
                  <a:cubicBezTo>
                    <a:pt x="47" y="152"/>
                    <a:pt x="24" y="153"/>
                    <a:pt x="0" y="153"/>
                  </a:cubicBezTo>
                  <a:cubicBezTo>
                    <a:pt x="18" y="103"/>
                    <a:pt x="34" y="53"/>
                    <a:pt x="5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03" tIns="50852" rIns="101703" bIns="50852" numCol="1" anchor="t" anchorCtr="0" compatLnSpc="1">
              <a:prstTxWarp prst="textNoShape">
                <a:avLst/>
              </a:prstTxWarp>
            </a:bodyPr>
            <a:lstStyle/>
            <a:p>
              <a:pPr defTabSz="964418"/>
              <a:endParaRPr lang="zh-CN" altLang="en-US" sz="2109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2" name="Freeform 8"/>
            <p:cNvSpPr>
              <a:spLocks/>
            </p:cNvSpPr>
            <p:nvPr/>
          </p:nvSpPr>
          <p:spPr bwMode="auto">
            <a:xfrm>
              <a:off x="3336925" y="3087688"/>
              <a:ext cx="457200" cy="566738"/>
            </a:xfrm>
            <a:custGeom>
              <a:avLst/>
              <a:gdLst>
                <a:gd name="T0" fmla="*/ 0 w 122"/>
                <a:gd name="T1" fmla="*/ 150 h 150"/>
                <a:gd name="T2" fmla="*/ 52 w 122"/>
                <a:gd name="T3" fmla="*/ 0 h 150"/>
                <a:gd name="T4" fmla="*/ 122 w 122"/>
                <a:gd name="T5" fmla="*/ 0 h 150"/>
                <a:gd name="T6" fmla="*/ 71 w 122"/>
                <a:gd name="T7" fmla="*/ 148 h 150"/>
                <a:gd name="T8" fmla="*/ 68 w 122"/>
                <a:gd name="T9" fmla="*/ 149 h 150"/>
                <a:gd name="T10" fmla="*/ 0 w 122"/>
                <a:gd name="T1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150">
                  <a:moveTo>
                    <a:pt x="0" y="150"/>
                  </a:moveTo>
                  <a:cubicBezTo>
                    <a:pt x="18" y="100"/>
                    <a:pt x="34" y="50"/>
                    <a:pt x="52" y="0"/>
                  </a:cubicBezTo>
                  <a:cubicBezTo>
                    <a:pt x="75" y="0"/>
                    <a:pt x="99" y="0"/>
                    <a:pt x="122" y="0"/>
                  </a:cubicBezTo>
                  <a:cubicBezTo>
                    <a:pt x="105" y="49"/>
                    <a:pt x="88" y="99"/>
                    <a:pt x="71" y="148"/>
                  </a:cubicBezTo>
                  <a:cubicBezTo>
                    <a:pt x="68" y="149"/>
                    <a:pt x="68" y="149"/>
                    <a:pt x="68" y="149"/>
                  </a:cubicBezTo>
                  <a:cubicBezTo>
                    <a:pt x="46" y="150"/>
                    <a:pt x="23" y="149"/>
                    <a:pt x="0" y="1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03" tIns="50852" rIns="101703" bIns="50852" numCol="1" anchor="t" anchorCtr="0" compatLnSpc="1">
              <a:prstTxWarp prst="textNoShape">
                <a:avLst/>
              </a:prstTxWarp>
            </a:bodyPr>
            <a:lstStyle/>
            <a:p>
              <a:pPr defTabSz="964418"/>
              <a:endParaRPr lang="zh-CN" altLang="en-US" sz="2109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3" name="Freeform 9"/>
            <p:cNvSpPr>
              <a:spLocks/>
            </p:cNvSpPr>
            <p:nvPr/>
          </p:nvSpPr>
          <p:spPr bwMode="auto">
            <a:xfrm>
              <a:off x="3705225" y="3087688"/>
              <a:ext cx="839788" cy="569913"/>
            </a:xfrm>
            <a:custGeom>
              <a:avLst/>
              <a:gdLst>
                <a:gd name="T0" fmla="*/ 50 w 224"/>
                <a:gd name="T1" fmla="*/ 28 h 151"/>
                <a:gd name="T2" fmla="*/ 107 w 224"/>
                <a:gd name="T3" fmla="*/ 0 h 151"/>
                <a:gd name="T4" fmla="*/ 224 w 224"/>
                <a:gd name="T5" fmla="*/ 0 h 151"/>
                <a:gd name="T6" fmla="*/ 214 w 224"/>
                <a:gd name="T7" fmla="*/ 27 h 151"/>
                <a:gd name="T8" fmla="*/ 143 w 224"/>
                <a:gd name="T9" fmla="*/ 27 h 151"/>
                <a:gd name="T10" fmla="*/ 103 w 224"/>
                <a:gd name="T11" fmla="*/ 60 h 151"/>
                <a:gd name="T12" fmla="*/ 188 w 224"/>
                <a:gd name="T13" fmla="*/ 64 h 151"/>
                <a:gd name="T14" fmla="*/ 192 w 224"/>
                <a:gd name="T15" fmla="*/ 94 h 151"/>
                <a:gd name="T16" fmla="*/ 127 w 224"/>
                <a:gd name="T17" fmla="*/ 149 h 151"/>
                <a:gd name="T18" fmla="*/ 0 w 224"/>
                <a:gd name="T19" fmla="*/ 150 h 151"/>
                <a:gd name="T20" fmla="*/ 10 w 224"/>
                <a:gd name="T21" fmla="*/ 124 h 151"/>
                <a:gd name="T22" fmla="*/ 27 w 224"/>
                <a:gd name="T23" fmla="*/ 122 h 151"/>
                <a:gd name="T24" fmla="*/ 107 w 224"/>
                <a:gd name="T25" fmla="*/ 122 h 151"/>
                <a:gd name="T26" fmla="*/ 141 w 224"/>
                <a:gd name="T27" fmla="*/ 111 h 151"/>
                <a:gd name="T28" fmla="*/ 152 w 224"/>
                <a:gd name="T29" fmla="*/ 88 h 151"/>
                <a:gd name="T30" fmla="*/ 43 w 224"/>
                <a:gd name="T31" fmla="*/ 87 h 151"/>
                <a:gd name="T32" fmla="*/ 30 w 224"/>
                <a:gd name="T33" fmla="*/ 73 h 151"/>
                <a:gd name="T34" fmla="*/ 50 w 224"/>
                <a:gd name="T35" fmla="*/ 2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4" h="151">
                  <a:moveTo>
                    <a:pt x="50" y="28"/>
                  </a:moveTo>
                  <a:cubicBezTo>
                    <a:pt x="63" y="11"/>
                    <a:pt x="85" y="0"/>
                    <a:pt x="107" y="0"/>
                  </a:cubicBezTo>
                  <a:cubicBezTo>
                    <a:pt x="146" y="0"/>
                    <a:pt x="185" y="0"/>
                    <a:pt x="224" y="0"/>
                  </a:cubicBezTo>
                  <a:cubicBezTo>
                    <a:pt x="221" y="9"/>
                    <a:pt x="218" y="18"/>
                    <a:pt x="214" y="27"/>
                  </a:cubicBezTo>
                  <a:cubicBezTo>
                    <a:pt x="191" y="27"/>
                    <a:pt x="167" y="27"/>
                    <a:pt x="143" y="27"/>
                  </a:cubicBezTo>
                  <a:cubicBezTo>
                    <a:pt x="124" y="28"/>
                    <a:pt x="105" y="40"/>
                    <a:pt x="103" y="60"/>
                  </a:cubicBezTo>
                  <a:cubicBezTo>
                    <a:pt x="131" y="66"/>
                    <a:pt x="160" y="59"/>
                    <a:pt x="188" y="64"/>
                  </a:cubicBezTo>
                  <a:cubicBezTo>
                    <a:pt x="198" y="71"/>
                    <a:pt x="194" y="84"/>
                    <a:pt x="192" y="94"/>
                  </a:cubicBezTo>
                  <a:cubicBezTo>
                    <a:pt x="182" y="122"/>
                    <a:pt x="158" y="147"/>
                    <a:pt x="127" y="149"/>
                  </a:cubicBezTo>
                  <a:cubicBezTo>
                    <a:pt x="85" y="151"/>
                    <a:pt x="43" y="149"/>
                    <a:pt x="0" y="150"/>
                  </a:cubicBezTo>
                  <a:cubicBezTo>
                    <a:pt x="4" y="141"/>
                    <a:pt x="6" y="132"/>
                    <a:pt x="10" y="124"/>
                  </a:cubicBezTo>
                  <a:cubicBezTo>
                    <a:pt x="15" y="121"/>
                    <a:pt x="21" y="123"/>
                    <a:pt x="27" y="122"/>
                  </a:cubicBezTo>
                  <a:cubicBezTo>
                    <a:pt x="54" y="122"/>
                    <a:pt x="80" y="122"/>
                    <a:pt x="107" y="122"/>
                  </a:cubicBezTo>
                  <a:cubicBezTo>
                    <a:pt x="119" y="122"/>
                    <a:pt x="133" y="121"/>
                    <a:pt x="141" y="111"/>
                  </a:cubicBezTo>
                  <a:cubicBezTo>
                    <a:pt x="148" y="105"/>
                    <a:pt x="149" y="96"/>
                    <a:pt x="152" y="88"/>
                  </a:cubicBezTo>
                  <a:cubicBezTo>
                    <a:pt x="116" y="86"/>
                    <a:pt x="79" y="87"/>
                    <a:pt x="43" y="87"/>
                  </a:cubicBezTo>
                  <a:cubicBezTo>
                    <a:pt x="35" y="88"/>
                    <a:pt x="29" y="80"/>
                    <a:pt x="30" y="73"/>
                  </a:cubicBezTo>
                  <a:cubicBezTo>
                    <a:pt x="29" y="56"/>
                    <a:pt x="40" y="41"/>
                    <a:pt x="50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03" tIns="50852" rIns="101703" bIns="50852" numCol="1" anchor="t" anchorCtr="0" compatLnSpc="1">
              <a:prstTxWarp prst="textNoShape">
                <a:avLst/>
              </a:prstTxWarp>
            </a:bodyPr>
            <a:lstStyle/>
            <a:p>
              <a:pPr defTabSz="964418"/>
              <a:endParaRPr lang="zh-CN" altLang="en-US" sz="2109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4" name="Freeform 10"/>
            <p:cNvSpPr>
              <a:spLocks/>
            </p:cNvSpPr>
            <p:nvPr/>
          </p:nvSpPr>
          <p:spPr bwMode="auto">
            <a:xfrm>
              <a:off x="4451350" y="3087688"/>
              <a:ext cx="458788" cy="566738"/>
            </a:xfrm>
            <a:custGeom>
              <a:avLst/>
              <a:gdLst>
                <a:gd name="T0" fmla="*/ 51 w 122"/>
                <a:gd name="T1" fmla="*/ 0 h 150"/>
                <a:gd name="T2" fmla="*/ 122 w 122"/>
                <a:gd name="T3" fmla="*/ 0 h 150"/>
                <a:gd name="T4" fmla="*/ 71 w 122"/>
                <a:gd name="T5" fmla="*/ 150 h 150"/>
                <a:gd name="T6" fmla="*/ 0 w 122"/>
                <a:gd name="T7" fmla="*/ 150 h 150"/>
                <a:gd name="T8" fmla="*/ 51 w 122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50">
                  <a:moveTo>
                    <a:pt x="51" y="0"/>
                  </a:moveTo>
                  <a:cubicBezTo>
                    <a:pt x="75" y="0"/>
                    <a:pt x="98" y="0"/>
                    <a:pt x="122" y="0"/>
                  </a:cubicBezTo>
                  <a:cubicBezTo>
                    <a:pt x="104" y="50"/>
                    <a:pt x="87" y="100"/>
                    <a:pt x="71" y="150"/>
                  </a:cubicBezTo>
                  <a:cubicBezTo>
                    <a:pt x="47" y="150"/>
                    <a:pt x="24" y="150"/>
                    <a:pt x="0" y="150"/>
                  </a:cubicBezTo>
                  <a:cubicBezTo>
                    <a:pt x="18" y="100"/>
                    <a:pt x="34" y="5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03" tIns="50852" rIns="101703" bIns="50852" numCol="1" anchor="t" anchorCtr="0" compatLnSpc="1">
              <a:prstTxWarp prst="textNoShape">
                <a:avLst/>
              </a:prstTxWarp>
            </a:bodyPr>
            <a:lstStyle/>
            <a:p>
              <a:pPr defTabSz="964418"/>
              <a:endParaRPr lang="zh-CN" altLang="en-US" sz="2109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" name="Freeform 11"/>
            <p:cNvSpPr>
              <a:spLocks/>
            </p:cNvSpPr>
            <p:nvPr/>
          </p:nvSpPr>
          <p:spPr bwMode="auto">
            <a:xfrm>
              <a:off x="4865688" y="3087688"/>
              <a:ext cx="638175" cy="566738"/>
            </a:xfrm>
            <a:custGeom>
              <a:avLst/>
              <a:gdLst>
                <a:gd name="T0" fmla="*/ 40 w 170"/>
                <a:gd name="T1" fmla="*/ 0 h 150"/>
                <a:gd name="T2" fmla="*/ 110 w 170"/>
                <a:gd name="T3" fmla="*/ 0 h 150"/>
                <a:gd name="T4" fmla="*/ 76 w 170"/>
                <a:gd name="T5" fmla="*/ 99 h 150"/>
                <a:gd name="T6" fmla="*/ 90 w 170"/>
                <a:gd name="T7" fmla="*/ 122 h 150"/>
                <a:gd name="T8" fmla="*/ 170 w 170"/>
                <a:gd name="T9" fmla="*/ 123 h 150"/>
                <a:gd name="T10" fmla="*/ 160 w 170"/>
                <a:gd name="T11" fmla="*/ 150 h 150"/>
                <a:gd name="T12" fmla="*/ 42 w 170"/>
                <a:gd name="T13" fmla="*/ 150 h 150"/>
                <a:gd name="T14" fmla="*/ 5 w 170"/>
                <a:gd name="T15" fmla="*/ 130 h 150"/>
                <a:gd name="T16" fmla="*/ 11 w 170"/>
                <a:gd name="T17" fmla="*/ 83 h 150"/>
                <a:gd name="T18" fmla="*/ 40 w 170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50">
                  <a:moveTo>
                    <a:pt x="40" y="0"/>
                  </a:moveTo>
                  <a:cubicBezTo>
                    <a:pt x="63" y="0"/>
                    <a:pt x="87" y="0"/>
                    <a:pt x="110" y="0"/>
                  </a:cubicBezTo>
                  <a:cubicBezTo>
                    <a:pt x="99" y="33"/>
                    <a:pt x="87" y="66"/>
                    <a:pt x="76" y="99"/>
                  </a:cubicBezTo>
                  <a:cubicBezTo>
                    <a:pt x="71" y="109"/>
                    <a:pt x="79" y="121"/>
                    <a:pt x="90" y="122"/>
                  </a:cubicBezTo>
                  <a:cubicBezTo>
                    <a:pt x="117" y="124"/>
                    <a:pt x="143" y="122"/>
                    <a:pt x="170" y="123"/>
                  </a:cubicBezTo>
                  <a:cubicBezTo>
                    <a:pt x="166" y="132"/>
                    <a:pt x="163" y="141"/>
                    <a:pt x="160" y="150"/>
                  </a:cubicBezTo>
                  <a:cubicBezTo>
                    <a:pt x="121" y="149"/>
                    <a:pt x="81" y="150"/>
                    <a:pt x="42" y="150"/>
                  </a:cubicBezTo>
                  <a:cubicBezTo>
                    <a:pt x="28" y="149"/>
                    <a:pt x="10" y="146"/>
                    <a:pt x="5" y="130"/>
                  </a:cubicBezTo>
                  <a:cubicBezTo>
                    <a:pt x="0" y="114"/>
                    <a:pt x="6" y="98"/>
                    <a:pt x="11" y="83"/>
                  </a:cubicBezTo>
                  <a:cubicBezTo>
                    <a:pt x="21" y="55"/>
                    <a:pt x="31" y="28"/>
                    <a:pt x="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03" tIns="50852" rIns="101703" bIns="50852" numCol="1" anchor="t" anchorCtr="0" compatLnSpc="1">
              <a:prstTxWarp prst="textNoShape">
                <a:avLst/>
              </a:prstTxWarp>
            </a:bodyPr>
            <a:lstStyle/>
            <a:p>
              <a:pPr defTabSz="964418"/>
              <a:endParaRPr lang="zh-CN" altLang="en-US" sz="2109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" name="Freeform 12"/>
            <p:cNvSpPr>
              <a:spLocks/>
            </p:cNvSpPr>
            <p:nvPr/>
          </p:nvSpPr>
          <p:spPr bwMode="auto">
            <a:xfrm>
              <a:off x="5567363" y="3087688"/>
              <a:ext cx="458788" cy="566738"/>
            </a:xfrm>
            <a:custGeom>
              <a:avLst/>
              <a:gdLst>
                <a:gd name="T0" fmla="*/ 51 w 122"/>
                <a:gd name="T1" fmla="*/ 0 h 150"/>
                <a:gd name="T2" fmla="*/ 122 w 122"/>
                <a:gd name="T3" fmla="*/ 0 h 150"/>
                <a:gd name="T4" fmla="*/ 71 w 122"/>
                <a:gd name="T5" fmla="*/ 150 h 150"/>
                <a:gd name="T6" fmla="*/ 0 w 122"/>
                <a:gd name="T7" fmla="*/ 150 h 150"/>
                <a:gd name="T8" fmla="*/ 51 w 122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50">
                  <a:moveTo>
                    <a:pt x="51" y="0"/>
                  </a:moveTo>
                  <a:cubicBezTo>
                    <a:pt x="75" y="0"/>
                    <a:pt x="98" y="0"/>
                    <a:pt x="122" y="0"/>
                  </a:cubicBezTo>
                  <a:cubicBezTo>
                    <a:pt x="105" y="50"/>
                    <a:pt x="87" y="100"/>
                    <a:pt x="71" y="150"/>
                  </a:cubicBezTo>
                  <a:cubicBezTo>
                    <a:pt x="47" y="150"/>
                    <a:pt x="24" y="150"/>
                    <a:pt x="0" y="150"/>
                  </a:cubicBezTo>
                  <a:cubicBezTo>
                    <a:pt x="17" y="100"/>
                    <a:pt x="35" y="5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03" tIns="50852" rIns="101703" bIns="50852" numCol="1" anchor="t" anchorCtr="0" compatLnSpc="1">
              <a:prstTxWarp prst="textNoShape">
                <a:avLst/>
              </a:prstTxWarp>
            </a:bodyPr>
            <a:lstStyle/>
            <a:p>
              <a:pPr defTabSz="964418"/>
              <a:endParaRPr lang="zh-CN" altLang="en-US" sz="2109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7" name="Freeform 13"/>
            <p:cNvSpPr>
              <a:spLocks/>
            </p:cNvSpPr>
            <p:nvPr/>
          </p:nvSpPr>
          <p:spPr bwMode="auto">
            <a:xfrm>
              <a:off x="5980113" y="3087688"/>
              <a:ext cx="796925" cy="566738"/>
            </a:xfrm>
            <a:custGeom>
              <a:avLst/>
              <a:gdLst>
                <a:gd name="T0" fmla="*/ 19 w 212"/>
                <a:gd name="T1" fmla="*/ 63 h 150"/>
                <a:gd name="T2" fmla="*/ 93 w 212"/>
                <a:gd name="T3" fmla="*/ 0 h 150"/>
                <a:gd name="T4" fmla="*/ 212 w 212"/>
                <a:gd name="T5" fmla="*/ 0 h 150"/>
                <a:gd name="T6" fmla="*/ 203 w 212"/>
                <a:gd name="T7" fmla="*/ 27 h 150"/>
                <a:gd name="T8" fmla="*/ 129 w 212"/>
                <a:gd name="T9" fmla="*/ 27 h 150"/>
                <a:gd name="T10" fmla="*/ 90 w 212"/>
                <a:gd name="T11" fmla="*/ 58 h 150"/>
                <a:gd name="T12" fmla="*/ 75 w 212"/>
                <a:gd name="T13" fmla="*/ 105 h 150"/>
                <a:gd name="T14" fmla="*/ 93 w 212"/>
                <a:gd name="T15" fmla="*/ 122 h 150"/>
                <a:gd name="T16" fmla="*/ 170 w 212"/>
                <a:gd name="T17" fmla="*/ 123 h 150"/>
                <a:gd name="T18" fmla="*/ 161 w 212"/>
                <a:gd name="T19" fmla="*/ 150 h 150"/>
                <a:gd name="T20" fmla="*/ 41 w 212"/>
                <a:gd name="T21" fmla="*/ 150 h 150"/>
                <a:gd name="T22" fmla="*/ 4 w 212"/>
                <a:gd name="T23" fmla="*/ 129 h 150"/>
                <a:gd name="T24" fmla="*/ 19 w 212"/>
                <a:gd name="T25" fmla="*/ 6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2" h="150">
                  <a:moveTo>
                    <a:pt x="19" y="63"/>
                  </a:moveTo>
                  <a:cubicBezTo>
                    <a:pt x="32" y="32"/>
                    <a:pt x="58" y="2"/>
                    <a:pt x="93" y="0"/>
                  </a:cubicBezTo>
                  <a:cubicBezTo>
                    <a:pt x="132" y="0"/>
                    <a:pt x="172" y="0"/>
                    <a:pt x="212" y="0"/>
                  </a:cubicBezTo>
                  <a:cubicBezTo>
                    <a:pt x="209" y="9"/>
                    <a:pt x="206" y="18"/>
                    <a:pt x="203" y="27"/>
                  </a:cubicBezTo>
                  <a:cubicBezTo>
                    <a:pt x="178" y="27"/>
                    <a:pt x="154" y="27"/>
                    <a:pt x="129" y="27"/>
                  </a:cubicBezTo>
                  <a:cubicBezTo>
                    <a:pt x="111" y="28"/>
                    <a:pt x="95" y="41"/>
                    <a:pt x="90" y="58"/>
                  </a:cubicBezTo>
                  <a:cubicBezTo>
                    <a:pt x="85" y="73"/>
                    <a:pt x="78" y="89"/>
                    <a:pt x="75" y="105"/>
                  </a:cubicBezTo>
                  <a:cubicBezTo>
                    <a:pt x="73" y="115"/>
                    <a:pt x="84" y="122"/>
                    <a:pt x="93" y="122"/>
                  </a:cubicBezTo>
                  <a:cubicBezTo>
                    <a:pt x="119" y="123"/>
                    <a:pt x="144" y="122"/>
                    <a:pt x="170" y="123"/>
                  </a:cubicBezTo>
                  <a:cubicBezTo>
                    <a:pt x="166" y="132"/>
                    <a:pt x="163" y="141"/>
                    <a:pt x="161" y="150"/>
                  </a:cubicBezTo>
                  <a:cubicBezTo>
                    <a:pt x="121" y="150"/>
                    <a:pt x="81" y="150"/>
                    <a:pt x="41" y="150"/>
                  </a:cubicBezTo>
                  <a:cubicBezTo>
                    <a:pt x="26" y="149"/>
                    <a:pt x="8" y="145"/>
                    <a:pt x="4" y="129"/>
                  </a:cubicBezTo>
                  <a:cubicBezTo>
                    <a:pt x="0" y="106"/>
                    <a:pt x="11" y="84"/>
                    <a:pt x="19" y="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03" tIns="50852" rIns="101703" bIns="50852" numCol="1" anchor="t" anchorCtr="0" compatLnSpc="1">
              <a:prstTxWarp prst="textNoShape">
                <a:avLst/>
              </a:prstTxWarp>
            </a:bodyPr>
            <a:lstStyle/>
            <a:p>
              <a:pPr defTabSz="964418"/>
              <a:endParaRPr lang="zh-CN" altLang="en-US" sz="2109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8" name="Freeform 14"/>
            <p:cNvSpPr>
              <a:spLocks noEditPoints="1"/>
            </p:cNvSpPr>
            <p:nvPr/>
          </p:nvSpPr>
          <p:spPr bwMode="auto">
            <a:xfrm>
              <a:off x="6716713" y="3076575"/>
              <a:ext cx="750888" cy="596900"/>
            </a:xfrm>
            <a:custGeom>
              <a:avLst/>
              <a:gdLst>
                <a:gd name="T0" fmla="*/ 82 w 200"/>
                <a:gd name="T1" fmla="*/ 5 h 158"/>
                <a:gd name="T2" fmla="*/ 141 w 200"/>
                <a:gd name="T3" fmla="*/ 3 h 158"/>
                <a:gd name="T4" fmla="*/ 187 w 200"/>
                <a:gd name="T5" fmla="*/ 14 h 158"/>
                <a:gd name="T6" fmla="*/ 192 w 200"/>
                <a:gd name="T7" fmla="*/ 70 h 158"/>
                <a:gd name="T8" fmla="*/ 150 w 200"/>
                <a:gd name="T9" fmla="*/ 141 h 158"/>
                <a:gd name="T10" fmla="*/ 61 w 200"/>
                <a:gd name="T11" fmla="*/ 153 h 158"/>
                <a:gd name="T12" fmla="*/ 10 w 200"/>
                <a:gd name="T13" fmla="*/ 138 h 158"/>
                <a:gd name="T14" fmla="*/ 17 w 200"/>
                <a:gd name="T15" fmla="*/ 76 h 158"/>
                <a:gd name="T16" fmla="*/ 82 w 200"/>
                <a:gd name="T17" fmla="*/ 5 h 158"/>
                <a:gd name="T18" fmla="*/ 118 w 200"/>
                <a:gd name="T19" fmla="*/ 33 h 158"/>
                <a:gd name="T20" fmla="*/ 86 w 200"/>
                <a:gd name="T21" fmla="*/ 81 h 158"/>
                <a:gd name="T22" fmla="*/ 82 w 200"/>
                <a:gd name="T23" fmla="*/ 119 h 158"/>
                <a:gd name="T24" fmla="*/ 140 w 200"/>
                <a:gd name="T25" fmla="*/ 99 h 158"/>
                <a:gd name="T26" fmla="*/ 156 w 200"/>
                <a:gd name="T27" fmla="*/ 48 h 158"/>
                <a:gd name="T28" fmla="*/ 118 w 200"/>
                <a:gd name="T29" fmla="*/ 33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" h="158">
                  <a:moveTo>
                    <a:pt x="82" y="5"/>
                  </a:moveTo>
                  <a:cubicBezTo>
                    <a:pt x="102" y="1"/>
                    <a:pt x="121" y="4"/>
                    <a:pt x="141" y="3"/>
                  </a:cubicBezTo>
                  <a:cubicBezTo>
                    <a:pt x="157" y="3"/>
                    <a:pt x="176" y="0"/>
                    <a:pt x="187" y="14"/>
                  </a:cubicBezTo>
                  <a:cubicBezTo>
                    <a:pt x="200" y="30"/>
                    <a:pt x="197" y="52"/>
                    <a:pt x="192" y="70"/>
                  </a:cubicBezTo>
                  <a:cubicBezTo>
                    <a:pt x="183" y="96"/>
                    <a:pt x="175" y="126"/>
                    <a:pt x="150" y="141"/>
                  </a:cubicBezTo>
                  <a:cubicBezTo>
                    <a:pt x="124" y="158"/>
                    <a:pt x="91" y="151"/>
                    <a:pt x="61" y="153"/>
                  </a:cubicBezTo>
                  <a:cubicBezTo>
                    <a:pt x="44" y="152"/>
                    <a:pt x="21" y="155"/>
                    <a:pt x="10" y="138"/>
                  </a:cubicBezTo>
                  <a:cubicBezTo>
                    <a:pt x="0" y="118"/>
                    <a:pt x="11" y="96"/>
                    <a:pt x="17" y="76"/>
                  </a:cubicBezTo>
                  <a:cubicBezTo>
                    <a:pt x="28" y="46"/>
                    <a:pt x="49" y="14"/>
                    <a:pt x="82" y="5"/>
                  </a:cubicBezTo>
                  <a:close/>
                  <a:moveTo>
                    <a:pt x="118" y="33"/>
                  </a:moveTo>
                  <a:cubicBezTo>
                    <a:pt x="97" y="39"/>
                    <a:pt x="92" y="63"/>
                    <a:pt x="86" y="81"/>
                  </a:cubicBezTo>
                  <a:cubicBezTo>
                    <a:pt x="83" y="93"/>
                    <a:pt x="72" y="108"/>
                    <a:pt x="82" y="119"/>
                  </a:cubicBezTo>
                  <a:cubicBezTo>
                    <a:pt x="101" y="134"/>
                    <a:pt x="134" y="122"/>
                    <a:pt x="140" y="99"/>
                  </a:cubicBezTo>
                  <a:cubicBezTo>
                    <a:pt x="146" y="82"/>
                    <a:pt x="153" y="66"/>
                    <a:pt x="156" y="48"/>
                  </a:cubicBezTo>
                  <a:cubicBezTo>
                    <a:pt x="157" y="29"/>
                    <a:pt x="132" y="27"/>
                    <a:pt x="118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03" tIns="50852" rIns="101703" bIns="50852" numCol="1" anchor="t" anchorCtr="0" compatLnSpc="1">
              <a:prstTxWarp prst="textNoShape">
                <a:avLst/>
              </a:prstTxWarp>
            </a:bodyPr>
            <a:lstStyle/>
            <a:p>
              <a:pPr defTabSz="964418"/>
              <a:endParaRPr lang="zh-CN" altLang="en-US" sz="2109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9" name="Freeform 15"/>
            <p:cNvSpPr>
              <a:spLocks/>
            </p:cNvSpPr>
            <p:nvPr/>
          </p:nvSpPr>
          <p:spPr bwMode="auto">
            <a:xfrm>
              <a:off x="7429500" y="3087688"/>
              <a:ext cx="841375" cy="577850"/>
            </a:xfrm>
            <a:custGeom>
              <a:avLst/>
              <a:gdLst>
                <a:gd name="T0" fmla="*/ 51 w 224"/>
                <a:gd name="T1" fmla="*/ 0 h 153"/>
                <a:gd name="T2" fmla="*/ 107 w 224"/>
                <a:gd name="T3" fmla="*/ 0 h 153"/>
                <a:gd name="T4" fmla="*/ 126 w 224"/>
                <a:gd name="T5" fmla="*/ 14 h 153"/>
                <a:gd name="T6" fmla="*/ 152 w 224"/>
                <a:gd name="T7" fmla="*/ 90 h 153"/>
                <a:gd name="T8" fmla="*/ 183 w 224"/>
                <a:gd name="T9" fmla="*/ 0 h 153"/>
                <a:gd name="T10" fmla="*/ 224 w 224"/>
                <a:gd name="T11" fmla="*/ 0 h 153"/>
                <a:gd name="T12" fmla="*/ 180 w 224"/>
                <a:gd name="T13" fmla="*/ 126 h 153"/>
                <a:gd name="T14" fmla="*/ 171 w 224"/>
                <a:gd name="T15" fmla="*/ 150 h 153"/>
                <a:gd name="T16" fmla="*/ 119 w 224"/>
                <a:gd name="T17" fmla="*/ 150 h 153"/>
                <a:gd name="T18" fmla="*/ 97 w 224"/>
                <a:gd name="T19" fmla="*/ 135 h 153"/>
                <a:gd name="T20" fmla="*/ 71 w 224"/>
                <a:gd name="T21" fmla="*/ 60 h 153"/>
                <a:gd name="T22" fmla="*/ 41 w 224"/>
                <a:gd name="T23" fmla="*/ 148 h 153"/>
                <a:gd name="T24" fmla="*/ 0 w 224"/>
                <a:gd name="T25" fmla="*/ 150 h 153"/>
                <a:gd name="T26" fmla="*/ 51 w 224"/>
                <a:gd name="T27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153">
                  <a:moveTo>
                    <a:pt x="51" y="0"/>
                  </a:moveTo>
                  <a:cubicBezTo>
                    <a:pt x="70" y="0"/>
                    <a:pt x="88" y="0"/>
                    <a:pt x="107" y="0"/>
                  </a:cubicBezTo>
                  <a:cubicBezTo>
                    <a:pt x="115" y="1"/>
                    <a:pt x="124" y="6"/>
                    <a:pt x="126" y="14"/>
                  </a:cubicBezTo>
                  <a:cubicBezTo>
                    <a:pt x="135" y="39"/>
                    <a:pt x="143" y="65"/>
                    <a:pt x="152" y="90"/>
                  </a:cubicBezTo>
                  <a:cubicBezTo>
                    <a:pt x="163" y="60"/>
                    <a:pt x="172" y="30"/>
                    <a:pt x="183" y="0"/>
                  </a:cubicBezTo>
                  <a:cubicBezTo>
                    <a:pt x="197" y="0"/>
                    <a:pt x="210" y="0"/>
                    <a:pt x="224" y="0"/>
                  </a:cubicBezTo>
                  <a:cubicBezTo>
                    <a:pt x="209" y="42"/>
                    <a:pt x="195" y="84"/>
                    <a:pt x="180" y="126"/>
                  </a:cubicBezTo>
                  <a:cubicBezTo>
                    <a:pt x="177" y="134"/>
                    <a:pt x="176" y="142"/>
                    <a:pt x="171" y="150"/>
                  </a:cubicBezTo>
                  <a:cubicBezTo>
                    <a:pt x="153" y="150"/>
                    <a:pt x="136" y="150"/>
                    <a:pt x="119" y="150"/>
                  </a:cubicBezTo>
                  <a:cubicBezTo>
                    <a:pt x="109" y="150"/>
                    <a:pt x="99" y="145"/>
                    <a:pt x="97" y="135"/>
                  </a:cubicBezTo>
                  <a:cubicBezTo>
                    <a:pt x="88" y="111"/>
                    <a:pt x="79" y="85"/>
                    <a:pt x="71" y="60"/>
                  </a:cubicBezTo>
                  <a:cubicBezTo>
                    <a:pt x="61" y="89"/>
                    <a:pt x="51" y="119"/>
                    <a:pt x="41" y="148"/>
                  </a:cubicBezTo>
                  <a:cubicBezTo>
                    <a:pt x="28" y="153"/>
                    <a:pt x="13" y="148"/>
                    <a:pt x="0" y="150"/>
                  </a:cubicBezTo>
                  <a:cubicBezTo>
                    <a:pt x="17" y="100"/>
                    <a:pt x="34" y="5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03" tIns="50852" rIns="101703" bIns="50852" numCol="1" anchor="t" anchorCtr="0" compatLnSpc="1">
              <a:prstTxWarp prst="textNoShape">
                <a:avLst/>
              </a:prstTxWarp>
            </a:bodyPr>
            <a:lstStyle/>
            <a:p>
              <a:pPr defTabSz="964418"/>
              <a:endParaRPr lang="zh-CN" altLang="en-US" sz="2109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10" name="-办会家_连接.png" descr="-办会家_连接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80933" y="4922425"/>
            <a:ext cx="529319" cy="518193"/>
          </a:xfrm>
          <a:prstGeom prst="rect">
            <a:avLst/>
          </a:prstGeom>
          <a:ln w="12700">
            <a:miter lim="400000"/>
          </a:ln>
          <a:effectLst>
            <a:innerShdw blurRad="63500" dist="2540000" dir="13500000">
              <a:prstClr val="black"/>
            </a:innerShdw>
          </a:effectLst>
        </p:spPr>
      </p:pic>
      <p:sp>
        <p:nvSpPr>
          <p:cNvPr id="211" name="椭圆 210"/>
          <p:cNvSpPr/>
          <p:nvPr/>
        </p:nvSpPr>
        <p:spPr>
          <a:xfrm>
            <a:off x="556438" y="4536081"/>
            <a:ext cx="1185387" cy="1184502"/>
          </a:xfrm>
          <a:prstGeom prst="ellipse">
            <a:avLst/>
          </a:prstGeom>
          <a:solidFill>
            <a:srgbClr val="EEECE1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644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2" b="0" i="0" u="none" strike="noStrike" kern="0" cap="none" spc="0" normalizeH="0" baseline="0" noProof="0" smtClean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3" name="文本框 212"/>
          <p:cNvSpPr txBox="1"/>
          <p:nvPr/>
        </p:nvSpPr>
        <p:spPr>
          <a:xfrm>
            <a:off x="8293724" y="4996479"/>
            <a:ext cx="1688104" cy="1000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418"/>
            <a:r>
              <a:rPr lang="zh-CN" altLang="en-US" sz="1476" b="1" u="sng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其他智慧平台</a:t>
            </a:r>
            <a:endParaRPr lang="en-US" altLang="zh-CN" sz="1476" b="1" u="sng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01352" indent="-301352" defTabSz="964418">
              <a:buFont typeface="Arial" panose="020B0604020202020204" pitchFamily="34" charset="0"/>
              <a:buChar char="•"/>
            </a:pPr>
            <a:r>
              <a:rPr lang="zh-CN" altLang="en-US" sz="1476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机器人</a:t>
            </a:r>
            <a:endParaRPr lang="en-US" altLang="zh-CN" sz="1476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01352" indent="-301352" defTabSz="964418">
              <a:buFont typeface="Arial" panose="020B0604020202020204" pitchFamily="34" charset="0"/>
              <a:buChar char="•"/>
            </a:pPr>
            <a:r>
              <a:rPr lang="zh-CN" altLang="en-US" sz="1476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自动驾驶</a:t>
            </a:r>
            <a:endParaRPr lang="en-US" altLang="zh-CN" sz="1476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01352" indent="-301352" defTabSz="964418">
              <a:buFont typeface="Arial" panose="020B0604020202020204" pitchFamily="34" charset="0"/>
              <a:buChar char="•"/>
            </a:pPr>
            <a:r>
              <a:rPr lang="en-US" altLang="zh-CN" sz="1476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…</a:t>
            </a:r>
            <a:endParaRPr lang="zh-CN" altLang="en-US" sz="1476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4" name="文本框 213"/>
          <p:cNvSpPr txBox="1"/>
          <p:nvPr/>
        </p:nvSpPr>
        <p:spPr>
          <a:xfrm>
            <a:off x="3312911" y="4046333"/>
            <a:ext cx="1613885" cy="351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418"/>
            <a:r>
              <a:rPr lang="zh-CN" altLang="en-US" sz="1687" b="1" u="sng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感知计算平台</a:t>
            </a:r>
            <a:endParaRPr lang="zh-CN" altLang="en-US" sz="1687" b="1" u="sng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" name="eye-variant-with-enlarged-pupil_31624"/>
          <p:cNvSpPr>
            <a:spLocks noChangeAspect="1"/>
          </p:cNvSpPr>
          <p:nvPr/>
        </p:nvSpPr>
        <p:spPr bwMode="auto">
          <a:xfrm>
            <a:off x="3777755" y="3653289"/>
            <a:ext cx="473079" cy="309057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0783" h="392485">
                <a:moveTo>
                  <a:pt x="300414" y="146569"/>
                </a:moveTo>
                <a:cubicBezTo>
                  <a:pt x="272937" y="146569"/>
                  <a:pt x="250664" y="168807"/>
                  <a:pt x="250664" y="196242"/>
                </a:cubicBezTo>
                <a:cubicBezTo>
                  <a:pt x="250664" y="223469"/>
                  <a:pt x="272937" y="245915"/>
                  <a:pt x="300414" y="245915"/>
                </a:cubicBezTo>
                <a:cubicBezTo>
                  <a:pt x="327891" y="245915"/>
                  <a:pt x="350164" y="223469"/>
                  <a:pt x="350164" y="196242"/>
                </a:cubicBezTo>
                <a:cubicBezTo>
                  <a:pt x="350164" y="168807"/>
                  <a:pt x="327891" y="146569"/>
                  <a:pt x="300414" y="146569"/>
                </a:cubicBezTo>
                <a:close/>
                <a:moveTo>
                  <a:pt x="300414" y="105001"/>
                </a:moveTo>
                <a:cubicBezTo>
                  <a:pt x="350789" y="105001"/>
                  <a:pt x="391796" y="145945"/>
                  <a:pt x="391796" y="196242"/>
                </a:cubicBezTo>
                <a:cubicBezTo>
                  <a:pt x="391796" y="246539"/>
                  <a:pt x="350789" y="287483"/>
                  <a:pt x="300414" y="287483"/>
                </a:cubicBezTo>
                <a:cubicBezTo>
                  <a:pt x="250040" y="287483"/>
                  <a:pt x="209032" y="246539"/>
                  <a:pt x="209032" y="196242"/>
                </a:cubicBezTo>
                <a:cubicBezTo>
                  <a:pt x="209032" y="145945"/>
                  <a:pt x="250040" y="105001"/>
                  <a:pt x="300414" y="105001"/>
                </a:cubicBezTo>
                <a:close/>
                <a:moveTo>
                  <a:pt x="300412" y="41577"/>
                </a:moveTo>
                <a:cubicBezTo>
                  <a:pt x="193197" y="41577"/>
                  <a:pt x="93894" y="101863"/>
                  <a:pt x="44138" y="196243"/>
                </a:cubicBezTo>
                <a:cubicBezTo>
                  <a:pt x="93894" y="290414"/>
                  <a:pt x="193197" y="350908"/>
                  <a:pt x="300412" y="350908"/>
                </a:cubicBezTo>
                <a:cubicBezTo>
                  <a:pt x="407419" y="350908"/>
                  <a:pt x="506931" y="290414"/>
                  <a:pt x="556687" y="196243"/>
                </a:cubicBezTo>
                <a:cubicBezTo>
                  <a:pt x="506931" y="101863"/>
                  <a:pt x="407419" y="41577"/>
                  <a:pt x="300412" y="41577"/>
                </a:cubicBezTo>
                <a:close/>
                <a:moveTo>
                  <a:pt x="300412" y="0"/>
                </a:moveTo>
                <a:cubicBezTo>
                  <a:pt x="363908" y="0"/>
                  <a:pt x="425531" y="17878"/>
                  <a:pt x="478826" y="51971"/>
                </a:cubicBezTo>
                <a:cubicBezTo>
                  <a:pt x="530664" y="85232"/>
                  <a:pt x="572092" y="132006"/>
                  <a:pt x="598740" y="187096"/>
                </a:cubicBezTo>
                <a:cubicBezTo>
                  <a:pt x="598948" y="187719"/>
                  <a:pt x="599156" y="188135"/>
                  <a:pt x="599364" y="188759"/>
                </a:cubicBezTo>
                <a:cubicBezTo>
                  <a:pt x="601446" y="193956"/>
                  <a:pt x="601238" y="199985"/>
                  <a:pt x="598740" y="205182"/>
                </a:cubicBezTo>
                <a:cubicBezTo>
                  <a:pt x="572092" y="260479"/>
                  <a:pt x="530664" y="307253"/>
                  <a:pt x="478826" y="340306"/>
                </a:cubicBezTo>
                <a:cubicBezTo>
                  <a:pt x="425531" y="374399"/>
                  <a:pt x="363908" y="392485"/>
                  <a:pt x="300412" y="392485"/>
                </a:cubicBezTo>
                <a:cubicBezTo>
                  <a:pt x="236916" y="392485"/>
                  <a:pt x="175085" y="374399"/>
                  <a:pt x="121998" y="340306"/>
                </a:cubicBezTo>
                <a:cubicBezTo>
                  <a:pt x="70161" y="307253"/>
                  <a:pt x="28732" y="260479"/>
                  <a:pt x="2084" y="205182"/>
                </a:cubicBezTo>
                <a:cubicBezTo>
                  <a:pt x="-830" y="199153"/>
                  <a:pt x="-622" y="192293"/>
                  <a:pt x="2293" y="186472"/>
                </a:cubicBezTo>
                <a:cubicBezTo>
                  <a:pt x="28940" y="131591"/>
                  <a:pt x="70369" y="85024"/>
                  <a:pt x="121998" y="51971"/>
                </a:cubicBezTo>
                <a:cubicBezTo>
                  <a:pt x="175085" y="17878"/>
                  <a:pt x="236916" y="0"/>
                  <a:pt x="300412" y="0"/>
                </a:cubicBezTo>
                <a:close/>
              </a:path>
            </a:pathLst>
          </a:custGeom>
          <a:solidFill>
            <a:sysClr val="windowText" lastClr="000000"/>
          </a:solidFill>
          <a:ln>
            <a:solidFill>
              <a:sysClr val="windowText" lastClr="000000"/>
            </a:solidFill>
          </a:ln>
        </p:spPr>
        <p:txBody>
          <a:bodyPr/>
          <a:lstStyle/>
          <a:p>
            <a:pPr marL="0" marR="0" lvl="0" indent="0" defTabSz="9644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2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16" name="图片 215"/>
          <p:cNvPicPr>
            <a:picLocks/>
          </p:cNvPicPr>
          <p:nvPr/>
        </p:nvPicPr>
        <p:blipFill rotWithShape="1">
          <a:blip r:embed="rId6"/>
          <a:srcRect l="30778"/>
          <a:stretch/>
        </p:blipFill>
        <p:spPr>
          <a:xfrm>
            <a:off x="626167" y="4605368"/>
            <a:ext cx="1045930" cy="1045930"/>
          </a:xfrm>
          <a:prstGeom prst="ellipse">
            <a:avLst/>
          </a:prstGeom>
        </p:spPr>
      </p:pic>
      <p:sp>
        <p:nvSpPr>
          <p:cNvPr id="217" name="椭圆 216"/>
          <p:cNvSpPr/>
          <p:nvPr/>
        </p:nvSpPr>
        <p:spPr>
          <a:xfrm>
            <a:off x="8437878" y="1957017"/>
            <a:ext cx="1185387" cy="1184502"/>
          </a:xfrm>
          <a:prstGeom prst="ellipse">
            <a:avLst/>
          </a:prstGeom>
          <a:solidFill>
            <a:srgbClr val="EEECE1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644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2" b="0" i="0" u="none" strike="noStrike" kern="0" cap="none" spc="0" normalizeH="0" baseline="0" noProof="0" smtClean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8" name="椭圆 217"/>
          <p:cNvSpPr/>
          <p:nvPr/>
        </p:nvSpPr>
        <p:spPr>
          <a:xfrm>
            <a:off x="2445743" y="1976173"/>
            <a:ext cx="1185387" cy="1184502"/>
          </a:xfrm>
          <a:prstGeom prst="ellipse">
            <a:avLst/>
          </a:prstGeom>
          <a:solidFill>
            <a:srgbClr val="EEECE1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644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2" b="0" i="0" u="none" strike="noStrike" kern="0" cap="none" spc="0" normalizeH="0" baseline="0" noProof="0" smtClean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9" name="椭圆 218"/>
          <p:cNvSpPr/>
          <p:nvPr/>
        </p:nvSpPr>
        <p:spPr>
          <a:xfrm>
            <a:off x="1224204" y="3080029"/>
            <a:ext cx="1185387" cy="1184502"/>
          </a:xfrm>
          <a:prstGeom prst="ellipse">
            <a:avLst/>
          </a:prstGeom>
          <a:solidFill>
            <a:srgbClr val="EEECE1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644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2" b="0" i="0" u="none" strike="noStrike" kern="0" cap="none" spc="0" normalizeH="0" baseline="0" noProof="0" smtClean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0" name="椭圆 219"/>
          <p:cNvSpPr/>
          <p:nvPr/>
        </p:nvSpPr>
        <p:spPr>
          <a:xfrm>
            <a:off x="3824175" y="1203499"/>
            <a:ext cx="1185387" cy="1184502"/>
          </a:xfrm>
          <a:prstGeom prst="ellipse">
            <a:avLst/>
          </a:prstGeom>
          <a:solidFill>
            <a:srgbClr val="EEECE1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644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2" b="0" i="0" u="none" strike="noStrike" kern="0" cap="none" spc="0" normalizeH="0" baseline="0" noProof="0" smtClean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1" name="椭圆 220"/>
          <p:cNvSpPr/>
          <p:nvPr/>
        </p:nvSpPr>
        <p:spPr>
          <a:xfrm>
            <a:off x="10350167" y="4568925"/>
            <a:ext cx="1185387" cy="1184502"/>
          </a:xfrm>
          <a:prstGeom prst="ellipse">
            <a:avLst/>
          </a:prstGeom>
          <a:solidFill>
            <a:srgbClr val="EEECE1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644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2" b="0" i="0" u="none" strike="noStrike" kern="0" cap="none" spc="0" normalizeH="0" baseline="0" noProof="0" smtClean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2" name="椭圆 221"/>
          <p:cNvSpPr>
            <a:spLocks/>
          </p:cNvSpPr>
          <p:nvPr/>
        </p:nvSpPr>
        <p:spPr>
          <a:xfrm>
            <a:off x="1293932" y="3149316"/>
            <a:ext cx="1045930" cy="1045930"/>
          </a:xfrm>
          <a:prstGeom prst="ellipse">
            <a:avLst/>
          </a:prstGeom>
          <a:blipFill dpi="0" rotWithShape="0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 cap="flat">
            <a:noFill/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20076" tIns="20076" rIns="20076" bIns="20076" numCol="1" spcCol="38100" rtlCol="0" anchor="ctr">
            <a:noAutofit/>
          </a:bodyPr>
          <a:lstStyle/>
          <a:p>
            <a:pPr marL="0" marR="0" lvl="0" indent="0" algn="ctr" defTabSz="326266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66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Helvetica"/>
              <a:sym typeface="Arial" panose="020B0604020202020204" pitchFamily="34" charset="0"/>
            </a:endParaRPr>
          </a:p>
        </p:txBody>
      </p:sp>
      <p:pic>
        <p:nvPicPr>
          <p:cNvPr id="223" name="图片 222"/>
          <p:cNvPicPr>
            <a:picLocks/>
          </p:cNvPicPr>
          <p:nvPr/>
        </p:nvPicPr>
        <p:blipFill rotWithShape="1">
          <a:blip r:embed="rId8" cstate="print"/>
          <a:srcRect r="27315"/>
          <a:stretch/>
        </p:blipFill>
        <p:spPr>
          <a:xfrm>
            <a:off x="3893904" y="1272785"/>
            <a:ext cx="1045930" cy="1045930"/>
          </a:xfrm>
          <a:prstGeom prst="ellipse">
            <a:avLst/>
          </a:prstGeom>
          <a:ln>
            <a:noFill/>
          </a:ln>
        </p:spPr>
      </p:pic>
      <p:sp>
        <p:nvSpPr>
          <p:cNvPr id="224" name="object 22"/>
          <p:cNvSpPr>
            <a:spLocks/>
          </p:cNvSpPr>
          <p:nvPr/>
        </p:nvSpPr>
        <p:spPr>
          <a:xfrm>
            <a:off x="2515471" y="2045459"/>
            <a:ext cx="1045930" cy="1045930"/>
          </a:xfrm>
          <a:prstGeom prst="ellipse">
            <a:avLst/>
          </a:prstGeom>
          <a:blipFill>
            <a:blip r:embed="rId9" cstate="print"/>
            <a:srcRect/>
            <a:stretch>
              <a:fillRect l="-9313" r="-11475"/>
            </a:stretch>
          </a:blipFill>
        </p:spPr>
        <p:txBody>
          <a:bodyPr wrap="square" lIns="0" tIns="0" rIns="0" bIns="0" rtlCol="0"/>
          <a:lstStyle/>
          <a:p>
            <a:pPr defTabSz="1285737" fontAlgn="base">
              <a:spcBef>
                <a:spcPct val="0"/>
              </a:spcBef>
              <a:spcAft>
                <a:spcPct val="0"/>
              </a:spcAft>
            </a:pPr>
            <a:endParaRPr sz="1969" b="1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25" name="Picture 30"/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2" r="32407"/>
          <a:stretch/>
        </p:blipFill>
        <p:spPr>
          <a:xfrm>
            <a:off x="8507607" y="2026302"/>
            <a:ext cx="1045930" cy="1045930"/>
          </a:xfrm>
          <a:prstGeom prst="ellipse">
            <a:avLst/>
          </a:prstGeom>
        </p:spPr>
      </p:pic>
      <p:pic>
        <p:nvPicPr>
          <p:cNvPr id="226" name="图片 225"/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5" t="11021" r="36830"/>
          <a:stretch/>
        </p:blipFill>
        <p:spPr>
          <a:xfrm>
            <a:off x="10432195" y="4650510"/>
            <a:ext cx="1045930" cy="1045930"/>
          </a:xfrm>
          <a:prstGeom prst="ellipse">
            <a:avLst/>
          </a:prstGeom>
        </p:spPr>
      </p:pic>
      <p:sp>
        <p:nvSpPr>
          <p:cNvPr id="227" name="椭圆 226"/>
          <p:cNvSpPr/>
          <p:nvPr/>
        </p:nvSpPr>
        <p:spPr>
          <a:xfrm>
            <a:off x="9710640" y="3121081"/>
            <a:ext cx="1185387" cy="1184502"/>
          </a:xfrm>
          <a:prstGeom prst="ellipse">
            <a:avLst/>
          </a:prstGeom>
          <a:solidFill>
            <a:srgbClr val="EEECE1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644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2" b="0" i="0" u="none" strike="noStrike" kern="0" cap="none" spc="0" normalizeH="0" baseline="0" noProof="0" smtClean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8" name="椭圆 227"/>
          <p:cNvSpPr/>
          <p:nvPr/>
        </p:nvSpPr>
        <p:spPr>
          <a:xfrm>
            <a:off x="7078589" y="1210158"/>
            <a:ext cx="1185387" cy="1184502"/>
          </a:xfrm>
          <a:prstGeom prst="ellipse">
            <a:avLst/>
          </a:prstGeom>
          <a:solidFill>
            <a:srgbClr val="EEECE1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644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2" b="0" i="0" u="none" strike="noStrike" kern="0" cap="none" spc="0" normalizeH="0" baseline="0" noProof="0" smtClean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29" name="图片 228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7158471" y="1300951"/>
            <a:ext cx="1045930" cy="1045930"/>
          </a:xfrm>
          <a:prstGeom prst="ellipse">
            <a:avLst/>
          </a:prstGeom>
        </p:spPr>
      </p:pic>
      <p:pic>
        <p:nvPicPr>
          <p:cNvPr id="230" name="图片 229"/>
          <p:cNvPicPr>
            <a:picLocks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6" t="6667" b="17037"/>
          <a:stretch/>
        </p:blipFill>
        <p:spPr>
          <a:xfrm>
            <a:off x="9793525" y="3202667"/>
            <a:ext cx="1044217" cy="1045930"/>
          </a:xfrm>
          <a:prstGeom prst="ellipse">
            <a:avLst/>
          </a:prstGeom>
        </p:spPr>
      </p:pic>
      <p:sp>
        <p:nvSpPr>
          <p:cNvPr id="231" name="文本框 230"/>
          <p:cNvSpPr txBox="1"/>
          <p:nvPr/>
        </p:nvSpPr>
        <p:spPr>
          <a:xfrm>
            <a:off x="433150" y="5768042"/>
            <a:ext cx="1019301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418"/>
            <a:r>
              <a:rPr lang="zh-CN" altLang="en-US" sz="1476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智慧安防</a:t>
            </a:r>
          </a:p>
        </p:txBody>
      </p:sp>
      <p:sp>
        <p:nvSpPr>
          <p:cNvPr id="232" name="文本框 231"/>
          <p:cNvSpPr txBox="1"/>
          <p:nvPr/>
        </p:nvSpPr>
        <p:spPr>
          <a:xfrm>
            <a:off x="8576286" y="3160328"/>
            <a:ext cx="1019301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418"/>
            <a:r>
              <a:rPr lang="zh-CN" altLang="en-US" sz="1476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智慧家庭</a:t>
            </a:r>
          </a:p>
        </p:txBody>
      </p:sp>
      <p:sp>
        <p:nvSpPr>
          <p:cNvPr id="233" name="文本框 232"/>
          <p:cNvSpPr txBox="1"/>
          <p:nvPr/>
        </p:nvSpPr>
        <p:spPr>
          <a:xfrm>
            <a:off x="2503081" y="3140400"/>
            <a:ext cx="1019301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418"/>
            <a:r>
              <a:rPr lang="zh-CN" altLang="en-US" sz="1476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媒体</a:t>
            </a:r>
            <a:r>
              <a:rPr lang="en-US" altLang="zh-CN" sz="1476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/</a:t>
            </a:r>
            <a:r>
              <a:rPr lang="zh-CN" altLang="en-US" sz="1476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体育</a:t>
            </a:r>
          </a:p>
        </p:txBody>
      </p:sp>
      <p:sp>
        <p:nvSpPr>
          <p:cNvPr id="234" name="文本框 233"/>
          <p:cNvSpPr txBox="1"/>
          <p:nvPr/>
        </p:nvSpPr>
        <p:spPr>
          <a:xfrm>
            <a:off x="9776366" y="4269162"/>
            <a:ext cx="1019301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418"/>
            <a:r>
              <a:rPr lang="zh-CN" altLang="en-US" sz="1476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文化教育</a:t>
            </a:r>
          </a:p>
        </p:txBody>
      </p:sp>
      <p:sp>
        <p:nvSpPr>
          <p:cNvPr id="235" name="文本框 234"/>
          <p:cNvSpPr txBox="1"/>
          <p:nvPr/>
        </p:nvSpPr>
        <p:spPr>
          <a:xfrm>
            <a:off x="7189980" y="2401520"/>
            <a:ext cx="1019301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418"/>
            <a:r>
              <a:rPr lang="zh-CN" altLang="en-US" sz="1476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医疗健康</a:t>
            </a:r>
          </a:p>
        </p:txBody>
      </p:sp>
      <p:sp>
        <p:nvSpPr>
          <p:cNvPr id="236" name="文本框 235"/>
          <p:cNvSpPr txBox="1"/>
          <p:nvPr/>
        </p:nvSpPr>
        <p:spPr>
          <a:xfrm>
            <a:off x="1327340" y="4292484"/>
            <a:ext cx="1019301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418"/>
            <a:r>
              <a:rPr lang="zh-CN" altLang="en-US" sz="1476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能源电力</a:t>
            </a:r>
          </a:p>
        </p:txBody>
      </p:sp>
      <p:sp>
        <p:nvSpPr>
          <p:cNvPr id="237" name="文本框 236"/>
          <p:cNvSpPr txBox="1"/>
          <p:nvPr/>
        </p:nvSpPr>
        <p:spPr>
          <a:xfrm>
            <a:off x="3896868" y="2381009"/>
            <a:ext cx="1019301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418"/>
            <a:r>
              <a:rPr lang="zh-CN" altLang="en-US" sz="1476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工业制造</a:t>
            </a:r>
          </a:p>
        </p:txBody>
      </p:sp>
      <p:sp>
        <p:nvSpPr>
          <p:cNvPr id="238" name="文本框 237"/>
          <p:cNvSpPr txBox="1"/>
          <p:nvPr/>
        </p:nvSpPr>
        <p:spPr>
          <a:xfrm>
            <a:off x="10454758" y="5768041"/>
            <a:ext cx="1019301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418"/>
            <a:r>
              <a:rPr lang="zh-CN" altLang="en-US" sz="1476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智慧汽车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2123" y="151249"/>
            <a:ext cx="10520363" cy="762217"/>
          </a:xfrm>
        </p:spPr>
        <p:txBody>
          <a:bodyPr>
            <a:normAutofit/>
          </a:bodyPr>
          <a:lstStyle/>
          <a:p>
            <a:pPr algn="l"/>
            <a:r>
              <a:rPr lang="zh-CN" altLang="en-US" kern="0" dirty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联接</a:t>
            </a:r>
            <a:r>
              <a:rPr lang="en-US" altLang="zh-CN" kern="0" dirty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+AI+</a:t>
            </a:r>
            <a:r>
              <a:rPr lang="zh-CN" altLang="en-US" kern="0" dirty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感知</a:t>
            </a:r>
            <a:r>
              <a:rPr lang="en-US" altLang="zh-CN" kern="0" dirty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+</a:t>
            </a:r>
            <a:r>
              <a:rPr lang="zh-CN" altLang="en-US" kern="0" dirty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表达，打造系列智慧平台</a:t>
            </a:r>
          </a:p>
        </p:txBody>
      </p:sp>
      <p:grpSp>
        <p:nvGrpSpPr>
          <p:cNvPr id="183" name="组合 182"/>
          <p:cNvGrpSpPr/>
          <p:nvPr/>
        </p:nvGrpSpPr>
        <p:grpSpPr>
          <a:xfrm>
            <a:off x="4691525" y="5381306"/>
            <a:ext cx="844719" cy="452893"/>
            <a:chOff x="4509096" y="5493689"/>
            <a:chExt cx="1067599" cy="572389"/>
          </a:xfrm>
        </p:grpSpPr>
        <p:sp>
          <p:nvSpPr>
            <p:cNvPr id="184" name="圆角矩形 183"/>
            <p:cNvSpPr/>
            <p:nvPr/>
          </p:nvSpPr>
          <p:spPr>
            <a:xfrm>
              <a:off x="4509096" y="5493689"/>
              <a:ext cx="1067599" cy="572389"/>
            </a:xfrm>
            <a:prstGeom prst="roundRect">
              <a:avLst>
                <a:gd name="adj" fmla="val 11254"/>
              </a:avLst>
            </a:prstGeom>
            <a:gradFill flip="none" rotWithShape="1">
              <a:gsLst>
                <a:gs pos="0">
                  <a:srgbClr val="DCC07F"/>
                </a:gs>
                <a:gs pos="100000">
                  <a:srgbClr val="B37F2E"/>
                </a:gs>
              </a:gsLst>
              <a:path path="circle">
                <a:fillToRect r="100000" b="100000"/>
              </a:path>
              <a:tileRect l="-100000" t="-10000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644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2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85" name="组合 184"/>
            <p:cNvGrpSpPr/>
            <p:nvPr/>
          </p:nvGrpSpPr>
          <p:grpSpPr>
            <a:xfrm>
              <a:off x="4714057" y="5543193"/>
              <a:ext cx="737870" cy="451096"/>
              <a:chOff x="1241425" y="1395413"/>
              <a:chExt cx="6657975" cy="4070350"/>
            </a:xfrm>
            <a:solidFill>
              <a:sysClr val="windowText" lastClr="000000"/>
            </a:solidFill>
          </p:grpSpPr>
          <p:sp>
            <p:nvSpPr>
              <p:cNvPr id="186" name="Freeform 5"/>
              <p:cNvSpPr>
                <a:spLocks/>
              </p:cNvSpPr>
              <p:nvPr/>
            </p:nvSpPr>
            <p:spPr bwMode="auto">
              <a:xfrm>
                <a:off x="4010025" y="1395413"/>
                <a:ext cx="3889375" cy="1293813"/>
              </a:xfrm>
              <a:custGeom>
                <a:avLst/>
                <a:gdLst>
                  <a:gd name="T0" fmla="*/ 318 w 1035"/>
                  <a:gd name="T1" fmla="*/ 78 h 344"/>
                  <a:gd name="T2" fmla="*/ 607 w 1035"/>
                  <a:gd name="T3" fmla="*/ 7 h 344"/>
                  <a:gd name="T4" fmla="*/ 1035 w 1035"/>
                  <a:gd name="T5" fmla="*/ 132 h 344"/>
                  <a:gd name="T6" fmla="*/ 1035 w 1035"/>
                  <a:gd name="T7" fmla="*/ 134 h 344"/>
                  <a:gd name="T8" fmla="*/ 844 w 1035"/>
                  <a:gd name="T9" fmla="*/ 256 h 344"/>
                  <a:gd name="T10" fmla="*/ 808 w 1035"/>
                  <a:gd name="T11" fmla="*/ 276 h 344"/>
                  <a:gd name="T12" fmla="*/ 594 w 1035"/>
                  <a:gd name="T13" fmla="*/ 168 h 344"/>
                  <a:gd name="T14" fmla="*/ 259 w 1035"/>
                  <a:gd name="T15" fmla="*/ 171 h 344"/>
                  <a:gd name="T16" fmla="*/ 62 w 1035"/>
                  <a:gd name="T17" fmla="*/ 286 h 344"/>
                  <a:gd name="T18" fmla="*/ 0 w 1035"/>
                  <a:gd name="T19" fmla="*/ 344 h 344"/>
                  <a:gd name="T20" fmla="*/ 318 w 1035"/>
                  <a:gd name="T21" fmla="*/ 78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35" h="344">
                    <a:moveTo>
                      <a:pt x="318" y="78"/>
                    </a:moveTo>
                    <a:cubicBezTo>
                      <a:pt x="408" y="36"/>
                      <a:pt x="507" y="10"/>
                      <a:pt x="607" y="7"/>
                    </a:cubicBezTo>
                    <a:cubicBezTo>
                      <a:pt x="758" y="0"/>
                      <a:pt x="911" y="45"/>
                      <a:pt x="1035" y="132"/>
                    </a:cubicBezTo>
                    <a:cubicBezTo>
                      <a:pt x="1035" y="134"/>
                      <a:pt x="1035" y="134"/>
                      <a:pt x="1035" y="134"/>
                    </a:cubicBezTo>
                    <a:cubicBezTo>
                      <a:pt x="970" y="172"/>
                      <a:pt x="908" y="216"/>
                      <a:pt x="844" y="256"/>
                    </a:cubicBezTo>
                    <a:cubicBezTo>
                      <a:pt x="832" y="262"/>
                      <a:pt x="821" y="274"/>
                      <a:pt x="808" y="276"/>
                    </a:cubicBezTo>
                    <a:cubicBezTo>
                      <a:pt x="743" y="229"/>
                      <a:pt x="671" y="190"/>
                      <a:pt x="594" y="168"/>
                    </a:cubicBezTo>
                    <a:cubicBezTo>
                      <a:pt x="486" y="134"/>
                      <a:pt x="366" y="131"/>
                      <a:pt x="259" y="171"/>
                    </a:cubicBezTo>
                    <a:cubicBezTo>
                      <a:pt x="186" y="195"/>
                      <a:pt x="120" y="237"/>
                      <a:pt x="62" y="286"/>
                    </a:cubicBezTo>
                    <a:cubicBezTo>
                      <a:pt x="40" y="304"/>
                      <a:pt x="22" y="326"/>
                      <a:pt x="0" y="344"/>
                    </a:cubicBezTo>
                    <a:cubicBezTo>
                      <a:pt x="83" y="232"/>
                      <a:pt x="191" y="138"/>
                      <a:pt x="318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644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2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87" name="Freeform 6"/>
              <p:cNvSpPr>
                <a:spLocks/>
              </p:cNvSpPr>
              <p:nvPr/>
            </p:nvSpPr>
            <p:spPr bwMode="auto">
              <a:xfrm>
                <a:off x="4017963" y="2062163"/>
                <a:ext cx="2771775" cy="860425"/>
              </a:xfrm>
              <a:custGeom>
                <a:avLst/>
                <a:gdLst>
                  <a:gd name="T0" fmla="*/ 329 w 738"/>
                  <a:gd name="T1" fmla="*/ 23 h 229"/>
                  <a:gd name="T2" fmla="*/ 675 w 738"/>
                  <a:gd name="T3" fmla="*/ 87 h 229"/>
                  <a:gd name="T4" fmla="*/ 738 w 738"/>
                  <a:gd name="T5" fmla="*/ 127 h 229"/>
                  <a:gd name="T6" fmla="*/ 713 w 738"/>
                  <a:gd name="T7" fmla="*/ 146 h 229"/>
                  <a:gd name="T8" fmla="*/ 593 w 738"/>
                  <a:gd name="T9" fmla="*/ 229 h 229"/>
                  <a:gd name="T10" fmla="*/ 559 w 738"/>
                  <a:gd name="T11" fmla="*/ 204 h 229"/>
                  <a:gd name="T12" fmla="*/ 265 w 738"/>
                  <a:gd name="T13" fmla="*/ 105 h 229"/>
                  <a:gd name="T14" fmla="*/ 35 w 738"/>
                  <a:gd name="T15" fmla="*/ 187 h 229"/>
                  <a:gd name="T16" fmla="*/ 0 w 738"/>
                  <a:gd name="T17" fmla="*/ 213 h 229"/>
                  <a:gd name="T18" fmla="*/ 39 w 738"/>
                  <a:gd name="T19" fmla="*/ 176 h 229"/>
                  <a:gd name="T20" fmla="*/ 329 w 738"/>
                  <a:gd name="T21" fmla="*/ 23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8" h="229">
                    <a:moveTo>
                      <a:pt x="329" y="23"/>
                    </a:moveTo>
                    <a:cubicBezTo>
                      <a:pt x="447" y="0"/>
                      <a:pt x="572" y="25"/>
                      <a:pt x="675" y="87"/>
                    </a:cubicBezTo>
                    <a:cubicBezTo>
                      <a:pt x="697" y="98"/>
                      <a:pt x="718" y="113"/>
                      <a:pt x="738" y="127"/>
                    </a:cubicBezTo>
                    <a:cubicBezTo>
                      <a:pt x="731" y="135"/>
                      <a:pt x="722" y="140"/>
                      <a:pt x="713" y="146"/>
                    </a:cubicBezTo>
                    <a:cubicBezTo>
                      <a:pt x="672" y="173"/>
                      <a:pt x="632" y="200"/>
                      <a:pt x="593" y="229"/>
                    </a:cubicBezTo>
                    <a:cubicBezTo>
                      <a:pt x="580" y="223"/>
                      <a:pt x="571" y="212"/>
                      <a:pt x="559" y="204"/>
                    </a:cubicBezTo>
                    <a:cubicBezTo>
                      <a:pt x="474" y="143"/>
                      <a:pt x="371" y="104"/>
                      <a:pt x="265" y="105"/>
                    </a:cubicBezTo>
                    <a:cubicBezTo>
                      <a:pt x="182" y="107"/>
                      <a:pt x="101" y="138"/>
                      <a:pt x="35" y="187"/>
                    </a:cubicBezTo>
                    <a:cubicBezTo>
                      <a:pt x="23" y="196"/>
                      <a:pt x="13" y="206"/>
                      <a:pt x="0" y="213"/>
                    </a:cubicBezTo>
                    <a:cubicBezTo>
                      <a:pt x="10" y="198"/>
                      <a:pt x="26" y="188"/>
                      <a:pt x="39" y="176"/>
                    </a:cubicBezTo>
                    <a:cubicBezTo>
                      <a:pt x="120" y="102"/>
                      <a:pt x="220" y="43"/>
                      <a:pt x="329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644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2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88" name="Freeform 7"/>
              <p:cNvSpPr>
                <a:spLocks/>
              </p:cNvSpPr>
              <p:nvPr/>
            </p:nvSpPr>
            <p:spPr bwMode="auto">
              <a:xfrm>
                <a:off x="3902075" y="2647951"/>
                <a:ext cx="2125663" cy="636588"/>
              </a:xfrm>
              <a:custGeom>
                <a:avLst/>
                <a:gdLst>
                  <a:gd name="T0" fmla="*/ 185 w 566"/>
                  <a:gd name="T1" fmla="*/ 24 h 169"/>
                  <a:gd name="T2" fmla="*/ 300 w 566"/>
                  <a:gd name="T3" fmla="*/ 3 h 169"/>
                  <a:gd name="T4" fmla="*/ 471 w 566"/>
                  <a:gd name="T5" fmla="*/ 43 h 169"/>
                  <a:gd name="T6" fmla="*/ 562 w 566"/>
                  <a:gd name="T7" fmla="*/ 100 h 169"/>
                  <a:gd name="T8" fmla="*/ 553 w 566"/>
                  <a:gd name="T9" fmla="*/ 111 h 169"/>
                  <a:gd name="T10" fmla="*/ 464 w 566"/>
                  <a:gd name="T11" fmla="*/ 169 h 169"/>
                  <a:gd name="T12" fmla="*/ 301 w 566"/>
                  <a:gd name="T13" fmla="*/ 80 h 169"/>
                  <a:gd name="T14" fmla="*/ 143 w 566"/>
                  <a:gd name="T15" fmla="*/ 73 h 169"/>
                  <a:gd name="T16" fmla="*/ 50 w 566"/>
                  <a:gd name="T17" fmla="*/ 108 h 169"/>
                  <a:gd name="T18" fmla="*/ 0 w 566"/>
                  <a:gd name="T19" fmla="*/ 138 h 169"/>
                  <a:gd name="T20" fmla="*/ 32 w 566"/>
                  <a:gd name="T21" fmla="*/ 111 h 169"/>
                  <a:gd name="T22" fmla="*/ 185 w 566"/>
                  <a:gd name="T23" fmla="*/ 2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66" h="169">
                    <a:moveTo>
                      <a:pt x="185" y="24"/>
                    </a:moveTo>
                    <a:cubicBezTo>
                      <a:pt x="222" y="12"/>
                      <a:pt x="261" y="2"/>
                      <a:pt x="300" y="3"/>
                    </a:cubicBezTo>
                    <a:cubicBezTo>
                      <a:pt x="359" y="0"/>
                      <a:pt x="418" y="16"/>
                      <a:pt x="471" y="43"/>
                    </a:cubicBezTo>
                    <a:cubicBezTo>
                      <a:pt x="504" y="58"/>
                      <a:pt x="533" y="80"/>
                      <a:pt x="562" y="100"/>
                    </a:cubicBezTo>
                    <a:cubicBezTo>
                      <a:pt x="566" y="106"/>
                      <a:pt x="556" y="108"/>
                      <a:pt x="553" y="111"/>
                    </a:cubicBezTo>
                    <a:cubicBezTo>
                      <a:pt x="521" y="127"/>
                      <a:pt x="495" y="152"/>
                      <a:pt x="464" y="169"/>
                    </a:cubicBezTo>
                    <a:cubicBezTo>
                      <a:pt x="417" y="129"/>
                      <a:pt x="361" y="96"/>
                      <a:pt x="301" y="80"/>
                    </a:cubicBezTo>
                    <a:cubicBezTo>
                      <a:pt x="250" y="65"/>
                      <a:pt x="195" y="63"/>
                      <a:pt x="143" y="73"/>
                    </a:cubicBezTo>
                    <a:cubicBezTo>
                      <a:pt x="111" y="80"/>
                      <a:pt x="80" y="94"/>
                      <a:pt x="50" y="108"/>
                    </a:cubicBezTo>
                    <a:cubicBezTo>
                      <a:pt x="33" y="116"/>
                      <a:pt x="18" y="129"/>
                      <a:pt x="0" y="138"/>
                    </a:cubicBezTo>
                    <a:cubicBezTo>
                      <a:pt x="10" y="127"/>
                      <a:pt x="22" y="120"/>
                      <a:pt x="32" y="111"/>
                    </a:cubicBezTo>
                    <a:cubicBezTo>
                      <a:pt x="80" y="76"/>
                      <a:pt x="130" y="44"/>
                      <a:pt x="18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644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2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89" name="Freeform 8"/>
              <p:cNvSpPr>
                <a:spLocks/>
              </p:cNvSpPr>
              <p:nvPr/>
            </p:nvSpPr>
            <p:spPr bwMode="auto">
              <a:xfrm>
                <a:off x="3435350" y="4141788"/>
                <a:ext cx="30163" cy="203200"/>
              </a:xfrm>
              <a:custGeom>
                <a:avLst/>
                <a:gdLst>
                  <a:gd name="T0" fmla="*/ 1 w 8"/>
                  <a:gd name="T1" fmla="*/ 0 h 54"/>
                  <a:gd name="T2" fmla="*/ 2 w 8"/>
                  <a:gd name="T3" fmla="*/ 3 h 54"/>
                  <a:gd name="T4" fmla="*/ 8 w 8"/>
                  <a:gd name="T5" fmla="*/ 39 h 54"/>
                  <a:gd name="T6" fmla="*/ 2 w 8"/>
                  <a:gd name="T7" fmla="*/ 54 h 54"/>
                  <a:gd name="T8" fmla="*/ 1 w 8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54">
                    <a:moveTo>
                      <a:pt x="1" y="0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4" y="15"/>
                      <a:pt x="0" y="28"/>
                      <a:pt x="8" y="39"/>
                    </a:cubicBezTo>
                    <a:cubicBezTo>
                      <a:pt x="6" y="44"/>
                      <a:pt x="4" y="49"/>
                      <a:pt x="2" y="54"/>
                    </a:cubicBezTo>
                    <a:cubicBezTo>
                      <a:pt x="1" y="36"/>
                      <a:pt x="2" y="18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644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2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0" name="Freeform 9"/>
              <p:cNvSpPr>
                <a:spLocks/>
              </p:cNvSpPr>
              <p:nvPr/>
            </p:nvSpPr>
            <p:spPr bwMode="auto">
              <a:xfrm>
                <a:off x="3394075" y="4540251"/>
                <a:ext cx="30163" cy="60325"/>
              </a:xfrm>
              <a:custGeom>
                <a:avLst/>
                <a:gdLst>
                  <a:gd name="T0" fmla="*/ 1 w 8"/>
                  <a:gd name="T1" fmla="*/ 16 h 16"/>
                  <a:gd name="T2" fmla="*/ 7 w 8"/>
                  <a:gd name="T3" fmla="*/ 0 h 16"/>
                  <a:gd name="T4" fmla="*/ 7 w 8"/>
                  <a:gd name="T5" fmla="*/ 14 h 16"/>
                  <a:gd name="T6" fmla="*/ 1 w 8"/>
                  <a:gd name="T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6">
                    <a:moveTo>
                      <a:pt x="1" y="16"/>
                    </a:moveTo>
                    <a:cubicBezTo>
                      <a:pt x="0" y="10"/>
                      <a:pt x="1" y="3"/>
                      <a:pt x="7" y="0"/>
                    </a:cubicBezTo>
                    <a:cubicBezTo>
                      <a:pt x="8" y="4"/>
                      <a:pt x="8" y="9"/>
                      <a:pt x="7" y="14"/>
                    </a:cubicBezTo>
                    <a:cubicBezTo>
                      <a:pt x="5" y="15"/>
                      <a:pt x="2" y="16"/>
                      <a:pt x="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644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2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1" name="Freeform 10"/>
              <p:cNvSpPr>
                <a:spLocks/>
              </p:cNvSpPr>
              <p:nvPr/>
            </p:nvSpPr>
            <p:spPr bwMode="auto">
              <a:xfrm>
                <a:off x="1241425" y="2757488"/>
                <a:ext cx="4195763" cy="2708275"/>
              </a:xfrm>
              <a:custGeom>
                <a:avLst/>
                <a:gdLst>
                  <a:gd name="T0" fmla="*/ 180 w 1117"/>
                  <a:gd name="T1" fmla="*/ 2 h 720"/>
                  <a:gd name="T2" fmla="*/ 268 w 1117"/>
                  <a:gd name="T3" fmla="*/ 1 h 720"/>
                  <a:gd name="T4" fmla="*/ 624 w 1117"/>
                  <a:gd name="T5" fmla="*/ 2 h 720"/>
                  <a:gd name="T6" fmla="*/ 599 w 1117"/>
                  <a:gd name="T7" fmla="*/ 145 h 720"/>
                  <a:gd name="T8" fmla="*/ 285 w 1117"/>
                  <a:gd name="T9" fmla="*/ 146 h 720"/>
                  <a:gd name="T10" fmla="*/ 239 w 1117"/>
                  <a:gd name="T11" fmla="*/ 273 h 720"/>
                  <a:gd name="T12" fmla="*/ 290 w 1117"/>
                  <a:gd name="T13" fmla="*/ 243 h 720"/>
                  <a:gd name="T14" fmla="*/ 412 w 1117"/>
                  <a:gd name="T15" fmla="*/ 225 h 720"/>
                  <a:gd name="T16" fmla="*/ 545 w 1117"/>
                  <a:gd name="T17" fmla="*/ 280 h 720"/>
                  <a:gd name="T18" fmla="*/ 585 w 1117"/>
                  <a:gd name="T19" fmla="*/ 368 h 720"/>
                  <a:gd name="T20" fmla="*/ 586 w 1117"/>
                  <a:gd name="T21" fmla="*/ 422 h 720"/>
                  <a:gd name="T22" fmla="*/ 592 w 1117"/>
                  <a:gd name="T23" fmla="*/ 407 h 720"/>
                  <a:gd name="T24" fmla="*/ 697 w 1117"/>
                  <a:gd name="T25" fmla="*/ 226 h 720"/>
                  <a:gd name="T26" fmla="*/ 912 w 1117"/>
                  <a:gd name="T27" fmla="*/ 147 h 720"/>
                  <a:gd name="T28" fmla="*/ 1059 w 1117"/>
                  <a:gd name="T29" fmla="*/ 198 h 720"/>
                  <a:gd name="T30" fmla="*/ 1116 w 1117"/>
                  <a:gd name="T31" fmla="*/ 348 h 720"/>
                  <a:gd name="T32" fmla="*/ 958 w 1117"/>
                  <a:gd name="T33" fmla="*/ 348 h 720"/>
                  <a:gd name="T34" fmla="*/ 913 w 1117"/>
                  <a:gd name="T35" fmla="*/ 284 h 720"/>
                  <a:gd name="T36" fmla="*/ 813 w 1117"/>
                  <a:gd name="T37" fmla="*/ 306 h 720"/>
                  <a:gd name="T38" fmla="*/ 767 w 1117"/>
                  <a:gd name="T39" fmla="*/ 372 h 720"/>
                  <a:gd name="T40" fmla="*/ 748 w 1117"/>
                  <a:gd name="T41" fmla="*/ 485 h 720"/>
                  <a:gd name="T42" fmla="*/ 787 w 1117"/>
                  <a:gd name="T43" fmla="*/ 562 h 720"/>
                  <a:gd name="T44" fmla="*/ 881 w 1117"/>
                  <a:gd name="T45" fmla="*/ 575 h 720"/>
                  <a:gd name="T46" fmla="*/ 945 w 1117"/>
                  <a:gd name="T47" fmla="*/ 518 h 720"/>
                  <a:gd name="T48" fmla="*/ 873 w 1117"/>
                  <a:gd name="T49" fmla="*/ 518 h 720"/>
                  <a:gd name="T50" fmla="*/ 891 w 1117"/>
                  <a:gd name="T51" fmla="*/ 412 h 720"/>
                  <a:gd name="T52" fmla="*/ 912 w 1117"/>
                  <a:gd name="T53" fmla="*/ 403 h 720"/>
                  <a:gd name="T54" fmla="*/ 1113 w 1117"/>
                  <a:gd name="T55" fmla="*/ 404 h 720"/>
                  <a:gd name="T56" fmla="*/ 1086 w 1117"/>
                  <a:gd name="T57" fmla="*/ 555 h 720"/>
                  <a:gd name="T58" fmla="*/ 1062 w 1117"/>
                  <a:gd name="T59" fmla="*/ 700 h 720"/>
                  <a:gd name="T60" fmla="*/ 957 w 1117"/>
                  <a:gd name="T61" fmla="*/ 700 h 720"/>
                  <a:gd name="T62" fmla="*/ 960 w 1117"/>
                  <a:gd name="T63" fmla="*/ 648 h 720"/>
                  <a:gd name="T64" fmla="*/ 916 w 1117"/>
                  <a:gd name="T65" fmla="*/ 681 h 720"/>
                  <a:gd name="T66" fmla="*/ 796 w 1117"/>
                  <a:gd name="T67" fmla="*/ 713 h 720"/>
                  <a:gd name="T68" fmla="*/ 641 w 1117"/>
                  <a:gd name="T69" fmla="*/ 656 h 720"/>
                  <a:gd name="T70" fmla="*/ 580 w 1117"/>
                  <a:gd name="T71" fmla="*/ 488 h 720"/>
                  <a:gd name="T72" fmla="*/ 580 w 1117"/>
                  <a:gd name="T73" fmla="*/ 474 h 720"/>
                  <a:gd name="T74" fmla="*/ 574 w 1117"/>
                  <a:gd name="T75" fmla="*/ 490 h 720"/>
                  <a:gd name="T76" fmla="*/ 521 w 1117"/>
                  <a:gd name="T77" fmla="*/ 594 h 720"/>
                  <a:gd name="T78" fmla="*/ 377 w 1117"/>
                  <a:gd name="T79" fmla="*/ 693 h 720"/>
                  <a:gd name="T80" fmla="*/ 143 w 1117"/>
                  <a:gd name="T81" fmla="*/ 702 h 720"/>
                  <a:gd name="T82" fmla="*/ 28 w 1117"/>
                  <a:gd name="T83" fmla="*/ 629 h 720"/>
                  <a:gd name="T84" fmla="*/ 0 w 1117"/>
                  <a:gd name="T85" fmla="*/ 558 h 720"/>
                  <a:gd name="T86" fmla="*/ 0 w 1117"/>
                  <a:gd name="T87" fmla="*/ 487 h 720"/>
                  <a:gd name="T88" fmla="*/ 172 w 1117"/>
                  <a:gd name="T89" fmla="*/ 486 h 720"/>
                  <a:gd name="T90" fmla="*/ 180 w 1117"/>
                  <a:gd name="T91" fmla="*/ 529 h 720"/>
                  <a:gd name="T92" fmla="*/ 235 w 1117"/>
                  <a:gd name="T93" fmla="*/ 570 h 720"/>
                  <a:gd name="T94" fmla="*/ 384 w 1117"/>
                  <a:gd name="T95" fmla="*/ 521 h 720"/>
                  <a:gd name="T96" fmla="*/ 406 w 1117"/>
                  <a:gd name="T97" fmla="*/ 395 h 720"/>
                  <a:gd name="T98" fmla="*/ 328 w 1117"/>
                  <a:gd name="T99" fmla="*/ 345 h 720"/>
                  <a:gd name="T100" fmla="*/ 225 w 1117"/>
                  <a:gd name="T101" fmla="*/ 370 h 720"/>
                  <a:gd name="T102" fmla="*/ 195 w 1117"/>
                  <a:gd name="T103" fmla="*/ 397 h 720"/>
                  <a:gd name="T104" fmla="*/ 164 w 1117"/>
                  <a:gd name="T105" fmla="*/ 398 h 720"/>
                  <a:gd name="T106" fmla="*/ 43 w 1117"/>
                  <a:gd name="T107" fmla="*/ 398 h 720"/>
                  <a:gd name="T108" fmla="*/ 67 w 1117"/>
                  <a:gd name="T109" fmla="*/ 324 h 720"/>
                  <a:gd name="T110" fmla="*/ 180 w 1117"/>
                  <a:gd name="T111" fmla="*/ 2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17" h="720">
                    <a:moveTo>
                      <a:pt x="180" y="2"/>
                    </a:moveTo>
                    <a:cubicBezTo>
                      <a:pt x="210" y="0"/>
                      <a:pt x="239" y="1"/>
                      <a:pt x="268" y="1"/>
                    </a:cubicBezTo>
                    <a:cubicBezTo>
                      <a:pt x="387" y="1"/>
                      <a:pt x="505" y="0"/>
                      <a:pt x="624" y="2"/>
                    </a:cubicBezTo>
                    <a:cubicBezTo>
                      <a:pt x="615" y="49"/>
                      <a:pt x="608" y="97"/>
                      <a:pt x="599" y="145"/>
                    </a:cubicBezTo>
                    <a:cubicBezTo>
                      <a:pt x="494" y="147"/>
                      <a:pt x="390" y="144"/>
                      <a:pt x="285" y="146"/>
                    </a:cubicBezTo>
                    <a:cubicBezTo>
                      <a:pt x="272" y="189"/>
                      <a:pt x="251" y="230"/>
                      <a:pt x="239" y="273"/>
                    </a:cubicBezTo>
                    <a:cubicBezTo>
                      <a:pt x="256" y="263"/>
                      <a:pt x="272" y="250"/>
                      <a:pt x="290" y="243"/>
                    </a:cubicBezTo>
                    <a:cubicBezTo>
                      <a:pt x="328" y="226"/>
                      <a:pt x="371" y="222"/>
                      <a:pt x="412" y="225"/>
                    </a:cubicBezTo>
                    <a:cubicBezTo>
                      <a:pt x="460" y="229"/>
                      <a:pt x="511" y="244"/>
                      <a:pt x="545" y="280"/>
                    </a:cubicBezTo>
                    <a:cubicBezTo>
                      <a:pt x="568" y="304"/>
                      <a:pt x="579" y="336"/>
                      <a:pt x="585" y="368"/>
                    </a:cubicBezTo>
                    <a:cubicBezTo>
                      <a:pt x="586" y="386"/>
                      <a:pt x="585" y="404"/>
                      <a:pt x="586" y="422"/>
                    </a:cubicBezTo>
                    <a:cubicBezTo>
                      <a:pt x="588" y="417"/>
                      <a:pt x="590" y="412"/>
                      <a:pt x="592" y="407"/>
                    </a:cubicBezTo>
                    <a:cubicBezTo>
                      <a:pt x="608" y="338"/>
                      <a:pt x="643" y="273"/>
                      <a:pt x="697" y="226"/>
                    </a:cubicBezTo>
                    <a:cubicBezTo>
                      <a:pt x="756" y="175"/>
                      <a:pt x="834" y="144"/>
                      <a:pt x="912" y="147"/>
                    </a:cubicBezTo>
                    <a:cubicBezTo>
                      <a:pt x="964" y="148"/>
                      <a:pt x="1020" y="161"/>
                      <a:pt x="1059" y="198"/>
                    </a:cubicBezTo>
                    <a:cubicBezTo>
                      <a:pt x="1100" y="236"/>
                      <a:pt x="1117" y="294"/>
                      <a:pt x="1116" y="348"/>
                    </a:cubicBezTo>
                    <a:cubicBezTo>
                      <a:pt x="1063" y="348"/>
                      <a:pt x="1010" y="348"/>
                      <a:pt x="958" y="348"/>
                    </a:cubicBezTo>
                    <a:cubicBezTo>
                      <a:pt x="957" y="320"/>
                      <a:pt x="941" y="293"/>
                      <a:pt x="913" y="284"/>
                    </a:cubicBezTo>
                    <a:cubicBezTo>
                      <a:pt x="879" y="276"/>
                      <a:pt x="841" y="284"/>
                      <a:pt x="813" y="306"/>
                    </a:cubicBezTo>
                    <a:cubicBezTo>
                      <a:pt x="791" y="323"/>
                      <a:pt x="777" y="347"/>
                      <a:pt x="767" y="372"/>
                    </a:cubicBezTo>
                    <a:cubicBezTo>
                      <a:pt x="755" y="409"/>
                      <a:pt x="746" y="447"/>
                      <a:pt x="748" y="485"/>
                    </a:cubicBezTo>
                    <a:cubicBezTo>
                      <a:pt x="749" y="515"/>
                      <a:pt x="762" y="545"/>
                      <a:pt x="787" y="562"/>
                    </a:cubicBezTo>
                    <a:cubicBezTo>
                      <a:pt x="814" y="581"/>
                      <a:pt x="849" y="582"/>
                      <a:pt x="881" y="575"/>
                    </a:cubicBezTo>
                    <a:cubicBezTo>
                      <a:pt x="909" y="567"/>
                      <a:pt x="936" y="547"/>
                      <a:pt x="945" y="518"/>
                    </a:cubicBezTo>
                    <a:cubicBezTo>
                      <a:pt x="921" y="518"/>
                      <a:pt x="897" y="519"/>
                      <a:pt x="873" y="518"/>
                    </a:cubicBezTo>
                    <a:cubicBezTo>
                      <a:pt x="879" y="482"/>
                      <a:pt x="884" y="447"/>
                      <a:pt x="891" y="412"/>
                    </a:cubicBezTo>
                    <a:cubicBezTo>
                      <a:pt x="892" y="401"/>
                      <a:pt x="904" y="404"/>
                      <a:pt x="912" y="403"/>
                    </a:cubicBezTo>
                    <a:cubicBezTo>
                      <a:pt x="979" y="404"/>
                      <a:pt x="1046" y="402"/>
                      <a:pt x="1113" y="404"/>
                    </a:cubicBezTo>
                    <a:cubicBezTo>
                      <a:pt x="1106" y="455"/>
                      <a:pt x="1095" y="504"/>
                      <a:pt x="1086" y="555"/>
                    </a:cubicBezTo>
                    <a:cubicBezTo>
                      <a:pt x="1079" y="603"/>
                      <a:pt x="1069" y="651"/>
                      <a:pt x="1062" y="700"/>
                    </a:cubicBezTo>
                    <a:cubicBezTo>
                      <a:pt x="1027" y="700"/>
                      <a:pt x="992" y="700"/>
                      <a:pt x="957" y="700"/>
                    </a:cubicBezTo>
                    <a:cubicBezTo>
                      <a:pt x="957" y="683"/>
                      <a:pt x="959" y="665"/>
                      <a:pt x="960" y="648"/>
                    </a:cubicBezTo>
                    <a:cubicBezTo>
                      <a:pt x="945" y="659"/>
                      <a:pt x="932" y="672"/>
                      <a:pt x="916" y="681"/>
                    </a:cubicBezTo>
                    <a:cubicBezTo>
                      <a:pt x="880" y="703"/>
                      <a:pt x="838" y="713"/>
                      <a:pt x="796" y="713"/>
                    </a:cubicBezTo>
                    <a:cubicBezTo>
                      <a:pt x="740" y="714"/>
                      <a:pt x="681" y="697"/>
                      <a:pt x="641" y="656"/>
                    </a:cubicBezTo>
                    <a:cubicBezTo>
                      <a:pt x="596" y="613"/>
                      <a:pt x="578" y="549"/>
                      <a:pt x="580" y="488"/>
                    </a:cubicBezTo>
                    <a:cubicBezTo>
                      <a:pt x="581" y="483"/>
                      <a:pt x="581" y="478"/>
                      <a:pt x="580" y="474"/>
                    </a:cubicBezTo>
                    <a:cubicBezTo>
                      <a:pt x="574" y="477"/>
                      <a:pt x="573" y="484"/>
                      <a:pt x="574" y="490"/>
                    </a:cubicBezTo>
                    <a:cubicBezTo>
                      <a:pt x="563" y="528"/>
                      <a:pt x="545" y="563"/>
                      <a:pt x="521" y="594"/>
                    </a:cubicBezTo>
                    <a:cubicBezTo>
                      <a:pt x="484" y="641"/>
                      <a:pt x="432" y="674"/>
                      <a:pt x="377" y="693"/>
                    </a:cubicBezTo>
                    <a:cubicBezTo>
                      <a:pt x="302" y="717"/>
                      <a:pt x="220" y="720"/>
                      <a:pt x="143" y="702"/>
                    </a:cubicBezTo>
                    <a:cubicBezTo>
                      <a:pt x="98" y="692"/>
                      <a:pt x="54" y="668"/>
                      <a:pt x="28" y="629"/>
                    </a:cubicBezTo>
                    <a:cubicBezTo>
                      <a:pt x="13" y="608"/>
                      <a:pt x="8" y="582"/>
                      <a:pt x="0" y="558"/>
                    </a:cubicBezTo>
                    <a:cubicBezTo>
                      <a:pt x="0" y="487"/>
                      <a:pt x="0" y="487"/>
                      <a:pt x="0" y="487"/>
                    </a:cubicBezTo>
                    <a:cubicBezTo>
                      <a:pt x="57" y="487"/>
                      <a:pt x="114" y="487"/>
                      <a:pt x="172" y="486"/>
                    </a:cubicBezTo>
                    <a:cubicBezTo>
                      <a:pt x="173" y="501"/>
                      <a:pt x="172" y="516"/>
                      <a:pt x="180" y="529"/>
                    </a:cubicBezTo>
                    <a:cubicBezTo>
                      <a:pt x="191" y="550"/>
                      <a:pt x="213" y="562"/>
                      <a:pt x="235" y="570"/>
                    </a:cubicBezTo>
                    <a:cubicBezTo>
                      <a:pt x="288" y="586"/>
                      <a:pt x="350" y="566"/>
                      <a:pt x="384" y="521"/>
                    </a:cubicBezTo>
                    <a:cubicBezTo>
                      <a:pt x="410" y="485"/>
                      <a:pt x="419" y="437"/>
                      <a:pt x="406" y="395"/>
                    </a:cubicBezTo>
                    <a:cubicBezTo>
                      <a:pt x="394" y="363"/>
                      <a:pt x="360" y="346"/>
                      <a:pt x="328" y="345"/>
                    </a:cubicBezTo>
                    <a:cubicBezTo>
                      <a:pt x="293" y="343"/>
                      <a:pt x="254" y="348"/>
                      <a:pt x="225" y="370"/>
                    </a:cubicBezTo>
                    <a:cubicBezTo>
                      <a:pt x="214" y="378"/>
                      <a:pt x="206" y="389"/>
                      <a:pt x="195" y="397"/>
                    </a:cubicBezTo>
                    <a:cubicBezTo>
                      <a:pt x="185" y="399"/>
                      <a:pt x="174" y="398"/>
                      <a:pt x="164" y="398"/>
                    </a:cubicBezTo>
                    <a:cubicBezTo>
                      <a:pt x="124" y="398"/>
                      <a:pt x="83" y="399"/>
                      <a:pt x="43" y="398"/>
                    </a:cubicBezTo>
                    <a:cubicBezTo>
                      <a:pt x="50" y="373"/>
                      <a:pt x="59" y="348"/>
                      <a:pt x="67" y="324"/>
                    </a:cubicBezTo>
                    <a:cubicBezTo>
                      <a:pt x="105" y="216"/>
                      <a:pt x="142" y="109"/>
                      <a:pt x="18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644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2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6508426" y="5381313"/>
            <a:ext cx="844115" cy="452354"/>
            <a:chOff x="5940413" y="5458495"/>
            <a:chExt cx="844115" cy="452354"/>
          </a:xfrm>
        </p:grpSpPr>
        <p:sp>
          <p:nvSpPr>
            <p:cNvPr id="194" name="圆角矩形 193"/>
            <p:cNvSpPr/>
            <p:nvPr/>
          </p:nvSpPr>
          <p:spPr>
            <a:xfrm>
              <a:off x="5940413" y="5458495"/>
              <a:ext cx="844115" cy="452354"/>
            </a:xfrm>
            <a:prstGeom prst="roundRect">
              <a:avLst>
                <a:gd name="adj" fmla="val 11473"/>
              </a:avLst>
            </a:prstGeom>
            <a:gradFill flip="none" rotWithShape="1">
              <a:gsLst>
                <a:gs pos="0">
                  <a:srgbClr val="DCC07F"/>
                </a:gs>
                <a:gs pos="100000">
                  <a:srgbClr val="B37F2E"/>
                </a:gs>
              </a:gsLst>
              <a:path path="circle">
                <a:fillToRect r="100000" b="100000"/>
              </a:path>
              <a:tileRect l="-100000" t="-10000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644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2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5" name="PA-任意多边形 7"/>
            <p:cNvSpPr>
              <a:spLocks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6085419" y="5497664"/>
              <a:ext cx="349424" cy="369999"/>
            </a:xfrm>
            <a:custGeom>
              <a:avLst/>
              <a:gdLst>
                <a:gd name="T0" fmla="*/ 946 w 2009"/>
                <a:gd name="T1" fmla="*/ 41 h 2127"/>
                <a:gd name="T2" fmla="*/ 291 w 2009"/>
                <a:gd name="T3" fmla="*/ 547 h 2127"/>
                <a:gd name="T4" fmla="*/ 210 w 2009"/>
                <a:gd name="T5" fmla="*/ 912 h 2127"/>
                <a:gd name="T6" fmla="*/ 205 w 2009"/>
                <a:gd name="T7" fmla="*/ 1051 h 2127"/>
                <a:gd name="T8" fmla="*/ 112 w 2009"/>
                <a:gd name="T9" fmla="*/ 1230 h 2127"/>
                <a:gd name="T10" fmla="*/ 36 w 2009"/>
                <a:gd name="T11" fmla="*/ 1530 h 2127"/>
                <a:gd name="T12" fmla="*/ 172 w 2009"/>
                <a:gd name="T13" fmla="*/ 1603 h 2127"/>
                <a:gd name="T14" fmla="*/ 207 w 2009"/>
                <a:gd name="T15" fmla="*/ 1603 h 2127"/>
                <a:gd name="T16" fmla="*/ 207 w 2009"/>
                <a:gd name="T17" fmla="*/ 1747 h 2127"/>
                <a:gd name="T18" fmla="*/ 265 w 2009"/>
                <a:gd name="T19" fmla="*/ 2007 h 2127"/>
                <a:gd name="T20" fmla="*/ 581 w 2009"/>
                <a:gd name="T21" fmla="*/ 2070 h 2127"/>
                <a:gd name="T22" fmla="*/ 1244 w 2009"/>
                <a:gd name="T23" fmla="*/ 1949 h 2127"/>
                <a:gd name="T24" fmla="*/ 1361 w 2009"/>
                <a:gd name="T25" fmla="*/ 1843 h 2127"/>
                <a:gd name="T26" fmla="*/ 1389 w 2009"/>
                <a:gd name="T27" fmla="*/ 1793 h 2127"/>
                <a:gd name="T28" fmla="*/ 1393 w 2009"/>
                <a:gd name="T29" fmla="*/ 1548 h 2127"/>
                <a:gd name="T30" fmla="*/ 1398 w 2009"/>
                <a:gd name="T31" fmla="*/ 1304 h 2127"/>
                <a:gd name="T32" fmla="*/ 1437 w 2009"/>
                <a:gd name="T33" fmla="*/ 1292 h 2127"/>
                <a:gd name="T34" fmla="*/ 1665 w 2009"/>
                <a:gd name="T35" fmla="*/ 1086 h 2127"/>
                <a:gd name="T36" fmla="*/ 1694 w 2009"/>
                <a:gd name="T37" fmla="*/ 945 h 2127"/>
                <a:gd name="T38" fmla="*/ 1333 w 2009"/>
                <a:gd name="T39" fmla="*/ 581 h 2127"/>
                <a:gd name="T40" fmla="*/ 1050 w 2009"/>
                <a:gd name="T41" fmla="*/ 1177 h 2127"/>
                <a:gd name="T42" fmla="*/ 1222 w 2009"/>
                <a:gd name="T43" fmla="*/ 1291 h 2127"/>
                <a:gd name="T44" fmla="*/ 1268 w 2009"/>
                <a:gd name="T45" fmla="*/ 1304 h 2127"/>
                <a:gd name="T46" fmla="*/ 1271 w 2009"/>
                <a:gd name="T47" fmla="*/ 1528 h 2127"/>
                <a:gd name="T48" fmla="*/ 1221 w 2009"/>
                <a:gd name="T49" fmla="*/ 1830 h 2127"/>
                <a:gd name="T50" fmla="*/ 525 w 2009"/>
                <a:gd name="T51" fmla="*/ 1960 h 2127"/>
                <a:gd name="T52" fmla="*/ 347 w 2009"/>
                <a:gd name="T53" fmla="*/ 1922 h 2127"/>
                <a:gd name="T54" fmla="*/ 327 w 2009"/>
                <a:gd name="T55" fmla="*/ 1712 h 2127"/>
                <a:gd name="T56" fmla="*/ 304 w 2009"/>
                <a:gd name="T57" fmla="*/ 1506 h 2127"/>
                <a:gd name="T58" fmla="*/ 218 w 2009"/>
                <a:gd name="T59" fmla="*/ 1482 h 2127"/>
                <a:gd name="T60" fmla="*/ 142 w 2009"/>
                <a:gd name="T61" fmla="*/ 1468 h 2127"/>
                <a:gd name="T62" fmla="*/ 273 w 2009"/>
                <a:gd name="T63" fmla="*/ 1180 h 2127"/>
                <a:gd name="T64" fmla="*/ 327 w 2009"/>
                <a:gd name="T65" fmla="*/ 1077 h 2127"/>
                <a:gd name="T66" fmla="*/ 327 w 2009"/>
                <a:gd name="T67" fmla="*/ 953 h 2127"/>
                <a:gd name="T68" fmla="*/ 576 w 2009"/>
                <a:gd name="T69" fmla="*/ 359 h 2127"/>
                <a:gd name="T70" fmla="*/ 1810 w 2009"/>
                <a:gd name="T71" fmla="*/ 588 h 2127"/>
                <a:gd name="T72" fmla="*/ 1670 w 2009"/>
                <a:gd name="T73" fmla="*/ 1468 h 2127"/>
                <a:gd name="T74" fmla="*/ 1616 w 2009"/>
                <a:gd name="T75" fmla="*/ 1529 h 2127"/>
                <a:gd name="T76" fmla="*/ 1616 w 2009"/>
                <a:gd name="T77" fmla="*/ 1807 h 2127"/>
                <a:gd name="T78" fmla="*/ 1634 w 2009"/>
                <a:gd name="T79" fmla="*/ 2103 h 2127"/>
                <a:gd name="T80" fmla="*/ 1718 w 2009"/>
                <a:gd name="T81" fmla="*/ 2103 h 2127"/>
                <a:gd name="T82" fmla="*/ 1736 w 2009"/>
                <a:gd name="T83" fmla="*/ 1829 h 2127"/>
                <a:gd name="T84" fmla="*/ 1736 w 2009"/>
                <a:gd name="T85" fmla="*/ 1573 h 2127"/>
                <a:gd name="T86" fmla="*/ 1783 w 2009"/>
                <a:gd name="T87" fmla="*/ 1521 h 2127"/>
                <a:gd name="T88" fmla="*/ 1992 w 2009"/>
                <a:gd name="T89" fmla="*/ 1095 h 2127"/>
                <a:gd name="T90" fmla="*/ 1992 w 2009"/>
                <a:gd name="T91" fmla="*/ 758 h 2127"/>
                <a:gd name="T92" fmla="*/ 1654 w 2009"/>
                <a:gd name="T93" fmla="*/ 211 h 2127"/>
                <a:gd name="T94" fmla="*/ 1328 w 2009"/>
                <a:gd name="T95" fmla="*/ 54 h 2127"/>
                <a:gd name="T96" fmla="*/ 946 w 2009"/>
                <a:gd name="T97" fmla="*/ 41 h 2127"/>
                <a:gd name="T98" fmla="*/ 1411 w 2009"/>
                <a:gd name="T99" fmla="*/ 710 h 2127"/>
                <a:gd name="T100" fmla="*/ 1565 w 2009"/>
                <a:gd name="T101" fmla="*/ 861 h 2127"/>
                <a:gd name="T102" fmla="*/ 1338 w 2009"/>
                <a:gd name="T103" fmla="*/ 1186 h 2127"/>
                <a:gd name="T104" fmla="*/ 1173 w 2009"/>
                <a:gd name="T105" fmla="*/ 1127 h 2127"/>
                <a:gd name="T106" fmla="*/ 1171 w 2009"/>
                <a:gd name="T107" fmla="*/ 757 h 2127"/>
                <a:gd name="T108" fmla="*/ 1411 w 2009"/>
                <a:gd name="T109" fmla="*/ 710 h 2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09" h="2127">
                  <a:moveTo>
                    <a:pt x="946" y="41"/>
                  </a:moveTo>
                  <a:cubicBezTo>
                    <a:pt x="665" y="94"/>
                    <a:pt x="410" y="292"/>
                    <a:pt x="291" y="547"/>
                  </a:cubicBezTo>
                  <a:cubicBezTo>
                    <a:pt x="236" y="666"/>
                    <a:pt x="214" y="760"/>
                    <a:pt x="210" y="912"/>
                  </a:cubicBezTo>
                  <a:cubicBezTo>
                    <a:pt x="205" y="1051"/>
                    <a:pt x="205" y="1051"/>
                    <a:pt x="205" y="1051"/>
                  </a:cubicBezTo>
                  <a:cubicBezTo>
                    <a:pt x="112" y="1230"/>
                    <a:pt x="112" y="1230"/>
                    <a:pt x="112" y="1230"/>
                  </a:cubicBezTo>
                  <a:cubicBezTo>
                    <a:pt x="9" y="1429"/>
                    <a:pt x="0" y="1467"/>
                    <a:pt x="36" y="1530"/>
                  </a:cubicBezTo>
                  <a:cubicBezTo>
                    <a:pt x="59" y="1568"/>
                    <a:pt x="123" y="1603"/>
                    <a:pt x="172" y="1603"/>
                  </a:cubicBezTo>
                  <a:cubicBezTo>
                    <a:pt x="207" y="1603"/>
                    <a:pt x="207" y="1603"/>
                    <a:pt x="207" y="1603"/>
                  </a:cubicBezTo>
                  <a:cubicBezTo>
                    <a:pt x="207" y="1747"/>
                    <a:pt x="207" y="1747"/>
                    <a:pt x="207" y="1747"/>
                  </a:cubicBezTo>
                  <a:cubicBezTo>
                    <a:pt x="207" y="1915"/>
                    <a:pt x="214" y="1950"/>
                    <a:pt x="265" y="2007"/>
                  </a:cubicBezTo>
                  <a:cubicBezTo>
                    <a:pt x="339" y="2090"/>
                    <a:pt x="384" y="2100"/>
                    <a:pt x="581" y="2070"/>
                  </a:cubicBezTo>
                  <a:cubicBezTo>
                    <a:pt x="845" y="2030"/>
                    <a:pt x="1211" y="1963"/>
                    <a:pt x="1244" y="1949"/>
                  </a:cubicBezTo>
                  <a:cubicBezTo>
                    <a:pt x="1297" y="1927"/>
                    <a:pt x="1332" y="1896"/>
                    <a:pt x="1361" y="1843"/>
                  </a:cubicBezTo>
                  <a:cubicBezTo>
                    <a:pt x="1389" y="1793"/>
                    <a:pt x="1389" y="1793"/>
                    <a:pt x="1389" y="1793"/>
                  </a:cubicBezTo>
                  <a:cubicBezTo>
                    <a:pt x="1393" y="1548"/>
                    <a:pt x="1393" y="1548"/>
                    <a:pt x="1393" y="1548"/>
                  </a:cubicBezTo>
                  <a:cubicBezTo>
                    <a:pt x="1398" y="1304"/>
                    <a:pt x="1398" y="1304"/>
                    <a:pt x="1398" y="1304"/>
                  </a:cubicBezTo>
                  <a:cubicBezTo>
                    <a:pt x="1437" y="1292"/>
                    <a:pt x="1437" y="1292"/>
                    <a:pt x="1437" y="1292"/>
                  </a:cubicBezTo>
                  <a:cubicBezTo>
                    <a:pt x="1533" y="1264"/>
                    <a:pt x="1617" y="1189"/>
                    <a:pt x="1665" y="1086"/>
                  </a:cubicBezTo>
                  <a:cubicBezTo>
                    <a:pt x="1691" y="1031"/>
                    <a:pt x="1694" y="1014"/>
                    <a:pt x="1694" y="945"/>
                  </a:cubicBezTo>
                  <a:cubicBezTo>
                    <a:pt x="1692" y="734"/>
                    <a:pt x="1539" y="581"/>
                    <a:pt x="1333" y="581"/>
                  </a:cubicBezTo>
                  <a:cubicBezTo>
                    <a:pt x="1023" y="581"/>
                    <a:pt x="857" y="933"/>
                    <a:pt x="1050" y="1177"/>
                  </a:cubicBezTo>
                  <a:cubicBezTo>
                    <a:pt x="1086" y="1222"/>
                    <a:pt x="1163" y="1273"/>
                    <a:pt x="1222" y="1291"/>
                  </a:cubicBezTo>
                  <a:cubicBezTo>
                    <a:pt x="1268" y="1304"/>
                    <a:pt x="1268" y="1304"/>
                    <a:pt x="1268" y="1304"/>
                  </a:cubicBezTo>
                  <a:cubicBezTo>
                    <a:pt x="1271" y="1528"/>
                    <a:pt x="1271" y="1528"/>
                    <a:pt x="1271" y="1528"/>
                  </a:cubicBezTo>
                  <a:cubicBezTo>
                    <a:pt x="1274" y="1772"/>
                    <a:pt x="1269" y="1798"/>
                    <a:pt x="1221" y="1830"/>
                  </a:cubicBezTo>
                  <a:cubicBezTo>
                    <a:pt x="1199" y="1844"/>
                    <a:pt x="778" y="1923"/>
                    <a:pt x="525" y="1960"/>
                  </a:cubicBezTo>
                  <a:cubicBezTo>
                    <a:pt x="409" y="1976"/>
                    <a:pt x="386" y="1972"/>
                    <a:pt x="347" y="1922"/>
                  </a:cubicBezTo>
                  <a:cubicBezTo>
                    <a:pt x="328" y="1899"/>
                    <a:pt x="327" y="1886"/>
                    <a:pt x="327" y="1712"/>
                  </a:cubicBezTo>
                  <a:cubicBezTo>
                    <a:pt x="327" y="1529"/>
                    <a:pt x="327" y="1528"/>
                    <a:pt x="304" y="1506"/>
                  </a:cubicBezTo>
                  <a:cubicBezTo>
                    <a:pt x="285" y="1485"/>
                    <a:pt x="274" y="1482"/>
                    <a:pt x="218" y="1482"/>
                  </a:cubicBezTo>
                  <a:cubicBezTo>
                    <a:pt x="172" y="1482"/>
                    <a:pt x="150" y="1479"/>
                    <a:pt x="142" y="1468"/>
                  </a:cubicBezTo>
                  <a:cubicBezTo>
                    <a:pt x="130" y="1454"/>
                    <a:pt x="137" y="1437"/>
                    <a:pt x="273" y="1180"/>
                  </a:cubicBezTo>
                  <a:cubicBezTo>
                    <a:pt x="327" y="1077"/>
                    <a:pt x="327" y="1077"/>
                    <a:pt x="327" y="1077"/>
                  </a:cubicBezTo>
                  <a:cubicBezTo>
                    <a:pt x="327" y="953"/>
                    <a:pt x="327" y="953"/>
                    <a:pt x="327" y="953"/>
                  </a:cubicBezTo>
                  <a:cubicBezTo>
                    <a:pt x="327" y="705"/>
                    <a:pt x="404" y="521"/>
                    <a:pt x="576" y="359"/>
                  </a:cubicBezTo>
                  <a:cubicBezTo>
                    <a:pt x="958" y="0"/>
                    <a:pt x="1579" y="114"/>
                    <a:pt x="1810" y="588"/>
                  </a:cubicBezTo>
                  <a:cubicBezTo>
                    <a:pt x="1953" y="882"/>
                    <a:pt x="1900" y="1215"/>
                    <a:pt x="1670" y="1468"/>
                  </a:cubicBezTo>
                  <a:cubicBezTo>
                    <a:pt x="1616" y="1529"/>
                    <a:pt x="1616" y="1529"/>
                    <a:pt x="1616" y="1529"/>
                  </a:cubicBezTo>
                  <a:cubicBezTo>
                    <a:pt x="1616" y="1807"/>
                    <a:pt x="1616" y="1807"/>
                    <a:pt x="1616" y="1807"/>
                  </a:cubicBezTo>
                  <a:cubicBezTo>
                    <a:pt x="1616" y="2073"/>
                    <a:pt x="1617" y="2086"/>
                    <a:pt x="1634" y="2103"/>
                  </a:cubicBezTo>
                  <a:cubicBezTo>
                    <a:pt x="1658" y="2127"/>
                    <a:pt x="1693" y="2127"/>
                    <a:pt x="1718" y="2103"/>
                  </a:cubicBezTo>
                  <a:cubicBezTo>
                    <a:pt x="1735" y="2086"/>
                    <a:pt x="1736" y="2073"/>
                    <a:pt x="1736" y="1829"/>
                  </a:cubicBezTo>
                  <a:cubicBezTo>
                    <a:pt x="1736" y="1573"/>
                    <a:pt x="1736" y="1573"/>
                    <a:pt x="1736" y="1573"/>
                  </a:cubicBezTo>
                  <a:cubicBezTo>
                    <a:pt x="1783" y="1521"/>
                    <a:pt x="1783" y="1521"/>
                    <a:pt x="1783" y="1521"/>
                  </a:cubicBezTo>
                  <a:cubicBezTo>
                    <a:pt x="1883" y="1409"/>
                    <a:pt x="1962" y="1248"/>
                    <a:pt x="1992" y="1095"/>
                  </a:cubicBezTo>
                  <a:cubicBezTo>
                    <a:pt x="2009" y="1008"/>
                    <a:pt x="2009" y="845"/>
                    <a:pt x="1992" y="758"/>
                  </a:cubicBezTo>
                  <a:cubicBezTo>
                    <a:pt x="1950" y="544"/>
                    <a:pt x="1826" y="342"/>
                    <a:pt x="1654" y="211"/>
                  </a:cubicBezTo>
                  <a:cubicBezTo>
                    <a:pt x="1574" y="151"/>
                    <a:pt x="1427" y="79"/>
                    <a:pt x="1328" y="54"/>
                  </a:cubicBezTo>
                  <a:cubicBezTo>
                    <a:pt x="1226" y="28"/>
                    <a:pt x="1047" y="22"/>
                    <a:pt x="946" y="41"/>
                  </a:cubicBezTo>
                  <a:close/>
                  <a:moveTo>
                    <a:pt x="1411" y="710"/>
                  </a:moveTo>
                  <a:cubicBezTo>
                    <a:pt x="1477" y="729"/>
                    <a:pt x="1541" y="793"/>
                    <a:pt x="1565" y="861"/>
                  </a:cubicBezTo>
                  <a:cubicBezTo>
                    <a:pt x="1617" y="1020"/>
                    <a:pt x="1502" y="1185"/>
                    <a:pt x="1338" y="1186"/>
                  </a:cubicBezTo>
                  <a:cubicBezTo>
                    <a:pt x="1268" y="1186"/>
                    <a:pt x="1223" y="1170"/>
                    <a:pt x="1173" y="1127"/>
                  </a:cubicBezTo>
                  <a:cubicBezTo>
                    <a:pt x="1059" y="1027"/>
                    <a:pt x="1059" y="853"/>
                    <a:pt x="1171" y="757"/>
                  </a:cubicBezTo>
                  <a:cubicBezTo>
                    <a:pt x="1240" y="697"/>
                    <a:pt x="1318" y="682"/>
                    <a:pt x="1411" y="71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solidFill>
                <a:sysClr val="windowText" lastClr="000000"/>
              </a:solidFill>
            </a:ln>
            <a:extLst/>
          </p:spPr>
          <p:txBody>
            <a:bodyPr vert="horz" wrap="square" lIns="96413" tIns="48206" rIns="96413" bIns="4820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644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64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8" name="文本框 127"/>
            <p:cNvSpPr txBox="1"/>
            <p:nvPr/>
          </p:nvSpPr>
          <p:spPr>
            <a:xfrm>
              <a:off x="6508669" y="5700737"/>
              <a:ext cx="143670" cy="143182"/>
            </a:xfrm>
            <a:custGeom>
              <a:avLst/>
              <a:gdLst/>
              <a:ahLst/>
              <a:cxnLst/>
              <a:rect l="l" t="t" r="r" b="b"/>
              <a:pathLst>
                <a:path w="143670" h="143182">
                  <a:moveTo>
                    <a:pt x="55768" y="0"/>
                  </a:moveTo>
                  <a:lnTo>
                    <a:pt x="86339" y="0"/>
                  </a:lnTo>
                  <a:lnTo>
                    <a:pt x="143670" y="143182"/>
                  </a:lnTo>
                  <a:lnTo>
                    <a:pt x="112221" y="143182"/>
                  </a:lnTo>
                  <a:lnTo>
                    <a:pt x="99719" y="110659"/>
                  </a:lnTo>
                  <a:lnTo>
                    <a:pt x="42486" y="110659"/>
                  </a:lnTo>
                  <a:lnTo>
                    <a:pt x="30668" y="143182"/>
                  </a:lnTo>
                  <a:lnTo>
                    <a:pt x="0" y="143182"/>
                  </a:lnTo>
                  <a:lnTo>
                    <a:pt x="55768" y="0"/>
                  </a:lnTo>
                  <a:close/>
                  <a:moveTo>
                    <a:pt x="70712" y="33403"/>
                  </a:moveTo>
                  <a:lnTo>
                    <a:pt x="51373" y="86535"/>
                  </a:lnTo>
                  <a:lnTo>
                    <a:pt x="90441" y="86535"/>
                  </a:lnTo>
                  <a:lnTo>
                    <a:pt x="70712" y="33403"/>
                  </a:lnTo>
                  <a:close/>
                </a:path>
              </a:pathLst>
            </a:custGeom>
            <a:solidFill>
              <a:prstClr val="black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64418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7" name="文本框 126"/>
            <p:cNvSpPr txBox="1"/>
            <p:nvPr/>
          </p:nvSpPr>
          <p:spPr>
            <a:xfrm>
              <a:off x="6665217" y="5700737"/>
              <a:ext cx="28910" cy="143182"/>
            </a:xfrm>
            <a:custGeom>
              <a:avLst/>
              <a:gdLst/>
              <a:ahLst/>
              <a:cxnLst/>
              <a:rect l="l" t="t" r="r" b="b"/>
              <a:pathLst>
                <a:path w="28910" h="143182">
                  <a:moveTo>
                    <a:pt x="0" y="0"/>
                  </a:moveTo>
                  <a:lnTo>
                    <a:pt x="28910" y="0"/>
                  </a:lnTo>
                  <a:lnTo>
                    <a:pt x="28910" y="143182"/>
                  </a:lnTo>
                  <a:lnTo>
                    <a:pt x="0" y="1431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prstClr val="black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64418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646245" y="5385947"/>
            <a:ext cx="752180" cy="448253"/>
            <a:chOff x="5490435" y="5359501"/>
            <a:chExt cx="920654" cy="548652"/>
          </a:xfrm>
        </p:grpSpPr>
        <p:sp>
          <p:nvSpPr>
            <p:cNvPr id="83" name="PA-圆角矩形 44"/>
            <p:cNvSpPr/>
            <p:nvPr>
              <p:custDataLst>
                <p:tags r:id="rId1"/>
              </p:custDataLst>
            </p:nvPr>
          </p:nvSpPr>
          <p:spPr>
            <a:xfrm>
              <a:off x="5490435" y="5368295"/>
              <a:ext cx="920654" cy="539858"/>
            </a:xfrm>
            <a:prstGeom prst="roundRect">
              <a:avLst>
                <a:gd name="adj" fmla="val 11473"/>
              </a:avLst>
            </a:prstGeom>
            <a:gradFill flip="none" rotWithShape="1">
              <a:gsLst>
                <a:gs pos="0">
                  <a:srgbClr val="DCC07F"/>
                </a:gs>
                <a:gs pos="100000">
                  <a:srgbClr val="B37F2E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2" name="任意多边形 91"/>
            <p:cNvSpPr/>
            <p:nvPr/>
          </p:nvSpPr>
          <p:spPr>
            <a:xfrm>
              <a:off x="5526031" y="5722261"/>
              <a:ext cx="104462" cy="145759"/>
            </a:xfrm>
            <a:custGeom>
              <a:avLst/>
              <a:gdLst/>
              <a:ahLst/>
              <a:cxnLst/>
              <a:rect l="l" t="t" r="r" b="b"/>
              <a:pathLst>
                <a:path w="119993" h="175915">
                  <a:moveTo>
                    <a:pt x="0" y="0"/>
                  </a:moveTo>
                  <a:lnTo>
                    <a:pt x="11832" y="0"/>
                  </a:lnTo>
                  <a:lnTo>
                    <a:pt x="11832" y="104812"/>
                  </a:lnTo>
                  <a:cubicBezTo>
                    <a:pt x="11832" y="144922"/>
                    <a:pt x="28166" y="164976"/>
                    <a:pt x="60834" y="164976"/>
                  </a:cubicBezTo>
                  <a:cubicBezTo>
                    <a:pt x="92385" y="164976"/>
                    <a:pt x="108161" y="145480"/>
                    <a:pt x="108161" y="106487"/>
                  </a:cubicBezTo>
                  <a:lnTo>
                    <a:pt x="108161" y="0"/>
                  </a:lnTo>
                  <a:lnTo>
                    <a:pt x="119993" y="0"/>
                  </a:lnTo>
                  <a:lnTo>
                    <a:pt x="119993" y="103808"/>
                  </a:lnTo>
                  <a:cubicBezTo>
                    <a:pt x="119993" y="151879"/>
                    <a:pt x="99492" y="175915"/>
                    <a:pt x="58490" y="175915"/>
                  </a:cubicBezTo>
                  <a:cubicBezTo>
                    <a:pt x="19497" y="175915"/>
                    <a:pt x="0" y="152772"/>
                    <a:pt x="0" y="1064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3" name="任意多边形 92"/>
            <p:cNvSpPr/>
            <p:nvPr/>
          </p:nvSpPr>
          <p:spPr>
            <a:xfrm>
              <a:off x="5668941" y="5722261"/>
              <a:ext cx="70743" cy="143261"/>
            </a:xfrm>
            <a:custGeom>
              <a:avLst/>
              <a:gdLst/>
              <a:ahLst/>
              <a:cxnLst/>
              <a:rect l="l" t="t" r="r" b="b"/>
              <a:pathLst>
                <a:path w="81260" h="172901">
                  <a:moveTo>
                    <a:pt x="0" y="0"/>
                  </a:moveTo>
                  <a:lnTo>
                    <a:pt x="11943" y="0"/>
                  </a:lnTo>
                  <a:lnTo>
                    <a:pt x="11943" y="162074"/>
                  </a:lnTo>
                  <a:lnTo>
                    <a:pt x="81260" y="162074"/>
                  </a:lnTo>
                  <a:lnTo>
                    <a:pt x="81260" y="172901"/>
                  </a:lnTo>
                  <a:lnTo>
                    <a:pt x="0" y="1729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4" name="任意多边形 93"/>
            <p:cNvSpPr/>
            <p:nvPr/>
          </p:nvSpPr>
          <p:spPr>
            <a:xfrm>
              <a:off x="5738939" y="5722261"/>
              <a:ext cx="97173" cy="143261"/>
            </a:xfrm>
            <a:custGeom>
              <a:avLst/>
              <a:gdLst/>
              <a:ahLst/>
              <a:cxnLst/>
              <a:rect l="l" t="t" r="r" b="b"/>
              <a:pathLst>
                <a:path w="111621" h="172901">
                  <a:moveTo>
                    <a:pt x="0" y="0"/>
                  </a:moveTo>
                  <a:lnTo>
                    <a:pt x="111621" y="0"/>
                  </a:lnTo>
                  <a:lnTo>
                    <a:pt x="111621" y="11051"/>
                  </a:lnTo>
                  <a:lnTo>
                    <a:pt x="61726" y="11051"/>
                  </a:lnTo>
                  <a:lnTo>
                    <a:pt x="61726" y="172901"/>
                  </a:lnTo>
                  <a:lnTo>
                    <a:pt x="49895" y="172901"/>
                  </a:lnTo>
                  <a:lnTo>
                    <a:pt x="49895" y="11051"/>
                  </a:lnTo>
                  <a:lnTo>
                    <a:pt x="0" y="110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5" name="任意多边形 94"/>
            <p:cNvSpPr/>
            <p:nvPr/>
          </p:nvSpPr>
          <p:spPr>
            <a:xfrm>
              <a:off x="5859660" y="5722261"/>
              <a:ext cx="88720" cy="143261"/>
            </a:xfrm>
            <a:custGeom>
              <a:avLst/>
              <a:gdLst/>
              <a:ahLst/>
              <a:cxnLst/>
              <a:rect l="l" t="t" r="r" b="b"/>
              <a:pathLst>
                <a:path w="101910" h="172901">
                  <a:moveTo>
                    <a:pt x="0" y="0"/>
                  </a:moveTo>
                  <a:lnTo>
                    <a:pt x="47997" y="0"/>
                  </a:lnTo>
                  <a:cubicBezTo>
                    <a:pt x="63252" y="0"/>
                    <a:pt x="75232" y="4130"/>
                    <a:pt x="83939" y="12390"/>
                  </a:cubicBezTo>
                  <a:cubicBezTo>
                    <a:pt x="92645" y="20650"/>
                    <a:pt x="96998" y="31515"/>
                    <a:pt x="96998" y="44983"/>
                  </a:cubicBezTo>
                  <a:cubicBezTo>
                    <a:pt x="96998" y="57485"/>
                    <a:pt x="93426" y="67903"/>
                    <a:pt x="86283" y="76237"/>
                  </a:cubicBezTo>
                  <a:cubicBezTo>
                    <a:pt x="79139" y="84572"/>
                    <a:pt x="69130" y="89967"/>
                    <a:pt x="56257" y="92422"/>
                  </a:cubicBezTo>
                  <a:lnTo>
                    <a:pt x="56257" y="92869"/>
                  </a:lnTo>
                  <a:cubicBezTo>
                    <a:pt x="63103" y="95622"/>
                    <a:pt x="69763" y="103919"/>
                    <a:pt x="76237" y="117760"/>
                  </a:cubicBezTo>
                  <a:lnTo>
                    <a:pt x="101910" y="172901"/>
                  </a:lnTo>
                  <a:lnTo>
                    <a:pt x="88403" y="172901"/>
                  </a:lnTo>
                  <a:lnTo>
                    <a:pt x="65410" y="122225"/>
                  </a:lnTo>
                  <a:cubicBezTo>
                    <a:pt x="60647" y="111807"/>
                    <a:pt x="55903" y="104812"/>
                    <a:pt x="51178" y="101241"/>
                  </a:cubicBezTo>
                  <a:cubicBezTo>
                    <a:pt x="46453" y="97669"/>
                    <a:pt x="40518" y="95883"/>
                    <a:pt x="33374" y="95883"/>
                  </a:cubicBezTo>
                  <a:lnTo>
                    <a:pt x="11943" y="95883"/>
                  </a:lnTo>
                  <a:lnTo>
                    <a:pt x="11943" y="172901"/>
                  </a:lnTo>
                  <a:lnTo>
                    <a:pt x="0" y="172901"/>
                  </a:lnTo>
                  <a:lnTo>
                    <a:pt x="0" y="0"/>
                  </a:lnTo>
                  <a:close/>
                  <a:moveTo>
                    <a:pt x="11943" y="11051"/>
                  </a:moveTo>
                  <a:lnTo>
                    <a:pt x="11943" y="85055"/>
                  </a:lnTo>
                  <a:lnTo>
                    <a:pt x="41634" y="85055"/>
                  </a:lnTo>
                  <a:cubicBezTo>
                    <a:pt x="54880" y="85055"/>
                    <a:pt x="65372" y="81595"/>
                    <a:pt x="73111" y="74675"/>
                  </a:cubicBezTo>
                  <a:cubicBezTo>
                    <a:pt x="80851" y="67754"/>
                    <a:pt x="84720" y="58266"/>
                    <a:pt x="84720" y="46211"/>
                  </a:cubicBezTo>
                  <a:cubicBezTo>
                    <a:pt x="84720" y="35198"/>
                    <a:pt x="81223" y="26585"/>
                    <a:pt x="74228" y="20371"/>
                  </a:cubicBezTo>
                  <a:cubicBezTo>
                    <a:pt x="67233" y="14157"/>
                    <a:pt x="57224" y="11051"/>
                    <a:pt x="44202" y="11051"/>
                  </a:cubicBezTo>
                  <a:lnTo>
                    <a:pt x="11943" y="1105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6" name="任意多边形 95"/>
            <p:cNvSpPr/>
            <p:nvPr/>
          </p:nvSpPr>
          <p:spPr>
            <a:xfrm>
              <a:off x="5962633" y="5722261"/>
              <a:ext cx="122730" cy="143261"/>
            </a:xfrm>
            <a:custGeom>
              <a:avLst/>
              <a:gdLst/>
              <a:ahLst/>
              <a:cxnLst/>
              <a:rect l="l" t="t" r="r" b="b"/>
              <a:pathLst>
                <a:path w="140977" h="172901">
                  <a:moveTo>
                    <a:pt x="65186" y="0"/>
                  </a:moveTo>
                  <a:lnTo>
                    <a:pt x="76572" y="0"/>
                  </a:lnTo>
                  <a:lnTo>
                    <a:pt x="140977" y="172901"/>
                  </a:lnTo>
                  <a:lnTo>
                    <a:pt x="127583" y="172901"/>
                  </a:lnTo>
                  <a:lnTo>
                    <a:pt x="107826" y="119100"/>
                  </a:lnTo>
                  <a:lnTo>
                    <a:pt x="32928" y="119100"/>
                  </a:lnTo>
                  <a:lnTo>
                    <a:pt x="13059" y="172901"/>
                  </a:lnTo>
                  <a:lnTo>
                    <a:pt x="0" y="172901"/>
                  </a:lnTo>
                  <a:lnTo>
                    <a:pt x="65186" y="0"/>
                  </a:lnTo>
                  <a:close/>
                  <a:moveTo>
                    <a:pt x="70098" y="15069"/>
                  </a:moveTo>
                  <a:cubicBezTo>
                    <a:pt x="68758" y="20427"/>
                    <a:pt x="67456" y="24743"/>
                    <a:pt x="66191" y="28017"/>
                  </a:cubicBezTo>
                  <a:lnTo>
                    <a:pt x="37058" y="108161"/>
                  </a:lnTo>
                  <a:lnTo>
                    <a:pt x="103807" y="108161"/>
                  </a:lnTo>
                  <a:lnTo>
                    <a:pt x="74563" y="28240"/>
                  </a:lnTo>
                  <a:cubicBezTo>
                    <a:pt x="73670" y="25859"/>
                    <a:pt x="72963" y="23478"/>
                    <a:pt x="72442" y="21097"/>
                  </a:cubicBezTo>
                  <a:cubicBezTo>
                    <a:pt x="71847" y="19087"/>
                    <a:pt x="71251" y="17078"/>
                    <a:pt x="70656" y="15069"/>
                  </a:cubicBezTo>
                  <a:lnTo>
                    <a:pt x="70098" y="1506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0" name="任意多边形 89"/>
            <p:cNvSpPr/>
            <p:nvPr/>
          </p:nvSpPr>
          <p:spPr>
            <a:xfrm>
              <a:off x="6103859" y="5722263"/>
              <a:ext cx="136335" cy="142456"/>
            </a:xfrm>
            <a:custGeom>
              <a:avLst/>
              <a:gdLst/>
              <a:ahLst/>
              <a:cxnLst/>
              <a:rect l="l" t="t" r="r" b="b"/>
              <a:pathLst>
                <a:path w="156605" h="163636">
                  <a:moveTo>
                    <a:pt x="0" y="0"/>
                  </a:moveTo>
                  <a:lnTo>
                    <a:pt x="50565" y="0"/>
                  </a:lnTo>
                  <a:lnTo>
                    <a:pt x="50565" y="57261"/>
                  </a:lnTo>
                  <a:lnTo>
                    <a:pt x="105817" y="57261"/>
                  </a:lnTo>
                  <a:lnTo>
                    <a:pt x="105817" y="0"/>
                  </a:lnTo>
                  <a:lnTo>
                    <a:pt x="156605" y="0"/>
                  </a:lnTo>
                  <a:lnTo>
                    <a:pt x="156605" y="163636"/>
                  </a:lnTo>
                  <a:lnTo>
                    <a:pt x="105817" y="163636"/>
                  </a:lnTo>
                  <a:lnTo>
                    <a:pt x="105817" y="97445"/>
                  </a:lnTo>
                  <a:lnTo>
                    <a:pt x="50565" y="97445"/>
                  </a:lnTo>
                  <a:lnTo>
                    <a:pt x="50565" y="163636"/>
                  </a:lnTo>
                  <a:lnTo>
                    <a:pt x="0" y="163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1" name="任意多边形 90"/>
            <p:cNvSpPr/>
            <p:nvPr/>
          </p:nvSpPr>
          <p:spPr>
            <a:xfrm>
              <a:off x="6270091" y="5722263"/>
              <a:ext cx="131088" cy="142456"/>
            </a:xfrm>
            <a:custGeom>
              <a:avLst/>
              <a:gdLst/>
              <a:ahLst/>
              <a:cxnLst/>
              <a:rect l="l" t="t" r="r" b="b"/>
              <a:pathLst>
                <a:path w="150577" h="163636">
                  <a:moveTo>
                    <a:pt x="0" y="0"/>
                  </a:moveTo>
                  <a:lnTo>
                    <a:pt x="75121" y="0"/>
                  </a:lnTo>
                  <a:cubicBezTo>
                    <a:pt x="89929" y="0"/>
                    <a:pt x="101891" y="2009"/>
                    <a:pt x="111007" y="6027"/>
                  </a:cubicBezTo>
                  <a:cubicBezTo>
                    <a:pt x="120123" y="10046"/>
                    <a:pt x="127657" y="15813"/>
                    <a:pt x="133610" y="23329"/>
                  </a:cubicBezTo>
                  <a:cubicBezTo>
                    <a:pt x="139563" y="30844"/>
                    <a:pt x="143879" y="39588"/>
                    <a:pt x="146558" y="49559"/>
                  </a:cubicBezTo>
                  <a:cubicBezTo>
                    <a:pt x="149237" y="59531"/>
                    <a:pt x="150577" y="70098"/>
                    <a:pt x="150577" y="81260"/>
                  </a:cubicBezTo>
                  <a:cubicBezTo>
                    <a:pt x="150577" y="98747"/>
                    <a:pt x="148586" y="112309"/>
                    <a:pt x="144605" y="121946"/>
                  </a:cubicBezTo>
                  <a:cubicBezTo>
                    <a:pt x="140624" y="131582"/>
                    <a:pt x="135099" y="139656"/>
                    <a:pt x="128029" y="146168"/>
                  </a:cubicBezTo>
                  <a:cubicBezTo>
                    <a:pt x="120960" y="152679"/>
                    <a:pt x="113370" y="157013"/>
                    <a:pt x="105259" y="159171"/>
                  </a:cubicBezTo>
                  <a:cubicBezTo>
                    <a:pt x="94171" y="162148"/>
                    <a:pt x="84125" y="163636"/>
                    <a:pt x="75121" y="163636"/>
                  </a:cubicBezTo>
                  <a:lnTo>
                    <a:pt x="0" y="163636"/>
                  </a:lnTo>
                  <a:lnTo>
                    <a:pt x="0" y="0"/>
                  </a:lnTo>
                  <a:close/>
                  <a:moveTo>
                    <a:pt x="50564" y="37058"/>
                  </a:moveTo>
                  <a:lnTo>
                    <a:pt x="50564" y="126466"/>
                  </a:lnTo>
                  <a:lnTo>
                    <a:pt x="62954" y="126466"/>
                  </a:lnTo>
                  <a:cubicBezTo>
                    <a:pt x="73521" y="126466"/>
                    <a:pt x="81037" y="125294"/>
                    <a:pt x="85502" y="122950"/>
                  </a:cubicBezTo>
                  <a:cubicBezTo>
                    <a:pt x="89967" y="120606"/>
                    <a:pt x="93464" y="116514"/>
                    <a:pt x="95994" y="110672"/>
                  </a:cubicBezTo>
                  <a:cubicBezTo>
                    <a:pt x="98524" y="104831"/>
                    <a:pt x="99789" y="95361"/>
                    <a:pt x="99789" y="82264"/>
                  </a:cubicBezTo>
                  <a:cubicBezTo>
                    <a:pt x="99789" y="64926"/>
                    <a:pt x="96961" y="53057"/>
                    <a:pt x="91306" y="46657"/>
                  </a:cubicBezTo>
                  <a:cubicBezTo>
                    <a:pt x="85651" y="40258"/>
                    <a:pt x="76274" y="37058"/>
                    <a:pt x="63177" y="37058"/>
                  </a:cubicBezTo>
                  <a:lnTo>
                    <a:pt x="50564" y="3705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6" name="圆角矩形 27"/>
            <p:cNvSpPr/>
            <p:nvPr/>
          </p:nvSpPr>
          <p:spPr>
            <a:xfrm>
              <a:off x="5490435" y="5359501"/>
              <a:ext cx="920654" cy="311263"/>
            </a:xfrm>
            <a:custGeom>
              <a:avLst/>
              <a:gdLst>
                <a:gd name="connsiteX0" fmla="*/ 0 w 561326"/>
                <a:gd name="connsiteY0" fmla="*/ 32893 h 197354"/>
                <a:gd name="connsiteX1" fmla="*/ 32893 w 561326"/>
                <a:gd name="connsiteY1" fmla="*/ 0 h 197354"/>
                <a:gd name="connsiteX2" fmla="*/ 528433 w 561326"/>
                <a:gd name="connsiteY2" fmla="*/ 0 h 197354"/>
                <a:gd name="connsiteX3" fmla="*/ 561326 w 561326"/>
                <a:gd name="connsiteY3" fmla="*/ 32893 h 197354"/>
                <a:gd name="connsiteX4" fmla="*/ 561326 w 561326"/>
                <a:gd name="connsiteY4" fmla="*/ 164461 h 197354"/>
                <a:gd name="connsiteX5" fmla="*/ 528433 w 561326"/>
                <a:gd name="connsiteY5" fmla="*/ 197354 h 197354"/>
                <a:gd name="connsiteX6" fmla="*/ 32893 w 561326"/>
                <a:gd name="connsiteY6" fmla="*/ 197354 h 197354"/>
                <a:gd name="connsiteX7" fmla="*/ 0 w 561326"/>
                <a:gd name="connsiteY7" fmla="*/ 164461 h 197354"/>
                <a:gd name="connsiteX8" fmla="*/ 0 w 561326"/>
                <a:gd name="connsiteY8" fmla="*/ 32893 h 197354"/>
                <a:gd name="connsiteX0" fmla="*/ 0 w 561326"/>
                <a:gd name="connsiteY0" fmla="*/ 32893 h 197354"/>
                <a:gd name="connsiteX1" fmla="*/ 32893 w 561326"/>
                <a:gd name="connsiteY1" fmla="*/ 0 h 197354"/>
                <a:gd name="connsiteX2" fmla="*/ 528433 w 561326"/>
                <a:gd name="connsiteY2" fmla="*/ 0 h 197354"/>
                <a:gd name="connsiteX3" fmla="*/ 561326 w 561326"/>
                <a:gd name="connsiteY3" fmla="*/ 32893 h 197354"/>
                <a:gd name="connsiteX4" fmla="*/ 561326 w 561326"/>
                <a:gd name="connsiteY4" fmla="*/ 164461 h 197354"/>
                <a:gd name="connsiteX5" fmla="*/ 528433 w 561326"/>
                <a:gd name="connsiteY5" fmla="*/ 197354 h 197354"/>
                <a:gd name="connsiteX6" fmla="*/ 0 w 561326"/>
                <a:gd name="connsiteY6" fmla="*/ 164461 h 197354"/>
                <a:gd name="connsiteX7" fmla="*/ 0 w 561326"/>
                <a:gd name="connsiteY7" fmla="*/ 32893 h 197354"/>
                <a:gd name="connsiteX0" fmla="*/ 0 w 561326"/>
                <a:gd name="connsiteY0" fmla="*/ 32893 h 180907"/>
                <a:gd name="connsiteX1" fmla="*/ 32893 w 561326"/>
                <a:gd name="connsiteY1" fmla="*/ 0 h 180907"/>
                <a:gd name="connsiteX2" fmla="*/ 528433 w 561326"/>
                <a:gd name="connsiteY2" fmla="*/ 0 h 180907"/>
                <a:gd name="connsiteX3" fmla="*/ 561326 w 561326"/>
                <a:gd name="connsiteY3" fmla="*/ 32893 h 180907"/>
                <a:gd name="connsiteX4" fmla="*/ 561326 w 561326"/>
                <a:gd name="connsiteY4" fmla="*/ 164461 h 180907"/>
                <a:gd name="connsiteX5" fmla="*/ 0 w 561326"/>
                <a:gd name="connsiteY5" fmla="*/ 164461 h 180907"/>
                <a:gd name="connsiteX6" fmla="*/ 0 w 561326"/>
                <a:gd name="connsiteY6" fmla="*/ 32893 h 180907"/>
                <a:gd name="connsiteX0" fmla="*/ 0 w 561326"/>
                <a:gd name="connsiteY0" fmla="*/ 32893 h 175495"/>
                <a:gd name="connsiteX1" fmla="*/ 32893 w 561326"/>
                <a:gd name="connsiteY1" fmla="*/ 0 h 175495"/>
                <a:gd name="connsiteX2" fmla="*/ 528433 w 561326"/>
                <a:gd name="connsiteY2" fmla="*/ 0 h 175495"/>
                <a:gd name="connsiteX3" fmla="*/ 561326 w 561326"/>
                <a:gd name="connsiteY3" fmla="*/ 32893 h 175495"/>
                <a:gd name="connsiteX4" fmla="*/ 561326 w 561326"/>
                <a:gd name="connsiteY4" fmla="*/ 164461 h 175495"/>
                <a:gd name="connsiteX5" fmla="*/ 0 w 561326"/>
                <a:gd name="connsiteY5" fmla="*/ 164461 h 175495"/>
                <a:gd name="connsiteX6" fmla="*/ 0 w 561326"/>
                <a:gd name="connsiteY6" fmla="*/ 32893 h 175495"/>
                <a:gd name="connsiteX0" fmla="*/ 0 w 561326"/>
                <a:gd name="connsiteY0" fmla="*/ 32893 h 166623"/>
                <a:gd name="connsiteX1" fmla="*/ 32893 w 561326"/>
                <a:gd name="connsiteY1" fmla="*/ 0 h 166623"/>
                <a:gd name="connsiteX2" fmla="*/ 528433 w 561326"/>
                <a:gd name="connsiteY2" fmla="*/ 0 h 166623"/>
                <a:gd name="connsiteX3" fmla="*/ 561326 w 561326"/>
                <a:gd name="connsiteY3" fmla="*/ 32893 h 166623"/>
                <a:gd name="connsiteX4" fmla="*/ 561326 w 561326"/>
                <a:gd name="connsiteY4" fmla="*/ 164461 h 166623"/>
                <a:gd name="connsiteX5" fmla="*/ 0 w 561326"/>
                <a:gd name="connsiteY5" fmla="*/ 164461 h 166623"/>
                <a:gd name="connsiteX6" fmla="*/ 0 w 561326"/>
                <a:gd name="connsiteY6" fmla="*/ 32893 h 166623"/>
                <a:gd name="connsiteX0" fmla="*/ 0 w 561326"/>
                <a:gd name="connsiteY0" fmla="*/ 32893 h 164461"/>
                <a:gd name="connsiteX1" fmla="*/ 32893 w 561326"/>
                <a:gd name="connsiteY1" fmla="*/ 0 h 164461"/>
                <a:gd name="connsiteX2" fmla="*/ 528433 w 561326"/>
                <a:gd name="connsiteY2" fmla="*/ 0 h 164461"/>
                <a:gd name="connsiteX3" fmla="*/ 561326 w 561326"/>
                <a:gd name="connsiteY3" fmla="*/ 32893 h 164461"/>
                <a:gd name="connsiteX4" fmla="*/ 561326 w 561326"/>
                <a:gd name="connsiteY4" fmla="*/ 164461 h 164461"/>
                <a:gd name="connsiteX5" fmla="*/ 0 w 561326"/>
                <a:gd name="connsiteY5" fmla="*/ 164461 h 164461"/>
                <a:gd name="connsiteX6" fmla="*/ 0 w 561326"/>
                <a:gd name="connsiteY6" fmla="*/ 32893 h 164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326" h="164461">
                  <a:moveTo>
                    <a:pt x="0" y="32893"/>
                  </a:moveTo>
                  <a:cubicBezTo>
                    <a:pt x="0" y="14727"/>
                    <a:pt x="14727" y="0"/>
                    <a:pt x="32893" y="0"/>
                  </a:cubicBezTo>
                  <a:lnTo>
                    <a:pt x="528433" y="0"/>
                  </a:lnTo>
                  <a:cubicBezTo>
                    <a:pt x="546599" y="0"/>
                    <a:pt x="561326" y="14727"/>
                    <a:pt x="561326" y="32893"/>
                  </a:cubicBezTo>
                  <a:lnTo>
                    <a:pt x="561326" y="164461"/>
                  </a:lnTo>
                  <a:lnTo>
                    <a:pt x="0" y="164461"/>
                  </a:lnTo>
                  <a:lnTo>
                    <a:pt x="0" y="3289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8" name="任意多边形 87"/>
            <p:cNvSpPr/>
            <p:nvPr/>
          </p:nvSpPr>
          <p:spPr>
            <a:xfrm>
              <a:off x="5741949" y="5411954"/>
              <a:ext cx="165568" cy="209517"/>
            </a:xfrm>
            <a:custGeom>
              <a:avLst/>
              <a:gdLst/>
              <a:ahLst/>
              <a:cxnLst/>
              <a:rect l="l" t="t" r="r" b="b"/>
              <a:pathLst>
                <a:path w="133722" h="169218">
                  <a:moveTo>
                    <a:pt x="64182" y="0"/>
                  </a:moveTo>
                  <a:cubicBezTo>
                    <a:pt x="86060" y="0"/>
                    <a:pt x="102226" y="4167"/>
                    <a:pt x="112682" y="12502"/>
                  </a:cubicBezTo>
                  <a:cubicBezTo>
                    <a:pt x="123137" y="20836"/>
                    <a:pt x="128364" y="31329"/>
                    <a:pt x="128364" y="43979"/>
                  </a:cubicBezTo>
                  <a:cubicBezTo>
                    <a:pt x="128364" y="51346"/>
                    <a:pt x="126281" y="58229"/>
                    <a:pt x="122114" y="64629"/>
                  </a:cubicBezTo>
                  <a:cubicBezTo>
                    <a:pt x="118988" y="69391"/>
                    <a:pt x="114077" y="74005"/>
                    <a:pt x="107380" y="78470"/>
                  </a:cubicBezTo>
                  <a:cubicBezTo>
                    <a:pt x="116235" y="82711"/>
                    <a:pt x="122839" y="88330"/>
                    <a:pt x="127192" y="95325"/>
                  </a:cubicBezTo>
                  <a:cubicBezTo>
                    <a:pt x="131546" y="102320"/>
                    <a:pt x="133722" y="110059"/>
                    <a:pt x="133722" y="118542"/>
                  </a:cubicBezTo>
                  <a:cubicBezTo>
                    <a:pt x="133722" y="126727"/>
                    <a:pt x="131843" y="134373"/>
                    <a:pt x="128085" y="141480"/>
                  </a:cubicBezTo>
                  <a:cubicBezTo>
                    <a:pt x="124327" y="148586"/>
                    <a:pt x="119714" y="154075"/>
                    <a:pt x="114244" y="157944"/>
                  </a:cubicBezTo>
                  <a:cubicBezTo>
                    <a:pt x="108775" y="161814"/>
                    <a:pt x="101966" y="164660"/>
                    <a:pt x="93818" y="166483"/>
                  </a:cubicBezTo>
                  <a:cubicBezTo>
                    <a:pt x="85669" y="168306"/>
                    <a:pt x="76982" y="169218"/>
                    <a:pt x="67754" y="169218"/>
                  </a:cubicBezTo>
                  <a:cubicBezTo>
                    <a:pt x="50416" y="169218"/>
                    <a:pt x="37170" y="167171"/>
                    <a:pt x="28017" y="163079"/>
                  </a:cubicBezTo>
                  <a:cubicBezTo>
                    <a:pt x="18864" y="158986"/>
                    <a:pt x="11906" y="152958"/>
                    <a:pt x="7144" y="144996"/>
                  </a:cubicBezTo>
                  <a:cubicBezTo>
                    <a:pt x="2381" y="137034"/>
                    <a:pt x="0" y="128141"/>
                    <a:pt x="0" y="118319"/>
                  </a:cubicBezTo>
                  <a:cubicBezTo>
                    <a:pt x="0" y="108719"/>
                    <a:pt x="2233" y="100589"/>
                    <a:pt x="6697" y="93929"/>
                  </a:cubicBezTo>
                  <a:cubicBezTo>
                    <a:pt x="11162" y="87269"/>
                    <a:pt x="18046" y="82116"/>
                    <a:pt x="27347" y="78470"/>
                  </a:cubicBezTo>
                  <a:cubicBezTo>
                    <a:pt x="20204" y="74675"/>
                    <a:pt x="14995" y="70433"/>
                    <a:pt x="11720" y="65745"/>
                  </a:cubicBezTo>
                  <a:cubicBezTo>
                    <a:pt x="7256" y="59345"/>
                    <a:pt x="5023" y="51978"/>
                    <a:pt x="5023" y="43644"/>
                  </a:cubicBezTo>
                  <a:cubicBezTo>
                    <a:pt x="5023" y="29952"/>
                    <a:pt x="11460" y="18753"/>
                    <a:pt x="24334" y="10046"/>
                  </a:cubicBezTo>
                  <a:cubicBezTo>
                    <a:pt x="34379" y="3349"/>
                    <a:pt x="47662" y="0"/>
                    <a:pt x="64182" y="0"/>
                  </a:cubicBezTo>
                  <a:close/>
                  <a:moveTo>
                    <a:pt x="66415" y="27682"/>
                  </a:moveTo>
                  <a:cubicBezTo>
                    <a:pt x="60908" y="27682"/>
                    <a:pt x="56425" y="29412"/>
                    <a:pt x="52964" y="32873"/>
                  </a:cubicBezTo>
                  <a:cubicBezTo>
                    <a:pt x="49504" y="36333"/>
                    <a:pt x="47774" y="40816"/>
                    <a:pt x="47774" y="46323"/>
                  </a:cubicBezTo>
                  <a:cubicBezTo>
                    <a:pt x="47774" y="51978"/>
                    <a:pt x="49541" y="56536"/>
                    <a:pt x="53076" y="59997"/>
                  </a:cubicBezTo>
                  <a:cubicBezTo>
                    <a:pt x="56611" y="63457"/>
                    <a:pt x="61317" y="65187"/>
                    <a:pt x="67196" y="65187"/>
                  </a:cubicBezTo>
                  <a:cubicBezTo>
                    <a:pt x="72405" y="65187"/>
                    <a:pt x="76684" y="63475"/>
                    <a:pt x="80032" y="60052"/>
                  </a:cubicBezTo>
                  <a:cubicBezTo>
                    <a:pt x="83381" y="56629"/>
                    <a:pt x="85055" y="52202"/>
                    <a:pt x="85055" y="46769"/>
                  </a:cubicBezTo>
                  <a:cubicBezTo>
                    <a:pt x="85055" y="41114"/>
                    <a:pt x="83307" y="36519"/>
                    <a:pt x="79809" y="32984"/>
                  </a:cubicBezTo>
                  <a:cubicBezTo>
                    <a:pt x="76312" y="29450"/>
                    <a:pt x="71847" y="27682"/>
                    <a:pt x="66415" y="27682"/>
                  </a:cubicBezTo>
                  <a:close/>
                  <a:moveTo>
                    <a:pt x="66415" y="91976"/>
                  </a:moveTo>
                  <a:cubicBezTo>
                    <a:pt x="60759" y="91976"/>
                    <a:pt x="55829" y="94208"/>
                    <a:pt x="51625" y="98673"/>
                  </a:cubicBezTo>
                  <a:cubicBezTo>
                    <a:pt x="47421" y="103138"/>
                    <a:pt x="45318" y="109166"/>
                    <a:pt x="45318" y="116756"/>
                  </a:cubicBezTo>
                  <a:cubicBezTo>
                    <a:pt x="45318" y="123974"/>
                    <a:pt x="47514" y="129871"/>
                    <a:pt x="51904" y="134448"/>
                  </a:cubicBezTo>
                  <a:cubicBezTo>
                    <a:pt x="56294" y="139024"/>
                    <a:pt x="61317" y="141312"/>
                    <a:pt x="66973" y="141312"/>
                  </a:cubicBezTo>
                  <a:cubicBezTo>
                    <a:pt x="72405" y="141312"/>
                    <a:pt x="77279" y="138987"/>
                    <a:pt x="81595" y="134336"/>
                  </a:cubicBezTo>
                  <a:cubicBezTo>
                    <a:pt x="85911" y="129685"/>
                    <a:pt x="88069" y="123788"/>
                    <a:pt x="88069" y="116644"/>
                  </a:cubicBezTo>
                  <a:cubicBezTo>
                    <a:pt x="88069" y="109426"/>
                    <a:pt x="85893" y="103510"/>
                    <a:pt x="81539" y="98896"/>
                  </a:cubicBezTo>
                  <a:cubicBezTo>
                    <a:pt x="77186" y="94283"/>
                    <a:pt x="72145" y="91976"/>
                    <a:pt x="66415" y="9197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CC07F"/>
                </a:gs>
                <a:gs pos="100000">
                  <a:srgbClr val="B37F2E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9" name="任意多边形 88"/>
            <p:cNvSpPr/>
            <p:nvPr/>
          </p:nvSpPr>
          <p:spPr>
            <a:xfrm>
              <a:off x="5940041" y="5415410"/>
              <a:ext cx="214769" cy="202606"/>
            </a:xfrm>
            <a:custGeom>
              <a:avLst/>
              <a:gdLst/>
              <a:ahLst/>
              <a:cxnLst/>
              <a:rect l="l" t="t" r="r" b="b"/>
              <a:pathLst>
                <a:path w="173460" h="163636">
                  <a:moveTo>
                    <a:pt x="0" y="0"/>
                  </a:moveTo>
                  <a:lnTo>
                    <a:pt x="50565" y="0"/>
                  </a:lnTo>
                  <a:lnTo>
                    <a:pt x="50565" y="61838"/>
                  </a:lnTo>
                  <a:lnTo>
                    <a:pt x="103531" y="0"/>
                  </a:lnTo>
                  <a:lnTo>
                    <a:pt x="170781" y="0"/>
                  </a:lnTo>
                  <a:lnTo>
                    <a:pt x="111067" y="61765"/>
                  </a:lnTo>
                  <a:lnTo>
                    <a:pt x="173460" y="163636"/>
                  </a:lnTo>
                  <a:lnTo>
                    <a:pt x="111191" y="163636"/>
                  </a:lnTo>
                  <a:lnTo>
                    <a:pt x="76689" y="96341"/>
                  </a:lnTo>
                  <a:lnTo>
                    <a:pt x="50565" y="123706"/>
                  </a:lnTo>
                  <a:lnTo>
                    <a:pt x="50565" y="163636"/>
                  </a:lnTo>
                  <a:lnTo>
                    <a:pt x="0" y="1636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CC07F"/>
                </a:gs>
                <a:gs pos="100000">
                  <a:srgbClr val="B37F2E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303199" y="3458578"/>
            <a:ext cx="836496" cy="480481"/>
            <a:chOff x="5913438" y="3243263"/>
            <a:chExt cx="1257572" cy="722347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5913438" y="3243263"/>
              <a:ext cx="719259" cy="722347"/>
            </a:xfrm>
            <a:custGeom>
              <a:avLst/>
              <a:gdLst>
                <a:gd name="T0" fmla="*/ 10 w 96"/>
                <a:gd name="T1" fmla="*/ 72 h 96"/>
                <a:gd name="T2" fmla="*/ 17 w 96"/>
                <a:gd name="T3" fmla="*/ 68 h 96"/>
                <a:gd name="T4" fmla="*/ 24 w 96"/>
                <a:gd name="T5" fmla="*/ 72 h 96"/>
                <a:gd name="T6" fmla="*/ 24 w 96"/>
                <a:gd name="T7" fmla="*/ 96 h 96"/>
                <a:gd name="T8" fmla="*/ 48 w 96"/>
                <a:gd name="T9" fmla="*/ 96 h 96"/>
                <a:gd name="T10" fmla="*/ 52 w 96"/>
                <a:gd name="T11" fmla="*/ 89 h 96"/>
                <a:gd name="T12" fmla="*/ 48 w 96"/>
                <a:gd name="T13" fmla="*/ 82 h 96"/>
                <a:gd name="T14" fmla="*/ 60 w 96"/>
                <a:gd name="T15" fmla="*/ 72 h 96"/>
                <a:gd name="T16" fmla="*/ 72 w 96"/>
                <a:gd name="T17" fmla="*/ 82 h 96"/>
                <a:gd name="T18" fmla="*/ 68 w 96"/>
                <a:gd name="T19" fmla="*/ 89 h 96"/>
                <a:gd name="T20" fmla="*/ 72 w 96"/>
                <a:gd name="T21" fmla="*/ 96 h 96"/>
                <a:gd name="T22" fmla="*/ 96 w 96"/>
                <a:gd name="T23" fmla="*/ 96 h 96"/>
                <a:gd name="T24" fmla="*/ 96 w 96"/>
                <a:gd name="T25" fmla="*/ 72 h 96"/>
                <a:gd name="T26" fmla="*/ 89 w 96"/>
                <a:gd name="T27" fmla="*/ 68 h 96"/>
                <a:gd name="T28" fmla="*/ 82 w 96"/>
                <a:gd name="T29" fmla="*/ 72 h 96"/>
                <a:gd name="T30" fmla="*/ 72 w 96"/>
                <a:gd name="T31" fmla="*/ 60 h 96"/>
                <a:gd name="T32" fmla="*/ 82 w 96"/>
                <a:gd name="T33" fmla="*/ 48 h 96"/>
                <a:gd name="T34" fmla="*/ 89 w 96"/>
                <a:gd name="T35" fmla="*/ 52 h 96"/>
                <a:gd name="T36" fmla="*/ 96 w 96"/>
                <a:gd name="T37" fmla="*/ 48 h 96"/>
                <a:gd name="T38" fmla="*/ 96 w 96"/>
                <a:gd name="T39" fmla="*/ 24 h 96"/>
                <a:gd name="T40" fmla="*/ 72 w 96"/>
                <a:gd name="T41" fmla="*/ 24 h 96"/>
                <a:gd name="T42" fmla="*/ 68 w 96"/>
                <a:gd name="T43" fmla="*/ 17 h 96"/>
                <a:gd name="T44" fmla="*/ 72 w 96"/>
                <a:gd name="T45" fmla="*/ 10 h 96"/>
                <a:gd name="T46" fmla="*/ 60 w 96"/>
                <a:gd name="T47" fmla="*/ 0 h 96"/>
                <a:gd name="T48" fmla="*/ 48 w 96"/>
                <a:gd name="T49" fmla="*/ 10 h 96"/>
                <a:gd name="T50" fmla="*/ 52 w 96"/>
                <a:gd name="T51" fmla="*/ 17 h 96"/>
                <a:gd name="T52" fmla="*/ 48 w 96"/>
                <a:gd name="T53" fmla="*/ 24 h 96"/>
                <a:gd name="T54" fmla="*/ 24 w 96"/>
                <a:gd name="T55" fmla="*/ 24 h 96"/>
                <a:gd name="T56" fmla="*/ 24 w 96"/>
                <a:gd name="T57" fmla="*/ 48 h 96"/>
                <a:gd name="T58" fmla="*/ 17 w 96"/>
                <a:gd name="T59" fmla="*/ 52 h 96"/>
                <a:gd name="T60" fmla="*/ 10 w 96"/>
                <a:gd name="T61" fmla="*/ 48 h 96"/>
                <a:gd name="T62" fmla="*/ 0 w 96"/>
                <a:gd name="T63" fmla="*/ 60 h 96"/>
                <a:gd name="T64" fmla="*/ 10 w 96"/>
                <a:gd name="T65" fmla="*/ 7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6" h="96">
                  <a:moveTo>
                    <a:pt x="10" y="72"/>
                  </a:moveTo>
                  <a:cubicBezTo>
                    <a:pt x="14" y="72"/>
                    <a:pt x="15" y="70"/>
                    <a:pt x="17" y="68"/>
                  </a:cubicBezTo>
                  <a:cubicBezTo>
                    <a:pt x="20" y="65"/>
                    <a:pt x="24" y="66"/>
                    <a:pt x="24" y="72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54" y="96"/>
                    <a:pt x="55" y="92"/>
                    <a:pt x="52" y="89"/>
                  </a:cubicBezTo>
                  <a:cubicBezTo>
                    <a:pt x="50" y="87"/>
                    <a:pt x="48" y="86"/>
                    <a:pt x="48" y="82"/>
                  </a:cubicBezTo>
                  <a:cubicBezTo>
                    <a:pt x="48" y="78"/>
                    <a:pt x="52" y="72"/>
                    <a:pt x="60" y="72"/>
                  </a:cubicBezTo>
                  <a:cubicBezTo>
                    <a:pt x="68" y="72"/>
                    <a:pt x="72" y="78"/>
                    <a:pt x="72" y="82"/>
                  </a:cubicBezTo>
                  <a:cubicBezTo>
                    <a:pt x="72" y="86"/>
                    <a:pt x="70" y="87"/>
                    <a:pt x="68" y="89"/>
                  </a:cubicBezTo>
                  <a:cubicBezTo>
                    <a:pt x="65" y="92"/>
                    <a:pt x="66" y="96"/>
                    <a:pt x="72" y="96"/>
                  </a:cubicBezTo>
                  <a:cubicBezTo>
                    <a:pt x="96" y="96"/>
                    <a:pt x="96" y="96"/>
                    <a:pt x="96" y="96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66"/>
                    <a:pt x="92" y="65"/>
                    <a:pt x="89" y="68"/>
                  </a:cubicBezTo>
                  <a:cubicBezTo>
                    <a:pt x="87" y="70"/>
                    <a:pt x="86" y="72"/>
                    <a:pt x="82" y="72"/>
                  </a:cubicBezTo>
                  <a:cubicBezTo>
                    <a:pt x="78" y="72"/>
                    <a:pt x="72" y="68"/>
                    <a:pt x="72" y="60"/>
                  </a:cubicBezTo>
                  <a:cubicBezTo>
                    <a:pt x="72" y="52"/>
                    <a:pt x="78" y="48"/>
                    <a:pt x="82" y="48"/>
                  </a:cubicBezTo>
                  <a:cubicBezTo>
                    <a:pt x="86" y="48"/>
                    <a:pt x="87" y="50"/>
                    <a:pt x="89" y="52"/>
                  </a:cubicBezTo>
                  <a:cubicBezTo>
                    <a:pt x="92" y="55"/>
                    <a:pt x="96" y="54"/>
                    <a:pt x="96" y="48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66" y="24"/>
                    <a:pt x="65" y="20"/>
                    <a:pt x="68" y="17"/>
                  </a:cubicBezTo>
                  <a:cubicBezTo>
                    <a:pt x="70" y="15"/>
                    <a:pt x="72" y="14"/>
                    <a:pt x="72" y="10"/>
                  </a:cubicBezTo>
                  <a:cubicBezTo>
                    <a:pt x="72" y="6"/>
                    <a:pt x="68" y="0"/>
                    <a:pt x="60" y="0"/>
                  </a:cubicBezTo>
                  <a:cubicBezTo>
                    <a:pt x="52" y="0"/>
                    <a:pt x="48" y="6"/>
                    <a:pt x="48" y="10"/>
                  </a:cubicBezTo>
                  <a:cubicBezTo>
                    <a:pt x="48" y="14"/>
                    <a:pt x="50" y="15"/>
                    <a:pt x="52" y="17"/>
                  </a:cubicBezTo>
                  <a:cubicBezTo>
                    <a:pt x="55" y="20"/>
                    <a:pt x="54" y="24"/>
                    <a:pt x="48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" y="54"/>
                    <a:pt x="20" y="55"/>
                    <a:pt x="17" y="52"/>
                  </a:cubicBezTo>
                  <a:cubicBezTo>
                    <a:pt x="15" y="50"/>
                    <a:pt x="14" y="48"/>
                    <a:pt x="10" y="48"/>
                  </a:cubicBezTo>
                  <a:cubicBezTo>
                    <a:pt x="6" y="48"/>
                    <a:pt x="0" y="52"/>
                    <a:pt x="0" y="60"/>
                  </a:cubicBezTo>
                  <a:cubicBezTo>
                    <a:pt x="0" y="68"/>
                    <a:pt x="6" y="72"/>
                    <a:pt x="1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8" name="Freeform 5"/>
            <p:cNvSpPr>
              <a:spLocks/>
            </p:cNvSpPr>
            <p:nvPr/>
          </p:nvSpPr>
          <p:spPr bwMode="auto">
            <a:xfrm>
              <a:off x="6451751" y="3243263"/>
              <a:ext cx="719259" cy="722347"/>
            </a:xfrm>
            <a:custGeom>
              <a:avLst/>
              <a:gdLst>
                <a:gd name="T0" fmla="*/ 10 w 96"/>
                <a:gd name="T1" fmla="*/ 72 h 96"/>
                <a:gd name="T2" fmla="*/ 17 w 96"/>
                <a:gd name="T3" fmla="*/ 68 h 96"/>
                <a:gd name="T4" fmla="*/ 24 w 96"/>
                <a:gd name="T5" fmla="*/ 72 h 96"/>
                <a:gd name="T6" fmla="*/ 24 w 96"/>
                <a:gd name="T7" fmla="*/ 96 h 96"/>
                <a:gd name="T8" fmla="*/ 48 w 96"/>
                <a:gd name="T9" fmla="*/ 96 h 96"/>
                <a:gd name="T10" fmla="*/ 52 w 96"/>
                <a:gd name="T11" fmla="*/ 89 h 96"/>
                <a:gd name="T12" fmla="*/ 48 w 96"/>
                <a:gd name="T13" fmla="*/ 82 h 96"/>
                <a:gd name="T14" fmla="*/ 60 w 96"/>
                <a:gd name="T15" fmla="*/ 72 h 96"/>
                <a:gd name="T16" fmla="*/ 72 w 96"/>
                <a:gd name="T17" fmla="*/ 82 h 96"/>
                <a:gd name="T18" fmla="*/ 68 w 96"/>
                <a:gd name="T19" fmla="*/ 89 h 96"/>
                <a:gd name="T20" fmla="*/ 72 w 96"/>
                <a:gd name="T21" fmla="*/ 96 h 96"/>
                <a:gd name="T22" fmla="*/ 96 w 96"/>
                <a:gd name="T23" fmla="*/ 96 h 96"/>
                <a:gd name="T24" fmla="*/ 96 w 96"/>
                <a:gd name="T25" fmla="*/ 72 h 96"/>
                <a:gd name="T26" fmla="*/ 89 w 96"/>
                <a:gd name="T27" fmla="*/ 68 h 96"/>
                <a:gd name="T28" fmla="*/ 82 w 96"/>
                <a:gd name="T29" fmla="*/ 72 h 96"/>
                <a:gd name="T30" fmla="*/ 72 w 96"/>
                <a:gd name="T31" fmla="*/ 60 h 96"/>
                <a:gd name="T32" fmla="*/ 82 w 96"/>
                <a:gd name="T33" fmla="*/ 48 h 96"/>
                <a:gd name="T34" fmla="*/ 89 w 96"/>
                <a:gd name="T35" fmla="*/ 52 h 96"/>
                <a:gd name="T36" fmla="*/ 96 w 96"/>
                <a:gd name="T37" fmla="*/ 48 h 96"/>
                <a:gd name="T38" fmla="*/ 96 w 96"/>
                <a:gd name="T39" fmla="*/ 24 h 96"/>
                <a:gd name="T40" fmla="*/ 72 w 96"/>
                <a:gd name="T41" fmla="*/ 24 h 96"/>
                <a:gd name="T42" fmla="*/ 68 w 96"/>
                <a:gd name="T43" fmla="*/ 17 h 96"/>
                <a:gd name="T44" fmla="*/ 72 w 96"/>
                <a:gd name="T45" fmla="*/ 10 h 96"/>
                <a:gd name="T46" fmla="*/ 60 w 96"/>
                <a:gd name="T47" fmla="*/ 0 h 96"/>
                <a:gd name="T48" fmla="*/ 48 w 96"/>
                <a:gd name="T49" fmla="*/ 10 h 96"/>
                <a:gd name="T50" fmla="*/ 52 w 96"/>
                <a:gd name="T51" fmla="*/ 17 h 96"/>
                <a:gd name="T52" fmla="*/ 48 w 96"/>
                <a:gd name="T53" fmla="*/ 24 h 96"/>
                <a:gd name="T54" fmla="*/ 24 w 96"/>
                <a:gd name="T55" fmla="*/ 24 h 96"/>
                <a:gd name="T56" fmla="*/ 24 w 96"/>
                <a:gd name="T57" fmla="*/ 48 h 96"/>
                <a:gd name="T58" fmla="*/ 17 w 96"/>
                <a:gd name="T59" fmla="*/ 52 h 96"/>
                <a:gd name="T60" fmla="*/ 10 w 96"/>
                <a:gd name="T61" fmla="*/ 48 h 96"/>
                <a:gd name="T62" fmla="*/ 0 w 96"/>
                <a:gd name="T63" fmla="*/ 60 h 96"/>
                <a:gd name="T64" fmla="*/ 10 w 96"/>
                <a:gd name="T65" fmla="*/ 7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6" h="96">
                  <a:moveTo>
                    <a:pt x="10" y="72"/>
                  </a:moveTo>
                  <a:cubicBezTo>
                    <a:pt x="14" y="72"/>
                    <a:pt x="15" y="70"/>
                    <a:pt x="17" y="68"/>
                  </a:cubicBezTo>
                  <a:cubicBezTo>
                    <a:pt x="20" y="65"/>
                    <a:pt x="24" y="66"/>
                    <a:pt x="24" y="72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54" y="96"/>
                    <a:pt x="55" y="92"/>
                    <a:pt x="52" y="89"/>
                  </a:cubicBezTo>
                  <a:cubicBezTo>
                    <a:pt x="50" y="87"/>
                    <a:pt x="48" y="86"/>
                    <a:pt x="48" y="82"/>
                  </a:cubicBezTo>
                  <a:cubicBezTo>
                    <a:pt x="48" y="78"/>
                    <a:pt x="52" y="72"/>
                    <a:pt x="60" y="72"/>
                  </a:cubicBezTo>
                  <a:cubicBezTo>
                    <a:pt x="68" y="72"/>
                    <a:pt x="72" y="78"/>
                    <a:pt x="72" y="82"/>
                  </a:cubicBezTo>
                  <a:cubicBezTo>
                    <a:pt x="72" y="86"/>
                    <a:pt x="70" y="87"/>
                    <a:pt x="68" y="89"/>
                  </a:cubicBezTo>
                  <a:cubicBezTo>
                    <a:pt x="65" y="92"/>
                    <a:pt x="66" y="96"/>
                    <a:pt x="72" y="96"/>
                  </a:cubicBezTo>
                  <a:cubicBezTo>
                    <a:pt x="96" y="96"/>
                    <a:pt x="96" y="96"/>
                    <a:pt x="96" y="96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66"/>
                    <a:pt x="92" y="65"/>
                    <a:pt x="89" y="68"/>
                  </a:cubicBezTo>
                  <a:cubicBezTo>
                    <a:pt x="87" y="70"/>
                    <a:pt x="86" y="72"/>
                    <a:pt x="82" y="72"/>
                  </a:cubicBezTo>
                  <a:cubicBezTo>
                    <a:pt x="78" y="72"/>
                    <a:pt x="72" y="68"/>
                    <a:pt x="72" y="60"/>
                  </a:cubicBezTo>
                  <a:cubicBezTo>
                    <a:pt x="72" y="52"/>
                    <a:pt x="78" y="48"/>
                    <a:pt x="82" y="48"/>
                  </a:cubicBezTo>
                  <a:cubicBezTo>
                    <a:pt x="86" y="48"/>
                    <a:pt x="87" y="50"/>
                    <a:pt x="89" y="52"/>
                  </a:cubicBezTo>
                  <a:cubicBezTo>
                    <a:pt x="92" y="55"/>
                    <a:pt x="96" y="54"/>
                    <a:pt x="96" y="48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66" y="24"/>
                    <a:pt x="65" y="20"/>
                    <a:pt x="68" y="17"/>
                  </a:cubicBezTo>
                  <a:cubicBezTo>
                    <a:pt x="70" y="15"/>
                    <a:pt x="72" y="14"/>
                    <a:pt x="72" y="10"/>
                  </a:cubicBezTo>
                  <a:cubicBezTo>
                    <a:pt x="72" y="6"/>
                    <a:pt x="68" y="0"/>
                    <a:pt x="60" y="0"/>
                  </a:cubicBezTo>
                  <a:cubicBezTo>
                    <a:pt x="52" y="0"/>
                    <a:pt x="48" y="6"/>
                    <a:pt x="48" y="10"/>
                  </a:cubicBezTo>
                  <a:cubicBezTo>
                    <a:pt x="48" y="14"/>
                    <a:pt x="50" y="15"/>
                    <a:pt x="52" y="17"/>
                  </a:cubicBezTo>
                  <a:cubicBezTo>
                    <a:pt x="55" y="20"/>
                    <a:pt x="54" y="24"/>
                    <a:pt x="48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" y="54"/>
                    <a:pt x="20" y="55"/>
                    <a:pt x="17" y="52"/>
                  </a:cubicBezTo>
                  <a:cubicBezTo>
                    <a:pt x="15" y="50"/>
                    <a:pt x="14" y="48"/>
                    <a:pt x="10" y="48"/>
                  </a:cubicBezTo>
                  <a:cubicBezTo>
                    <a:pt x="6" y="48"/>
                    <a:pt x="0" y="52"/>
                    <a:pt x="0" y="60"/>
                  </a:cubicBezTo>
                  <a:cubicBezTo>
                    <a:pt x="0" y="68"/>
                    <a:pt x="6" y="72"/>
                    <a:pt x="10" y="72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84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9479" y="158693"/>
            <a:ext cx="10520363" cy="762217"/>
          </a:xfrm>
        </p:spPr>
        <p:txBody>
          <a:bodyPr/>
          <a:lstStyle/>
          <a:p>
            <a:pPr algn="l"/>
            <a:r>
              <a:rPr lang="zh-CN" altLang="en-US" kern="0" dirty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计算能力：全栈全场景</a:t>
            </a:r>
            <a:r>
              <a:rPr lang="en-US" altLang="zh-CN" kern="0" dirty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AI</a:t>
            </a:r>
            <a:r>
              <a:rPr lang="zh-CN" altLang="en-US" kern="0" dirty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解决方案</a:t>
            </a: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xmlns="" id="{6F7B782F-4FA1-47D2-9B13-65F56B90E033}"/>
              </a:ext>
            </a:extLst>
          </p:cNvPr>
          <p:cNvSpPr/>
          <p:nvPr/>
        </p:nvSpPr>
        <p:spPr>
          <a:xfrm>
            <a:off x="2109927" y="1290600"/>
            <a:ext cx="8976141" cy="740913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xmlns="" id="{D52729FC-836E-48F4-AA29-65CE847878B0}"/>
              </a:ext>
            </a:extLst>
          </p:cNvPr>
          <p:cNvSpPr/>
          <p:nvPr/>
        </p:nvSpPr>
        <p:spPr>
          <a:xfrm>
            <a:off x="2109927" y="2178837"/>
            <a:ext cx="8976141" cy="785734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xmlns="" id="{203F83FC-98EC-4171-8AAE-16DFC8B4ABBF}"/>
              </a:ext>
            </a:extLst>
          </p:cNvPr>
          <p:cNvSpPr/>
          <p:nvPr/>
        </p:nvSpPr>
        <p:spPr>
          <a:xfrm>
            <a:off x="2109927" y="3116382"/>
            <a:ext cx="8976141" cy="746110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xmlns="" id="{9BF52C4B-8704-4A5C-8FBC-2F70FD0FCCA2}"/>
              </a:ext>
            </a:extLst>
          </p:cNvPr>
          <p:cNvSpPr/>
          <p:nvPr/>
        </p:nvSpPr>
        <p:spPr>
          <a:xfrm>
            <a:off x="2109927" y="4024685"/>
            <a:ext cx="8976141" cy="1633075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zh-CN" altLang="en-US" sz="140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5" name="Ascend-Nano"/>
          <p:cNvSpPr txBox="1"/>
          <p:nvPr/>
        </p:nvSpPr>
        <p:spPr>
          <a:xfrm>
            <a:off x="2987509" y="2361420"/>
            <a:ext cx="1639577" cy="329477"/>
          </a:xfrm>
          <a:prstGeom prst="rect">
            <a:avLst/>
          </a:prstGeom>
          <a:noFill/>
          <a:ln w="63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11997" rIns="0" bIns="11997" anchor="t"/>
          <a:lstStyle>
            <a:defPPr>
              <a:defRPr lang="zh-CN"/>
            </a:defPPr>
            <a:lvl1pPr algn="ctr" defTabSz="194983" hangingPunct="0">
              <a:defRPr sz="702" b="0" kern="0">
                <a:solidFill>
                  <a:srgbClr val="FFFFFF"/>
                </a:solidFill>
                <a:latin typeface="+mn-ea"/>
              </a:defRPr>
            </a:lvl1pPr>
          </a:lstStyle>
          <a:p>
            <a:pPr algn="l" defTabSz="287824">
              <a:defRPr sz="2800">
                <a:solidFill>
                  <a:srgbClr val="EE220C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1800" b="1" u="sng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MindSpore</a:t>
            </a:r>
            <a:endParaRPr lang="en-US" altLang="zh-CN" sz="18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6" name="Ascend-Nano"/>
          <p:cNvSpPr txBox="1"/>
          <p:nvPr/>
        </p:nvSpPr>
        <p:spPr>
          <a:xfrm>
            <a:off x="2969284" y="1511295"/>
            <a:ext cx="1387647" cy="333756"/>
          </a:xfrm>
          <a:prstGeom prst="rect">
            <a:avLst/>
          </a:prstGeom>
          <a:noFill/>
          <a:ln w="63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11997" rIns="0" bIns="11997" anchor="t"/>
          <a:lstStyle>
            <a:defPPr>
              <a:defRPr lang="zh-CN"/>
            </a:defPPr>
            <a:lvl1pPr algn="ctr" defTabSz="194983" hangingPunct="0">
              <a:defRPr sz="702" b="0" kern="0">
                <a:solidFill>
                  <a:srgbClr val="FFFFFF"/>
                </a:solidFill>
                <a:latin typeface="+mn-ea"/>
              </a:defRPr>
            </a:lvl1pPr>
          </a:lstStyle>
          <a:p>
            <a:pPr algn="l" defTabSz="287824">
              <a:defRPr sz="2800">
                <a:solidFill>
                  <a:srgbClr val="EE220C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1800" b="1" u="sng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ModelArts</a:t>
            </a:r>
            <a:endParaRPr lang="en-US" altLang="zh-CN" sz="16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8" name="Ascend-Nano"/>
          <p:cNvSpPr txBox="1"/>
          <p:nvPr/>
        </p:nvSpPr>
        <p:spPr>
          <a:xfrm>
            <a:off x="2970357" y="3283838"/>
            <a:ext cx="1091048" cy="347944"/>
          </a:xfrm>
          <a:prstGeom prst="rect">
            <a:avLst/>
          </a:prstGeom>
          <a:noFill/>
          <a:ln w="63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11997" rIns="0" bIns="11997" anchor="t"/>
          <a:lstStyle>
            <a:defPPr>
              <a:defRPr lang="zh-CN"/>
            </a:defPPr>
            <a:lvl1pPr algn="ctr" defTabSz="194983" hangingPunct="0">
              <a:defRPr sz="702" b="0" kern="0">
                <a:solidFill>
                  <a:srgbClr val="FFFFFF"/>
                </a:solidFill>
                <a:latin typeface="+mn-ea"/>
              </a:defRPr>
            </a:lvl1pPr>
          </a:lstStyle>
          <a:p>
            <a:pPr algn="l" defTabSz="287824">
              <a:defRPr sz="2800">
                <a:solidFill>
                  <a:srgbClr val="EE220C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1800" b="1" u="sng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CANN</a:t>
            </a:r>
            <a:r>
              <a:rPr lang="en-US" altLang="zh-CN" sz="1800" b="1" u="sng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*</a:t>
            </a:r>
            <a:endParaRPr lang="en-US" altLang="zh-CN" sz="16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0" name="芯片使能"/>
          <p:cNvSpPr txBox="1"/>
          <p:nvPr/>
        </p:nvSpPr>
        <p:spPr>
          <a:xfrm>
            <a:off x="879479" y="5106842"/>
            <a:ext cx="1234213" cy="2154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defPPr>
              <a:defRPr lang="zh-CN"/>
            </a:defPPr>
            <a:lvl1pPr algn="ctr" defTabSz="903164" hangingPunct="0">
              <a:defRPr sz="700" b="0" kern="0">
                <a:solidFill>
                  <a:schemeClr val="bg1"/>
                </a:solidFill>
                <a:latin typeface="+mn-ea"/>
                <a:cs typeface="FZLanTingHei-M-GBK"/>
              </a:defRPr>
            </a:lvl1pPr>
          </a:lstStyle>
          <a:p>
            <a:r>
              <a:rPr lang="zh-CN" altLang="en-US" sz="1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芯片</a:t>
            </a:r>
          </a:p>
        </p:txBody>
      </p:sp>
      <p:sp>
        <p:nvSpPr>
          <p:cNvPr id="81" name="Ascend-Nano"/>
          <p:cNvSpPr txBox="1"/>
          <p:nvPr/>
        </p:nvSpPr>
        <p:spPr>
          <a:xfrm>
            <a:off x="4630412" y="3442078"/>
            <a:ext cx="3692567" cy="413449"/>
          </a:xfrm>
          <a:prstGeom prst="rect">
            <a:avLst/>
          </a:prstGeom>
          <a:noFill/>
          <a:ln w="63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11997" rIns="0" bIns="11997" anchor="ctr"/>
          <a:lstStyle>
            <a:defPPr>
              <a:defRPr lang="zh-CN"/>
            </a:defPPr>
            <a:lvl1pPr algn="ctr" defTabSz="194983" hangingPunct="0">
              <a:defRPr sz="702" b="0" kern="0">
                <a:solidFill>
                  <a:srgbClr val="FFFFFF"/>
                </a:solidFill>
                <a:latin typeface="+mn-ea"/>
              </a:defRPr>
            </a:lvl1pPr>
          </a:lstStyle>
          <a:p>
            <a:pPr algn="l" defTabSz="287824">
              <a:defRPr sz="2800">
                <a:solidFill>
                  <a:srgbClr val="EE220C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应对不断增长的算子</a:t>
            </a:r>
            <a:r>
              <a:rPr lang="zh-CN" altLang="en-US" sz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多样性，开发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效率提升</a:t>
            </a: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3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倍</a:t>
            </a:r>
            <a:endParaRPr lang="en-US" altLang="zh-CN" sz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2" name="Ascend-Nano"/>
          <p:cNvSpPr txBox="1"/>
          <p:nvPr/>
        </p:nvSpPr>
        <p:spPr>
          <a:xfrm>
            <a:off x="4675535" y="2509486"/>
            <a:ext cx="3655330" cy="406944"/>
          </a:xfrm>
          <a:prstGeom prst="rect">
            <a:avLst/>
          </a:prstGeom>
          <a:noFill/>
          <a:ln w="63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11997" rIns="0" bIns="11997" anchor="ctr"/>
          <a:lstStyle>
            <a:defPPr>
              <a:defRPr lang="zh-CN"/>
            </a:defPPr>
            <a:lvl1pPr algn="ctr" defTabSz="194983" hangingPunct="0">
              <a:defRPr sz="702" b="0" kern="0">
                <a:solidFill>
                  <a:srgbClr val="FFFFFF"/>
                </a:solidFill>
                <a:latin typeface="+mn-ea"/>
              </a:defRPr>
            </a:lvl1pPr>
          </a:lstStyle>
          <a:p>
            <a:pPr algn="l" defTabSz="287824">
              <a:defRPr sz="2800">
                <a:solidFill>
                  <a:srgbClr val="EE220C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降低核心代码量</a:t>
            </a: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20%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，效率整体提升</a:t>
            </a: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50%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以上</a:t>
            </a:r>
          </a:p>
        </p:txBody>
      </p:sp>
      <p:sp>
        <p:nvSpPr>
          <p:cNvPr id="83" name="矩形 82"/>
          <p:cNvSpPr/>
          <p:nvPr/>
        </p:nvSpPr>
        <p:spPr>
          <a:xfrm>
            <a:off x="4666014" y="4072073"/>
            <a:ext cx="39927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基于统一、可扩展架构的系列化</a:t>
            </a:r>
            <a:r>
              <a:rPr lang="en-US" altLang="zh-CN" sz="1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AI IP</a:t>
            </a:r>
            <a:r>
              <a:rPr lang="zh-CN" altLang="en-US" sz="1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和芯片</a:t>
            </a:r>
            <a:endParaRPr lang="en-US" altLang="zh-CN" sz="14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4" name="Ascend-Nano"/>
          <p:cNvSpPr txBox="1"/>
          <p:nvPr/>
        </p:nvSpPr>
        <p:spPr>
          <a:xfrm>
            <a:off x="4618509" y="1492861"/>
            <a:ext cx="2875556" cy="379603"/>
          </a:xfrm>
          <a:prstGeom prst="rect">
            <a:avLst/>
          </a:prstGeom>
          <a:noFill/>
          <a:ln w="63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11997" rIns="0" bIns="11997" anchor="ctr"/>
          <a:lstStyle>
            <a:defPPr>
              <a:defRPr lang="zh-CN"/>
            </a:defPPr>
            <a:lvl1pPr algn="ctr" defTabSz="194983" hangingPunct="0">
              <a:defRPr sz="702" b="0" kern="0">
                <a:solidFill>
                  <a:srgbClr val="FFFFFF"/>
                </a:solidFill>
                <a:latin typeface="+mn-ea"/>
              </a:defRPr>
            </a:lvl1pPr>
          </a:lstStyle>
          <a:p>
            <a:pPr algn="l" defTabSz="287824">
              <a:defRPr sz="2800">
                <a:solidFill>
                  <a:srgbClr val="EE220C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全流程服务，分层</a:t>
            </a: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API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和预集成方案</a:t>
            </a:r>
            <a:endParaRPr lang="en-US" altLang="zh-CN" sz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0" name="Ascend-Nano"/>
          <p:cNvSpPr txBox="1"/>
          <p:nvPr/>
        </p:nvSpPr>
        <p:spPr>
          <a:xfrm>
            <a:off x="9203510" y="4591296"/>
            <a:ext cx="921945" cy="241163"/>
          </a:xfrm>
          <a:prstGeom prst="rect">
            <a:avLst/>
          </a:prstGeom>
          <a:noFill/>
          <a:ln w="63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11997" rIns="0" bIns="11997" anchor="ctr"/>
          <a:lstStyle>
            <a:defPPr>
              <a:defRPr lang="zh-CN"/>
            </a:defPPr>
            <a:lvl1pPr algn="ctr" defTabSz="194983" hangingPunct="0">
              <a:defRPr sz="702" b="0" kern="0">
                <a:solidFill>
                  <a:srgbClr val="FFFFFF"/>
                </a:solidFill>
                <a:latin typeface="+mn-ea"/>
              </a:defRPr>
            </a:lvl1pPr>
          </a:lstStyle>
          <a:p>
            <a:pPr algn="l" defTabSz="194977">
              <a:defRPr/>
            </a:pPr>
            <a:r>
              <a:rPr lang="zh-CN" altLang="en-US" sz="1400" u="sng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云服务</a:t>
            </a:r>
            <a:endParaRPr lang="en-US" altLang="zh-CN" sz="1400" u="sng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1" name="Ascend-Nano"/>
          <p:cNvSpPr txBox="1"/>
          <p:nvPr/>
        </p:nvSpPr>
        <p:spPr>
          <a:xfrm>
            <a:off x="6080986" y="4611014"/>
            <a:ext cx="921945" cy="241163"/>
          </a:xfrm>
          <a:prstGeom prst="rect">
            <a:avLst/>
          </a:prstGeom>
          <a:noFill/>
          <a:ln w="63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11997" rIns="0" bIns="11997" anchor="ctr"/>
          <a:lstStyle>
            <a:defPPr>
              <a:defRPr lang="zh-CN"/>
            </a:defPPr>
            <a:lvl1pPr algn="ctr" defTabSz="194983" hangingPunct="0">
              <a:defRPr sz="702" b="0" kern="0">
                <a:solidFill>
                  <a:srgbClr val="FFFFFF"/>
                </a:solidFill>
                <a:latin typeface="+mn-ea"/>
              </a:defRPr>
            </a:lvl1pPr>
          </a:lstStyle>
          <a:p>
            <a:pPr algn="l" defTabSz="194977">
              <a:defRPr/>
            </a:pPr>
            <a:r>
              <a:rPr lang="zh-CN" altLang="en-US" sz="1400" u="sng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边缘计算</a:t>
            </a:r>
            <a:endParaRPr lang="en-US" altLang="zh-CN" sz="1400" u="sng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2" name="Ascend-Nano"/>
          <p:cNvSpPr txBox="1"/>
          <p:nvPr/>
        </p:nvSpPr>
        <p:spPr>
          <a:xfrm>
            <a:off x="2992930" y="4600882"/>
            <a:ext cx="921945" cy="241163"/>
          </a:xfrm>
          <a:prstGeom prst="rect">
            <a:avLst/>
          </a:prstGeom>
          <a:noFill/>
          <a:ln w="63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11997" rIns="0" bIns="11997" anchor="ctr"/>
          <a:lstStyle>
            <a:defPPr>
              <a:defRPr lang="zh-CN"/>
            </a:defPPr>
            <a:lvl1pPr algn="ctr" defTabSz="194983" hangingPunct="0">
              <a:defRPr sz="702" b="0" kern="0">
                <a:solidFill>
                  <a:srgbClr val="FFFFFF"/>
                </a:solidFill>
                <a:latin typeface="+mn-ea"/>
              </a:defRPr>
            </a:lvl1pPr>
          </a:lstStyle>
          <a:p>
            <a:pPr algn="l" defTabSz="194977">
              <a:defRPr/>
            </a:pPr>
            <a:r>
              <a:rPr lang="zh-CN" altLang="en-US" sz="1400" u="sng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终端设备</a:t>
            </a:r>
            <a:endParaRPr lang="en-US" altLang="zh-CN" sz="1400" u="sng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93" name="直接连接符 92"/>
          <p:cNvCxnSpPr/>
          <p:nvPr/>
        </p:nvCxnSpPr>
        <p:spPr>
          <a:xfrm>
            <a:off x="5316809" y="4553357"/>
            <a:ext cx="0" cy="953995"/>
          </a:xfrm>
          <a:prstGeom prst="line">
            <a:avLst/>
          </a:prstGeom>
          <a:ln>
            <a:solidFill>
              <a:schemeClr val="bg1">
                <a:lumMod val="5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/>
          <p:cNvCxnSpPr/>
          <p:nvPr/>
        </p:nvCxnSpPr>
        <p:spPr>
          <a:xfrm>
            <a:off x="8067316" y="5069636"/>
            <a:ext cx="0" cy="469819"/>
          </a:xfrm>
          <a:prstGeom prst="line">
            <a:avLst/>
          </a:prstGeom>
          <a:ln>
            <a:solidFill>
              <a:schemeClr val="bg1">
                <a:lumMod val="5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12nm FFC"/>
          <p:cNvSpPr txBox="1"/>
          <p:nvPr/>
        </p:nvSpPr>
        <p:spPr>
          <a:xfrm>
            <a:off x="2338826" y="5258763"/>
            <a:ext cx="3007111" cy="19902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399" tIns="25399" rIns="25399" bIns="25399" anchor="t">
            <a:spAutoFit/>
          </a:bodyPr>
          <a:lstStyle>
            <a:lvl1pPr algn="r" defTabSz="903164">
              <a:lnSpc>
                <a:spcPct val="80000"/>
              </a:lnSpc>
              <a:spcBef>
                <a:spcPts val="400"/>
              </a:spcBef>
              <a:defRPr sz="2800" b="0">
                <a:latin typeface="Akkurat Pro"/>
                <a:ea typeface="Akkurat Pro"/>
                <a:cs typeface="Akkurat Pro"/>
                <a:sym typeface="Akkurat Pro"/>
              </a:defRPr>
            </a:lvl1pPr>
          </a:lstStyle>
          <a:p>
            <a:pPr algn="l"/>
            <a:r>
              <a:rPr lang="zh-CN" altLang="en-US" sz="12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摄像头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、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TV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、</a:t>
            </a:r>
            <a:r>
              <a:rPr lang="en-US" altLang="zh-CN" sz="12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VR</a:t>
            </a:r>
            <a:r>
              <a:rPr lang="zh-CN" altLang="en-US" sz="12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、车机、机器人</a:t>
            </a:r>
            <a:r>
              <a:rPr lang="en-US" sz="12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…</a:t>
            </a:r>
            <a:endParaRPr lang="en-US" sz="1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6" name="12nm FFC"/>
          <p:cNvSpPr txBox="1"/>
          <p:nvPr/>
        </p:nvSpPr>
        <p:spPr>
          <a:xfrm>
            <a:off x="5804194" y="5258762"/>
            <a:ext cx="2010974" cy="19902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399" tIns="25399" rIns="25399" bIns="25399" anchor="t">
            <a:spAutoFit/>
          </a:bodyPr>
          <a:lstStyle>
            <a:lvl1pPr algn="r" defTabSz="903164">
              <a:lnSpc>
                <a:spcPct val="80000"/>
              </a:lnSpc>
              <a:spcBef>
                <a:spcPts val="400"/>
              </a:spcBef>
              <a:defRPr sz="2800" b="0">
                <a:latin typeface="Akkurat Pro"/>
                <a:ea typeface="Akkurat Pro"/>
                <a:cs typeface="Akkurat Pro"/>
                <a:sym typeface="Akkurat Pro"/>
              </a:defRPr>
            </a:lvl1pPr>
          </a:lstStyle>
          <a:p>
            <a:pPr algn="l"/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汽车、边缘计算服务器</a:t>
            </a:r>
            <a:r>
              <a:rPr 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…</a:t>
            </a:r>
          </a:p>
        </p:txBody>
      </p:sp>
      <p:sp>
        <p:nvSpPr>
          <p:cNvPr id="97" name="12nm FFC"/>
          <p:cNvSpPr txBox="1"/>
          <p:nvPr/>
        </p:nvSpPr>
        <p:spPr>
          <a:xfrm>
            <a:off x="8728658" y="5258763"/>
            <a:ext cx="1693910" cy="19902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399" tIns="25399" rIns="25399" bIns="25399" anchor="t">
            <a:spAutoFit/>
          </a:bodyPr>
          <a:lstStyle>
            <a:lvl1pPr algn="r" defTabSz="903164">
              <a:lnSpc>
                <a:spcPct val="80000"/>
              </a:lnSpc>
              <a:spcBef>
                <a:spcPts val="400"/>
              </a:spcBef>
              <a:defRPr sz="2800" b="0">
                <a:latin typeface="Akkurat Pro"/>
                <a:ea typeface="Akkurat Pro"/>
                <a:cs typeface="Akkurat Pro"/>
                <a:sym typeface="Akkurat Pro"/>
              </a:defRPr>
            </a:lvl1pPr>
          </a:lstStyle>
          <a:p>
            <a:pPr algn="l"/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数据中心</a:t>
            </a:r>
            <a:r>
              <a:rPr 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…</a:t>
            </a:r>
          </a:p>
        </p:txBody>
      </p:sp>
      <p:sp>
        <p:nvSpPr>
          <p:cNvPr id="98" name="Ascend-Nano"/>
          <p:cNvSpPr txBox="1"/>
          <p:nvPr/>
        </p:nvSpPr>
        <p:spPr>
          <a:xfrm>
            <a:off x="4675535" y="2299453"/>
            <a:ext cx="3655330" cy="251266"/>
          </a:xfrm>
          <a:prstGeom prst="rect">
            <a:avLst/>
          </a:prstGeom>
          <a:noFill/>
          <a:ln w="63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11997" rIns="0" bIns="11997" anchor="t"/>
          <a:lstStyle>
            <a:defPPr>
              <a:defRPr lang="zh-CN"/>
            </a:defPPr>
            <a:lvl1pPr algn="ctr" defTabSz="194983" hangingPunct="0">
              <a:defRPr sz="702" b="0" kern="0">
                <a:solidFill>
                  <a:srgbClr val="FFFFFF"/>
                </a:solidFill>
                <a:latin typeface="+mn-ea"/>
              </a:defRPr>
            </a:lvl1pPr>
          </a:lstStyle>
          <a:p>
            <a:pPr algn="l" defTabSz="287824">
              <a:defRPr sz="2800">
                <a:solidFill>
                  <a:srgbClr val="EE220C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支持端、边、云独立的和协同的统一训练和推理框架</a:t>
            </a:r>
            <a:endParaRPr lang="en-US" altLang="zh-CN" sz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0" name="12nm FFC"/>
          <p:cNvSpPr txBox="1"/>
          <p:nvPr/>
        </p:nvSpPr>
        <p:spPr>
          <a:xfrm>
            <a:off x="5421408" y="5805382"/>
            <a:ext cx="1571920" cy="2482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399" tIns="25399" rIns="25399" bIns="25399" anchor="t">
            <a:spAutoFit/>
          </a:bodyPr>
          <a:lstStyle>
            <a:lvl1pPr algn="r" defTabSz="903164">
              <a:lnSpc>
                <a:spcPct val="80000"/>
              </a:lnSpc>
              <a:spcBef>
                <a:spcPts val="400"/>
              </a:spcBef>
              <a:defRPr sz="2800" b="0">
                <a:latin typeface="Akkurat Pro"/>
                <a:ea typeface="Akkurat Pro"/>
                <a:cs typeface="Akkurat Pro"/>
                <a:sym typeface="Akkurat Pro"/>
              </a:defRPr>
            </a:lvl1pPr>
          </a:lstStyle>
          <a:p>
            <a:pPr algn="ctr"/>
            <a:r>
              <a: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全场景</a:t>
            </a:r>
            <a:endParaRPr lang="zh-CN" altLang="en-US" sz="1400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1" name="12nm FFC"/>
          <p:cNvSpPr txBox="1"/>
          <p:nvPr/>
        </p:nvSpPr>
        <p:spPr>
          <a:xfrm>
            <a:off x="11352171" y="3112911"/>
            <a:ext cx="250656" cy="7464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399" tIns="25399" rIns="25399" bIns="25399" anchor="t">
            <a:spAutoFit/>
          </a:bodyPr>
          <a:lstStyle>
            <a:lvl1pPr algn="r" defTabSz="903164">
              <a:lnSpc>
                <a:spcPct val="80000"/>
              </a:lnSpc>
              <a:spcBef>
                <a:spcPts val="400"/>
              </a:spcBef>
              <a:defRPr sz="2800" b="0">
                <a:latin typeface="Akkurat Pro"/>
                <a:ea typeface="Akkurat Pro"/>
                <a:cs typeface="Akkurat Pro"/>
                <a:sym typeface="Akkurat Pro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全栈</a:t>
            </a:r>
            <a:endParaRPr lang="en-US" altLang="zh-CN" sz="16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02" name="组合 101"/>
          <p:cNvGrpSpPr/>
          <p:nvPr/>
        </p:nvGrpSpPr>
        <p:grpSpPr>
          <a:xfrm>
            <a:off x="7603926" y="4513714"/>
            <a:ext cx="842431" cy="700850"/>
            <a:chOff x="2888264" y="5179987"/>
            <a:chExt cx="842431" cy="700850"/>
          </a:xfrm>
        </p:grpSpPr>
        <p:grpSp>
          <p:nvGrpSpPr>
            <p:cNvPr id="103" name="组合 102">
              <a:extLst>
                <a:ext uri="{FF2B5EF4-FFF2-40B4-BE49-F238E27FC236}">
                  <a16:creationId xmlns:a16="http://schemas.microsoft.com/office/drawing/2014/main" xmlns="" id="{E239B08E-AA39-40A1-9520-A477F2F9EACB}"/>
                </a:ext>
              </a:extLst>
            </p:cNvPr>
            <p:cNvGrpSpPr/>
            <p:nvPr/>
          </p:nvGrpSpPr>
          <p:grpSpPr>
            <a:xfrm>
              <a:off x="2888264" y="5179987"/>
              <a:ext cx="842431" cy="700850"/>
              <a:chOff x="13537343" y="1516428"/>
              <a:chExt cx="4371090" cy="3636474"/>
            </a:xfrm>
          </p:grpSpPr>
          <p:pic>
            <p:nvPicPr>
              <p:cNvPr id="105" name="图片 21" descr="图片 21">
                <a:extLst>
                  <a:ext uri="{FF2B5EF4-FFF2-40B4-BE49-F238E27FC236}">
                    <a16:creationId xmlns:a16="http://schemas.microsoft.com/office/drawing/2014/main" xmlns="" id="{6CE6D631-C458-4499-92B5-1B5D4301BF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5744" t="20102" r="29763" b="14024"/>
              <a:stretch>
                <a:fillRect/>
              </a:stretch>
            </p:blipFill>
            <p:spPr>
              <a:xfrm>
                <a:off x="13537343" y="1516428"/>
                <a:ext cx="4371090" cy="36364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4395" y="23"/>
                    </a:lnTo>
                    <a:lnTo>
                      <a:pt x="7188" y="44"/>
                    </a:lnTo>
                    <a:lnTo>
                      <a:pt x="7152" y="1606"/>
                    </a:lnTo>
                    <a:lnTo>
                      <a:pt x="7116" y="3168"/>
                    </a:lnTo>
                    <a:lnTo>
                      <a:pt x="3558" y="3191"/>
                    </a:lnTo>
                    <a:lnTo>
                      <a:pt x="0" y="3211"/>
                    </a:lnTo>
                    <a:lnTo>
                      <a:pt x="0" y="12406"/>
                    </a:lnTo>
                    <a:lnTo>
                      <a:pt x="0" y="21600"/>
                    </a:lnTo>
                    <a:lnTo>
                      <a:pt x="7693" y="21600"/>
                    </a:lnTo>
                    <a:lnTo>
                      <a:pt x="15386" y="21600"/>
                    </a:lnTo>
                    <a:lnTo>
                      <a:pt x="15405" y="19541"/>
                    </a:lnTo>
                    <a:lnTo>
                      <a:pt x="15424" y="17482"/>
                    </a:lnTo>
                    <a:lnTo>
                      <a:pt x="18513" y="17459"/>
                    </a:lnTo>
                    <a:lnTo>
                      <a:pt x="21600" y="17436"/>
                    </a:lnTo>
                    <a:lnTo>
                      <a:pt x="21600" y="8718"/>
                    </a:lnTo>
                    <a:lnTo>
                      <a:pt x="21600" y="0"/>
                    </a:lnTo>
                    <a:close/>
                  </a:path>
                </a:pathLst>
              </a:custGeom>
              <a:ln w="3175" cap="flat">
                <a:noFill/>
                <a:miter lim="400000"/>
              </a:ln>
              <a:effectLst/>
            </p:spPr>
          </p:pic>
          <p:grpSp>
            <p:nvGrpSpPr>
              <p:cNvPr id="106" name="成组">
                <a:extLst>
                  <a:ext uri="{FF2B5EF4-FFF2-40B4-BE49-F238E27FC236}">
                    <a16:creationId xmlns:a16="http://schemas.microsoft.com/office/drawing/2014/main" xmlns="" id="{B8F4FAF1-B3A1-4290-B2AF-A0EBEA6B667B}"/>
                  </a:ext>
                </a:extLst>
              </p:cNvPr>
              <p:cNvGrpSpPr/>
              <p:nvPr/>
            </p:nvGrpSpPr>
            <p:grpSpPr>
              <a:xfrm>
                <a:off x="13537348" y="2017508"/>
                <a:ext cx="3107492" cy="3135394"/>
                <a:chOff x="-3" y="0"/>
                <a:chExt cx="3198127" cy="3226839"/>
              </a:xfrm>
            </p:grpSpPr>
            <p:sp>
              <p:nvSpPr>
                <p:cNvPr id="107" name="矩形">
                  <a:extLst>
                    <a:ext uri="{FF2B5EF4-FFF2-40B4-BE49-F238E27FC236}">
                      <a16:creationId xmlns:a16="http://schemas.microsoft.com/office/drawing/2014/main" xmlns="" id="{EA0EC52F-1214-4397-B28B-6B6F9F217943}"/>
                    </a:ext>
                  </a:extLst>
                </p:cNvPr>
                <p:cNvSpPr/>
                <p:nvPr/>
              </p:nvSpPr>
              <p:spPr>
                <a:xfrm>
                  <a:off x="-3" y="0"/>
                  <a:ext cx="3198127" cy="32268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434343"/>
                    </a:gs>
                  </a:gsLst>
                  <a:lin ang="2606235" scaled="0"/>
                </a:gradFill>
                <a:ln w="3175" cap="flat">
                  <a:noFill/>
                  <a:miter lim="400000"/>
                </a:ln>
                <a:effectLst/>
              </p:spPr>
              <p:txBody>
                <a:bodyPr wrap="square" lIns="25399" tIns="25399" rIns="25399" bIns="25399" numCol="1" anchor="ctr">
                  <a:noAutofit/>
                </a:bodyPr>
                <a:lstStyle/>
                <a:p>
                  <a:pPr algn="ctr" defTabSz="412738" hangingPunct="0">
                    <a:defRPr sz="2200" b="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485" kern="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8" name="矩形">
                  <a:extLst>
                    <a:ext uri="{FF2B5EF4-FFF2-40B4-BE49-F238E27FC236}">
                      <a16:creationId xmlns:a16="http://schemas.microsoft.com/office/drawing/2014/main" xmlns="" id="{25F3586E-C50C-4BF9-8175-627F22F6AC72}"/>
                    </a:ext>
                  </a:extLst>
                </p:cNvPr>
                <p:cNvSpPr/>
                <p:nvPr/>
              </p:nvSpPr>
              <p:spPr>
                <a:xfrm>
                  <a:off x="380790" y="387730"/>
                  <a:ext cx="2441998" cy="2463922"/>
                </a:xfrm>
                <a:prstGeom prst="rect">
                  <a:avLst/>
                </a:prstGeom>
                <a:gradFill flip="none" rotWithShape="1">
                  <a:gsLst>
                    <a:gs pos="40469">
                      <a:srgbClr val="3E3D3E"/>
                    </a:gs>
                    <a:gs pos="76437">
                      <a:srgbClr val="565656"/>
                    </a:gs>
                    <a:gs pos="100000">
                      <a:srgbClr val="6E6E6E"/>
                    </a:gs>
                  </a:gsLst>
                  <a:path path="shape">
                    <a:fillToRect l="-37827" t="129036" r="137827" b="-29036"/>
                  </a:path>
                </a:gradFill>
                <a:ln w="3175" cap="flat">
                  <a:noFill/>
                  <a:miter lim="400000"/>
                </a:ln>
                <a:effectLst/>
              </p:spPr>
              <p:txBody>
                <a:bodyPr wrap="square" lIns="25399" tIns="25399" rIns="25399" bIns="25399" numCol="1" anchor="ctr">
                  <a:noAutofit/>
                </a:bodyPr>
                <a:lstStyle/>
                <a:p>
                  <a:pPr algn="ctr" defTabSz="412738" hangingPunct="0">
                    <a:defRPr sz="2200" b="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485" kern="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pic>
              <p:nvPicPr>
                <p:cNvPr id="109" name="image12.png" descr="image12.png">
                  <a:extLst>
                    <a:ext uri="{FF2B5EF4-FFF2-40B4-BE49-F238E27FC236}">
                      <a16:creationId xmlns:a16="http://schemas.microsoft.com/office/drawing/2014/main" xmlns="" id="{4D59AA9F-0247-4A4C-A9F0-5434035010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6085" r="6085" b="25603"/>
                <a:stretch/>
              </p:blipFill>
              <p:spPr>
                <a:xfrm>
                  <a:off x="954367" y="1082153"/>
                  <a:ext cx="1929322" cy="1089512"/>
                </a:xfrm>
                <a:prstGeom prst="rect">
                  <a:avLst/>
                </a:prstGeom>
                <a:ln w="3175" cap="flat">
                  <a:noFill/>
                  <a:miter lim="400000"/>
                </a:ln>
                <a:effectLst/>
              </p:spPr>
            </p:pic>
          </p:grpSp>
        </p:grpSp>
        <p:sp>
          <p:nvSpPr>
            <p:cNvPr id="104" name="Ascend-Nano"/>
            <p:cNvSpPr txBox="1"/>
            <p:nvPr/>
          </p:nvSpPr>
          <p:spPr>
            <a:xfrm>
              <a:off x="2888264" y="5624483"/>
              <a:ext cx="572516" cy="221224"/>
            </a:xfrm>
            <a:prstGeom prst="rect">
              <a:avLst/>
            </a:prstGeom>
            <a:noFill/>
            <a:ln w="635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11997" rIns="0" bIns="11997" anchor="ctr"/>
            <a:lstStyle>
              <a:defPPr>
                <a:defRPr lang="zh-CN"/>
              </a:defPPr>
              <a:lvl1pPr algn="ctr" defTabSz="194983" hangingPunct="0">
                <a:defRPr sz="702" b="0" kern="0">
                  <a:solidFill>
                    <a:srgbClr val="FFFFFF"/>
                  </a:solidFill>
                  <a:latin typeface="+mn-ea"/>
                </a:defRPr>
              </a:lvl1pPr>
            </a:lstStyle>
            <a:p>
              <a:pPr defTabSz="194977">
                <a:defRPr/>
              </a:pPr>
              <a:r>
                <a:rPr lang="en-US" altLang="zh-CN" sz="800" i="1" dirty="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Ascend</a:t>
              </a: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3729900" y="4451007"/>
            <a:ext cx="1139033" cy="580907"/>
            <a:chOff x="5142648" y="3224563"/>
            <a:chExt cx="1548629" cy="789801"/>
          </a:xfrm>
        </p:grpSpPr>
        <p:pic>
          <p:nvPicPr>
            <p:cNvPr id="111" name="图片 1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2648" y="3224563"/>
              <a:ext cx="1548629" cy="789801"/>
            </a:xfrm>
            <a:prstGeom prst="rect">
              <a:avLst/>
            </a:prstGeom>
          </p:spPr>
        </p:pic>
        <p:sp>
          <p:nvSpPr>
            <p:cNvPr id="112" name="矩形 5"/>
            <p:cNvSpPr/>
            <p:nvPr/>
          </p:nvSpPr>
          <p:spPr>
            <a:xfrm>
              <a:off x="5893083" y="3353748"/>
              <a:ext cx="484433" cy="538831"/>
            </a:xfrm>
            <a:custGeom>
              <a:avLst/>
              <a:gdLst>
                <a:gd name="connsiteX0" fmla="*/ 0 w 2052438"/>
                <a:gd name="connsiteY0" fmla="*/ 0 h 1954131"/>
                <a:gd name="connsiteX1" fmla="*/ 2052438 w 2052438"/>
                <a:gd name="connsiteY1" fmla="*/ 0 h 1954131"/>
                <a:gd name="connsiteX2" fmla="*/ 2052438 w 2052438"/>
                <a:gd name="connsiteY2" fmla="*/ 1954131 h 1954131"/>
                <a:gd name="connsiteX3" fmla="*/ 0 w 2052438"/>
                <a:gd name="connsiteY3" fmla="*/ 1954131 h 1954131"/>
                <a:gd name="connsiteX4" fmla="*/ 0 w 2052438"/>
                <a:gd name="connsiteY4" fmla="*/ 0 h 1954131"/>
                <a:gd name="connsiteX0" fmla="*/ 0 w 2052438"/>
                <a:gd name="connsiteY0" fmla="*/ 0 h 2236764"/>
                <a:gd name="connsiteX1" fmla="*/ 2052438 w 2052438"/>
                <a:gd name="connsiteY1" fmla="*/ 0 h 2236764"/>
                <a:gd name="connsiteX2" fmla="*/ 2002562 w 2052438"/>
                <a:gd name="connsiteY2" fmla="*/ 2236764 h 2236764"/>
                <a:gd name="connsiteX3" fmla="*/ 0 w 2052438"/>
                <a:gd name="connsiteY3" fmla="*/ 1954131 h 2236764"/>
                <a:gd name="connsiteX4" fmla="*/ 0 w 2052438"/>
                <a:gd name="connsiteY4" fmla="*/ 0 h 2236764"/>
                <a:gd name="connsiteX0" fmla="*/ 16625 w 2069063"/>
                <a:gd name="connsiteY0" fmla="*/ 0 h 2236764"/>
                <a:gd name="connsiteX1" fmla="*/ 2069063 w 2069063"/>
                <a:gd name="connsiteY1" fmla="*/ 0 h 2236764"/>
                <a:gd name="connsiteX2" fmla="*/ 2019187 w 2069063"/>
                <a:gd name="connsiteY2" fmla="*/ 2236764 h 2236764"/>
                <a:gd name="connsiteX3" fmla="*/ 0 w 2069063"/>
                <a:gd name="connsiteY3" fmla="*/ 2103760 h 2236764"/>
                <a:gd name="connsiteX4" fmla="*/ 16625 w 2069063"/>
                <a:gd name="connsiteY4" fmla="*/ 0 h 2236764"/>
                <a:gd name="connsiteX0" fmla="*/ 16625 w 2035813"/>
                <a:gd name="connsiteY0" fmla="*/ 83128 h 2319892"/>
                <a:gd name="connsiteX1" fmla="*/ 2035813 w 2035813"/>
                <a:gd name="connsiteY1" fmla="*/ 0 h 2319892"/>
                <a:gd name="connsiteX2" fmla="*/ 2019187 w 2035813"/>
                <a:gd name="connsiteY2" fmla="*/ 2319892 h 2319892"/>
                <a:gd name="connsiteX3" fmla="*/ 0 w 2035813"/>
                <a:gd name="connsiteY3" fmla="*/ 2186888 h 2319892"/>
                <a:gd name="connsiteX4" fmla="*/ 16625 w 2035813"/>
                <a:gd name="connsiteY4" fmla="*/ 83128 h 2319892"/>
                <a:gd name="connsiteX0" fmla="*/ 0 w 2085690"/>
                <a:gd name="connsiteY0" fmla="*/ 83128 h 2319892"/>
                <a:gd name="connsiteX1" fmla="*/ 2085690 w 2085690"/>
                <a:gd name="connsiteY1" fmla="*/ 0 h 2319892"/>
                <a:gd name="connsiteX2" fmla="*/ 2069064 w 2085690"/>
                <a:gd name="connsiteY2" fmla="*/ 2319892 h 2319892"/>
                <a:gd name="connsiteX3" fmla="*/ 49877 w 2085690"/>
                <a:gd name="connsiteY3" fmla="*/ 2186888 h 2319892"/>
                <a:gd name="connsiteX4" fmla="*/ 0 w 2085690"/>
                <a:gd name="connsiteY4" fmla="*/ 83128 h 2319892"/>
                <a:gd name="connsiteX0" fmla="*/ 0 w 2085690"/>
                <a:gd name="connsiteY0" fmla="*/ 83128 h 2319892"/>
                <a:gd name="connsiteX1" fmla="*/ 2085690 w 2085690"/>
                <a:gd name="connsiteY1" fmla="*/ 0 h 2319892"/>
                <a:gd name="connsiteX2" fmla="*/ 2069064 w 2085690"/>
                <a:gd name="connsiteY2" fmla="*/ 2319892 h 2319892"/>
                <a:gd name="connsiteX3" fmla="*/ 1 w 2085690"/>
                <a:gd name="connsiteY3" fmla="*/ 2170262 h 2319892"/>
                <a:gd name="connsiteX4" fmla="*/ 0 w 2085690"/>
                <a:gd name="connsiteY4" fmla="*/ 83128 h 2319892"/>
                <a:gd name="connsiteX0" fmla="*/ 16624 w 2085689"/>
                <a:gd name="connsiteY0" fmla="*/ 66502 h 2319892"/>
                <a:gd name="connsiteX1" fmla="*/ 2085689 w 2085689"/>
                <a:gd name="connsiteY1" fmla="*/ 0 h 2319892"/>
                <a:gd name="connsiteX2" fmla="*/ 2069063 w 2085689"/>
                <a:gd name="connsiteY2" fmla="*/ 2319892 h 2319892"/>
                <a:gd name="connsiteX3" fmla="*/ 0 w 2085689"/>
                <a:gd name="connsiteY3" fmla="*/ 2170262 h 2319892"/>
                <a:gd name="connsiteX4" fmla="*/ 16624 w 2085689"/>
                <a:gd name="connsiteY4" fmla="*/ 66502 h 2319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5689" h="2319892">
                  <a:moveTo>
                    <a:pt x="16624" y="66502"/>
                  </a:moveTo>
                  <a:lnTo>
                    <a:pt x="2085689" y="0"/>
                  </a:lnTo>
                  <a:lnTo>
                    <a:pt x="2069063" y="2319892"/>
                  </a:lnTo>
                  <a:lnTo>
                    <a:pt x="0" y="2170262"/>
                  </a:lnTo>
                  <a:cubicBezTo>
                    <a:pt x="0" y="1474551"/>
                    <a:pt x="16624" y="762213"/>
                    <a:pt x="16624" y="66502"/>
                  </a:cubicBezTo>
                  <a:close/>
                </a:path>
              </a:pathLst>
            </a:custGeom>
            <a:gradFill>
              <a:gsLst>
                <a:gs pos="58200">
                  <a:srgbClr val="3E3E3E"/>
                </a:gs>
                <a:gs pos="0">
                  <a:srgbClr val="181818"/>
                </a:gs>
                <a:gs pos="100000">
                  <a:srgbClr val="6F6F6F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8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13" name="组合 112"/>
            <p:cNvGrpSpPr/>
            <p:nvPr/>
          </p:nvGrpSpPr>
          <p:grpSpPr>
            <a:xfrm>
              <a:off x="5900462" y="3463192"/>
              <a:ext cx="450339" cy="263838"/>
              <a:chOff x="-773207" y="3040400"/>
              <a:chExt cx="882030" cy="516750"/>
            </a:xfrm>
          </p:grpSpPr>
          <p:sp>
            <p:nvSpPr>
              <p:cNvPr id="114" name="Freeform 5"/>
              <p:cNvSpPr>
                <a:spLocks/>
              </p:cNvSpPr>
              <p:nvPr/>
            </p:nvSpPr>
            <p:spPr bwMode="auto">
              <a:xfrm>
                <a:off x="-773207" y="3470080"/>
                <a:ext cx="126740" cy="87070"/>
              </a:xfrm>
              <a:custGeom>
                <a:avLst/>
                <a:gdLst>
                  <a:gd name="T0" fmla="*/ 0 w 104"/>
                  <a:gd name="T1" fmla="*/ 69 h 71"/>
                  <a:gd name="T2" fmla="*/ 12 w 104"/>
                  <a:gd name="T3" fmla="*/ 34 h 71"/>
                  <a:gd name="T4" fmla="*/ 23 w 104"/>
                  <a:gd name="T5" fmla="*/ 1 h 71"/>
                  <a:gd name="T6" fmla="*/ 40 w 104"/>
                  <a:gd name="T7" fmla="*/ 1 h 71"/>
                  <a:gd name="T8" fmla="*/ 56 w 104"/>
                  <a:gd name="T9" fmla="*/ 2 h 71"/>
                  <a:gd name="T10" fmla="*/ 52 w 104"/>
                  <a:gd name="T11" fmla="*/ 16 h 71"/>
                  <a:gd name="T12" fmla="*/ 47 w 104"/>
                  <a:gd name="T13" fmla="*/ 29 h 71"/>
                  <a:gd name="T14" fmla="*/ 62 w 104"/>
                  <a:gd name="T15" fmla="*/ 30 h 71"/>
                  <a:gd name="T16" fmla="*/ 77 w 104"/>
                  <a:gd name="T17" fmla="*/ 30 h 71"/>
                  <a:gd name="T18" fmla="*/ 82 w 104"/>
                  <a:gd name="T19" fmla="*/ 15 h 71"/>
                  <a:gd name="T20" fmla="*/ 86 w 104"/>
                  <a:gd name="T21" fmla="*/ 0 h 71"/>
                  <a:gd name="T22" fmla="*/ 95 w 104"/>
                  <a:gd name="T23" fmla="*/ 0 h 71"/>
                  <a:gd name="T24" fmla="*/ 104 w 104"/>
                  <a:gd name="T25" fmla="*/ 0 h 71"/>
                  <a:gd name="T26" fmla="*/ 93 w 104"/>
                  <a:gd name="T27" fmla="*/ 35 h 71"/>
                  <a:gd name="T28" fmla="*/ 81 w 104"/>
                  <a:gd name="T29" fmla="*/ 71 h 71"/>
                  <a:gd name="T30" fmla="*/ 72 w 104"/>
                  <a:gd name="T31" fmla="*/ 71 h 71"/>
                  <a:gd name="T32" fmla="*/ 63 w 104"/>
                  <a:gd name="T33" fmla="*/ 71 h 71"/>
                  <a:gd name="T34" fmla="*/ 66 w 104"/>
                  <a:gd name="T35" fmla="*/ 60 h 71"/>
                  <a:gd name="T36" fmla="*/ 58 w 104"/>
                  <a:gd name="T37" fmla="*/ 41 h 71"/>
                  <a:gd name="T38" fmla="*/ 44 w 104"/>
                  <a:gd name="T39" fmla="*/ 41 h 71"/>
                  <a:gd name="T40" fmla="*/ 38 w 104"/>
                  <a:gd name="T41" fmla="*/ 55 h 71"/>
                  <a:gd name="T42" fmla="*/ 33 w 104"/>
                  <a:gd name="T43" fmla="*/ 70 h 71"/>
                  <a:gd name="T44" fmla="*/ 17 w 104"/>
                  <a:gd name="T45" fmla="*/ 70 h 71"/>
                  <a:gd name="T46" fmla="*/ 0 w 104"/>
                  <a:gd name="T47" fmla="*/ 6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4" h="71">
                    <a:moveTo>
                      <a:pt x="0" y="69"/>
                    </a:moveTo>
                    <a:cubicBezTo>
                      <a:pt x="0" y="68"/>
                      <a:pt x="6" y="52"/>
                      <a:pt x="12" y="34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9" y="0"/>
                      <a:pt x="56" y="1"/>
                      <a:pt x="56" y="2"/>
                    </a:cubicBezTo>
                    <a:cubicBezTo>
                      <a:pt x="56" y="3"/>
                      <a:pt x="54" y="9"/>
                      <a:pt x="52" y="16"/>
                    </a:cubicBezTo>
                    <a:cubicBezTo>
                      <a:pt x="49" y="23"/>
                      <a:pt x="47" y="29"/>
                      <a:pt x="47" y="29"/>
                    </a:cubicBezTo>
                    <a:cubicBezTo>
                      <a:pt x="47" y="30"/>
                      <a:pt x="54" y="30"/>
                      <a:pt x="62" y="30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93" y="35"/>
                      <a:pt x="93" y="35"/>
                      <a:pt x="93" y="35"/>
                    </a:cubicBezTo>
                    <a:cubicBezTo>
                      <a:pt x="81" y="71"/>
                      <a:pt x="81" y="71"/>
                      <a:pt x="81" y="71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63" y="71"/>
                      <a:pt x="63" y="71"/>
                      <a:pt x="63" y="71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74" y="39"/>
                      <a:pt x="75" y="41"/>
                      <a:pt x="58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8" y="70"/>
                      <a:pt x="0" y="70"/>
                      <a:pt x="0" y="69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91407" tIns="45703" rIns="91407" bIns="457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8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5" name="Freeform 6"/>
              <p:cNvSpPr>
                <a:spLocks/>
              </p:cNvSpPr>
              <p:nvPr/>
            </p:nvSpPr>
            <p:spPr bwMode="auto">
              <a:xfrm>
                <a:off x="-656255" y="3470080"/>
                <a:ext cx="68522" cy="86039"/>
              </a:xfrm>
              <a:custGeom>
                <a:avLst/>
                <a:gdLst>
                  <a:gd name="T0" fmla="*/ 0 w 56"/>
                  <a:gd name="T1" fmla="*/ 69 h 70"/>
                  <a:gd name="T2" fmla="*/ 11 w 56"/>
                  <a:gd name="T3" fmla="*/ 34 h 70"/>
                  <a:gd name="T4" fmla="*/ 23 w 56"/>
                  <a:gd name="T5" fmla="*/ 0 h 70"/>
                  <a:gd name="T6" fmla="*/ 39 w 56"/>
                  <a:gd name="T7" fmla="*/ 0 h 70"/>
                  <a:gd name="T8" fmla="*/ 55 w 56"/>
                  <a:gd name="T9" fmla="*/ 4 h 70"/>
                  <a:gd name="T10" fmla="*/ 43 w 56"/>
                  <a:gd name="T11" fmla="*/ 39 h 70"/>
                  <a:gd name="T12" fmla="*/ 33 w 56"/>
                  <a:gd name="T13" fmla="*/ 70 h 70"/>
                  <a:gd name="T14" fmla="*/ 17 w 56"/>
                  <a:gd name="T15" fmla="*/ 70 h 70"/>
                  <a:gd name="T16" fmla="*/ 0 w 56"/>
                  <a:gd name="T17" fmla="*/ 6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70">
                    <a:moveTo>
                      <a:pt x="0" y="69"/>
                    </a:moveTo>
                    <a:cubicBezTo>
                      <a:pt x="0" y="68"/>
                      <a:pt x="5" y="52"/>
                      <a:pt x="11" y="34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4" y="0"/>
                      <a:pt x="56" y="1"/>
                      <a:pt x="55" y="4"/>
                    </a:cubicBezTo>
                    <a:cubicBezTo>
                      <a:pt x="54" y="6"/>
                      <a:pt x="49" y="22"/>
                      <a:pt x="43" y="39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8" y="70"/>
                      <a:pt x="0" y="70"/>
                      <a:pt x="0" y="69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91407" tIns="45703" rIns="91407" bIns="457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8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6" name="Freeform 7"/>
              <p:cNvSpPr>
                <a:spLocks/>
              </p:cNvSpPr>
              <p:nvPr/>
            </p:nvSpPr>
            <p:spPr bwMode="auto">
              <a:xfrm>
                <a:off x="-598553" y="3470080"/>
                <a:ext cx="126740" cy="87070"/>
              </a:xfrm>
              <a:custGeom>
                <a:avLst/>
                <a:gdLst>
                  <a:gd name="T0" fmla="*/ 0 w 104"/>
                  <a:gd name="T1" fmla="*/ 68 h 71"/>
                  <a:gd name="T2" fmla="*/ 2 w 104"/>
                  <a:gd name="T3" fmla="*/ 62 h 71"/>
                  <a:gd name="T4" fmla="*/ 33 w 104"/>
                  <a:gd name="T5" fmla="*/ 58 h 71"/>
                  <a:gd name="T6" fmla="*/ 66 w 104"/>
                  <a:gd name="T7" fmla="*/ 52 h 71"/>
                  <a:gd name="T8" fmla="*/ 43 w 104"/>
                  <a:gd name="T9" fmla="*/ 41 h 71"/>
                  <a:gd name="T10" fmla="*/ 14 w 104"/>
                  <a:gd name="T11" fmla="*/ 38 h 71"/>
                  <a:gd name="T12" fmla="*/ 32 w 104"/>
                  <a:gd name="T13" fmla="*/ 5 h 71"/>
                  <a:gd name="T14" fmla="*/ 72 w 104"/>
                  <a:gd name="T15" fmla="*/ 0 h 71"/>
                  <a:gd name="T16" fmla="*/ 104 w 104"/>
                  <a:gd name="T17" fmla="*/ 1 h 71"/>
                  <a:gd name="T18" fmla="*/ 102 w 104"/>
                  <a:gd name="T19" fmla="*/ 8 h 71"/>
                  <a:gd name="T20" fmla="*/ 81 w 104"/>
                  <a:gd name="T21" fmla="*/ 13 h 71"/>
                  <a:gd name="T22" fmla="*/ 49 w 104"/>
                  <a:gd name="T23" fmla="*/ 22 h 71"/>
                  <a:gd name="T24" fmla="*/ 70 w 104"/>
                  <a:gd name="T25" fmla="*/ 30 h 71"/>
                  <a:gd name="T26" fmla="*/ 90 w 104"/>
                  <a:gd name="T27" fmla="*/ 30 h 71"/>
                  <a:gd name="T28" fmla="*/ 90 w 104"/>
                  <a:gd name="T29" fmla="*/ 37 h 71"/>
                  <a:gd name="T30" fmla="*/ 77 w 104"/>
                  <a:gd name="T31" fmla="*/ 63 h 71"/>
                  <a:gd name="T32" fmla="*/ 70 w 104"/>
                  <a:gd name="T33" fmla="*/ 70 h 71"/>
                  <a:gd name="T34" fmla="*/ 35 w 104"/>
                  <a:gd name="T35" fmla="*/ 70 h 71"/>
                  <a:gd name="T36" fmla="*/ 0 w 104"/>
                  <a:gd name="T37" fmla="*/ 6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4" h="71">
                    <a:moveTo>
                      <a:pt x="0" y="68"/>
                    </a:moveTo>
                    <a:cubicBezTo>
                      <a:pt x="0" y="67"/>
                      <a:pt x="1" y="64"/>
                      <a:pt x="2" y="62"/>
                    </a:cubicBezTo>
                    <a:cubicBezTo>
                      <a:pt x="4" y="58"/>
                      <a:pt x="7" y="58"/>
                      <a:pt x="33" y="58"/>
                    </a:cubicBezTo>
                    <a:cubicBezTo>
                      <a:pt x="61" y="58"/>
                      <a:pt x="62" y="58"/>
                      <a:pt x="66" y="52"/>
                    </a:cubicBezTo>
                    <a:cubicBezTo>
                      <a:pt x="74" y="41"/>
                      <a:pt x="73" y="41"/>
                      <a:pt x="43" y="41"/>
                    </a:cubicBezTo>
                    <a:cubicBezTo>
                      <a:pt x="20" y="41"/>
                      <a:pt x="15" y="40"/>
                      <a:pt x="14" y="38"/>
                    </a:cubicBezTo>
                    <a:cubicBezTo>
                      <a:pt x="11" y="30"/>
                      <a:pt x="20" y="13"/>
                      <a:pt x="32" y="5"/>
                    </a:cubicBezTo>
                    <a:cubicBezTo>
                      <a:pt x="39" y="1"/>
                      <a:pt x="41" y="0"/>
                      <a:pt x="72" y="0"/>
                    </a:cubicBezTo>
                    <a:cubicBezTo>
                      <a:pt x="90" y="0"/>
                      <a:pt x="104" y="1"/>
                      <a:pt x="104" y="1"/>
                    </a:cubicBezTo>
                    <a:cubicBezTo>
                      <a:pt x="104" y="2"/>
                      <a:pt x="104" y="5"/>
                      <a:pt x="102" y="8"/>
                    </a:cubicBezTo>
                    <a:cubicBezTo>
                      <a:pt x="100" y="13"/>
                      <a:pt x="100" y="13"/>
                      <a:pt x="81" y="13"/>
                    </a:cubicBezTo>
                    <a:cubicBezTo>
                      <a:pt x="62" y="13"/>
                      <a:pt x="51" y="16"/>
                      <a:pt x="49" y="22"/>
                    </a:cubicBezTo>
                    <a:cubicBezTo>
                      <a:pt x="46" y="29"/>
                      <a:pt x="50" y="30"/>
                      <a:pt x="70" y="30"/>
                    </a:cubicBezTo>
                    <a:cubicBezTo>
                      <a:pt x="90" y="30"/>
                      <a:pt x="90" y="30"/>
                      <a:pt x="90" y="30"/>
                    </a:cubicBezTo>
                    <a:cubicBezTo>
                      <a:pt x="90" y="37"/>
                      <a:pt x="90" y="37"/>
                      <a:pt x="90" y="37"/>
                    </a:cubicBezTo>
                    <a:cubicBezTo>
                      <a:pt x="90" y="46"/>
                      <a:pt x="85" y="56"/>
                      <a:pt x="77" y="63"/>
                    </a:cubicBezTo>
                    <a:cubicBezTo>
                      <a:pt x="70" y="70"/>
                      <a:pt x="70" y="70"/>
                      <a:pt x="70" y="70"/>
                    </a:cubicBezTo>
                    <a:cubicBezTo>
                      <a:pt x="35" y="70"/>
                      <a:pt x="35" y="70"/>
                      <a:pt x="35" y="70"/>
                    </a:cubicBezTo>
                    <a:cubicBezTo>
                      <a:pt x="10" y="71"/>
                      <a:pt x="0" y="70"/>
                      <a:pt x="0" y="6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91407" tIns="45703" rIns="91407" bIns="457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8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7" name="Freeform 8"/>
              <p:cNvSpPr>
                <a:spLocks/>
              </p:cNvSpPr>
              <p:nvPr/>
            </p:nvSpPr>
            <p:spPr bwMode="auto">
              <a:xfrm>
                <a:off x="-481601" y="3470080"/>
                <a:ext cx="67492" cy="86039"/>
              </a:xfrm>
              <a:custGeom>
                <a:avLst/>
                <a:gdLst>
                  <a:gd name="T0" fmla="*/ 0 w 55"/>
                  <a:gd name="T1" fmla="*/ 69 h 70"/>
                  <a:gd name="T2" fmla="*/ 11 w 55"/>
                  <a:gd name="T3" fmla="*/ 34 h 70"/>
                  <a:gd name="T4" fmla="*/ 22 w 55"/>
                  <a:gd name="T5" fmla="*/ 0 h 70"/>
                  <a:gd name="T6" fmla="*/ 39 w 55"/>
                  <a:gd name="T7" fmla="*/ 0 h 70"/>
                  <a:gd name="T8" fmla="*/ 54 w 55"/>
                  <a:gd name="T9" fmla="*/ 4 h 70"/>
                  <a:gd name="T10" fmla="*/ 43 w 55"/>
                  <a:gd name="T11" fmla="*/ 39 h 70"/>
                  <a:gd name="T12" fmla="*/ 33 w 55"/>
                  <a:gd name="T13" fmla="*/ 70 h 70"/>
                  <a:gd name="T14" fmla="*/ 16 w 55"/>
                  <a:gd name="T15" fmla="*/ 70 h 70"/>
                  <a:gd name="T16" fmla="*/ 0 w 55"/>
                  <a:gd name="T17" fmla="*/ 6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70">
                    <a:moveTo>
                      <a:pt x="0" y="69"/>
                    </a:moveTo>
                    <a:cubicBezTo>
                      <a:pt x="0" y="68"/>
                      <a:pt x="5" y="52"/>
                      <a:pt x="11" y="34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4" y="0"/>
                      <a:pt x="55" y="1"/>
                      <a:pt x="54" y="4"/>
                    </a:cubicBezTo>
                    <a:cubicBezTo>
                      <a:pt x="54" y="6"/>
                      <a:pt x="49" y="22"/>
                      <a:pt x="43" y="39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16" y="70"/>
                      <a:pt x="16" y="70"/>
                      <a:pt x="16" y="70"/>
                    </a:cubicBezTo>
                    <a:cubicBezTo>
                      <a:pt x="7" y="70"/>
                      <a:pt x="0" y="70"/>
                      <a:pt x="0" y="69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91407" tIns="45703" rIns="91407" bIns="457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8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8" name="Freeform 9"/>
              <p:cNvSpPr>
                <a:spLocks/>
              </p:cNvSpPr>
              <p:nvPr/>
            </p:nvSpPr>
            <p:spPr bwMode="auto">
              <a:xfrm>
                <a:off x="-417716" y="3470080"/>
                <a:ext cx="95313" cy="87070"/>
              </a:xfrm>
              <a:custGeom>
                <a:avLst/>
                <a:gdLst>
                  <a:gd name="T0" fmla="*/ 3 w 78"/>
                  <a:gd name="T1" fmla="*/ 66 h 71"/>
                  <a:gd name="T2" fmla="*/ 9 w 78"/>
                  <a:gd name="T3" fmla="*/ 25 h 71"/>
                  <a:gd name="T4" fmla="*/ 16 w 78"/>
                  <a:gd name="T5" fmla="*/ 0 h 71"/>
                  <a:gd name="T6" fmla="*/ 33 w 78"/>
                  <a:gd name="T7" fmla="*/ 0 h 71"/>
                  <a:gd name="T8" fmla="*/ 50 w 78"/>
                  <a:gd name="T9" fmla="*/ 0 h 71"/>
                  <a:gd name="T10" fmla="*/ 41 w 78"/>
                  <a:gd name="T11" fmla="*/ 26 h 71"/>
                  <a:gd name="T12" fmla="*/ 34 w 78"/>
                  <a:gd name="T13" fmla="*/ 55 h 71"/>
                  <a:gd name="T14" fmla="*/ 56 w 78"/>
                  <a:gd name="T15" fmla="*/ 58 h 71"/>
                  <a:gd name="T16" fmla="*/ 78 w 78"/>
                  <a:gd name="T17" fmla="*/ 59 h 71"/>
                  <a:gd name="T18" fmla="*/ 77 w 78"/>
                  <a:gd name="T19" fmla="*/ 66 h 71"/>
                  <a:gd name="T20" fmla="*/ 40 w 78"/>
                  <a:gd name="T21" fmla="*/ 71 h 71"/>
                  <a:gd name="T22" fmla="*/ 3 w 78"/>
                  <a:gd name="T23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" h="71">
                    <a:moveTo>
                      <a:pt x="3" y="66"/>
                    </a:moveTo>
                    <a:cubicBezTo>
                      <a:pt x="0" y="59"/>
                      <a:pt x="1" y="50"/>
                      <a:pt x="9" y="25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37" y="40"/>
                      <a:pt x="33" y="53"/>
                      <a:pt x="34" y="55"/>
                    </a:cubicBezTo>
                    <a:cubicBezTo>
                      <a:pt x="35" y="57"/>
                      <a:pt x="40" y="58"/>
                      <a:pt x="56" y="58"/>
                    </a:cubicBezTo>
                    <a:cubicBezTo>
                      <a:pt x="68" y="58"/>
                      <a:pt x="78" y="59"/>
                      <a:pt x="78" y="59"/>
                    </a:cubicBezTo>
                    <a:cubicBezTo>
                      <a:pt x="78" y="60"/>
                      <a:pt x="77" y="63"/>
                      <a:pt x="77" y="66"/>
                    </a:cubicBezTo>
                    <a:cubicBezTo>
                      <a:pt x="75" y="71"/>
                      <a:pt x="75" y="71"/>
                      <a:pt x="40" y="71"/>
                    </a:cubicBezTo>
                    <a:cubicBezTo>
                      <a:pt x="8" y="71"/>
                      <a:pt x="5" y="70"/>
                      <a:pt x="3" y="6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91407" tIns="45703" rIns="91407" bIns="457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8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9" name="Freeform 10"/>
              <p:cNvSpPr>
                <a:spLocks/>
              </p:cNvSpPr>
              <p:nvPr/>
            </p:nvSpPr>
            <p:spPr bwMode="auto">
              <a:xfrm>
                <a:off x="-310038" y="3470080"/>
                <a:ext cx="70583" cy="87070"/>
              </a:xfrm>
              <a:custGeom>
                <a:avLst/>
                <a:gdLst>
                  <a:gd name="T0" fmla="*/ 1 w 58"/>
                  <a:gd name="T1" fmla="*/ 68 h 71"/>
                  <a:gd name="T2" fmla="*/ 13 w 58"/>
                  <a:gd name="T3" fmla="*/ 33 h 71"/>
                  <a:gd name="T4" fmla="*/ 24 w 58"/>
                  <a:gd name="T5" fmla="*/ 0 h 71"/>
                  <a:gd name="T6" fmla="*/ 41 w 58"/>
                  <a:gd name="T7" fmla="*/ 0 h 71"/>
                  <a:gd name="T8" fmla="*/ 58 w 58"/>
                  <a:gd name="T9" fmla="*/ 0 h 71"/>
                  <a:gd name="T10" fmla="*/ 46 w 58"/>
                  <a:gd name="T11" fmla="*/ 35 h 71"/>
                  <a:gd name="T12" fmla="*/ 34 w 58"/>
                  <a:gd name="T13" fmla="*/ 71 h 71"/>
                  <a:gd name="T14" fmla="*/ 17 w 58"/>
                  <a:gd name="T15" fmla="*/ 71 h 71"/>
                  <a:gd name="T16" fmla="*/ 1 w 58"/>
                  <a:gd name="T17" fmla="*/ 6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71">
                    <a:moveTo>
                      <a:pt x="1" y="68"/>
                    </a:moveTo>
                    <a:cubicBezTo>
                      <a:pt x="1" y="66"/>
                      <a:pt x="7" y="51"/>
                      <a:pt x="13" y="33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17" y="71"/>
                      <a:pt x="17" y="71"/>
                      <a:pt x="17" y="71"/>
                    </a:cubicBezTo>
                    <a:cubicBezTo>
                      <a:pt x="4" y="71"/>
                      <a:pt x="0" y="70"/>
                      <a:pt x="1" y="6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91407" tIns="45703" rIns="91407" bIns="457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8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0" name="Freeform 11"/>
              <p:cNvSpPr>
                <a:spLocks/>
              </p:cNvSpPr>
              <p:nvPr/>
            </p:nvSpPr>
            <p:spPr bwMode="auto">
              <a:xfrm>
                <a:off x="-242031" y="3470080"/>
                <a:ext cx="117467" cy="87070"/>
              </a:xfrm>
              <a:custGeom>
                <a:avLst/>
                <a:gdLst>
                  <a:gd name="T0" fmla="*/ 2 w 96"/>
                  <a:gd name="T1" fmla="*/ 68 h 71"/>
                  <a:gd name="T2" fmla="*/ 0 w 96"/>
                  <a:gd name="T3" fmla="*/ 55 h 71"/>
                  <a:gd name="T4" fmla="*/ 26 w 96"/>
                  <a:gd name="T5" fmla="*/ 6 h 71"/>
                  <a:gd name="T6" fmla="*/ 66 w 96"/>
                  <a:gd name="T7" fmla="*/ 0 h 71"/>
                  <a:gd name="T8" fmla="*/ 96 w 96"/>
                  <a:gd name="T9" fmla="*/ 0 h 71"/>
                  <a:gd name="T10" fmla="*/ 95 w 96"/>
                  <a:gd name="T11" fmla="*/ 5 h 71"/>
                  <a:gd name="T12" fmla="*/ 94 w 96"/>
                  <a:gd name="T13" fmla="*/ 12 h 71"/>
                  <a:gd name="T14" fmla="*/ 73 w 96"/>
                  <a:gd name="T15" fmla="*/ 13 h 71"/>
                  <a:gd name="T16" fmla="*/ 36 w 96"/>
                  <a:gd name="T17" fmla="*/ 36 h 71"/>
                  <a:gd name="T18" fmla="*/ 55 w 96"/>
                  <a:gd name="T19" fmla="*/ 58 h 71"/>
                  <a:gd name="T20" fmla="*/ 77 w 96"/>
                  <a:gd name="T21" fmla="*/ 59 h 71"/>
                  <a:gd name="T22" fmla="*/ 74 w 96"/>
                  <a:gd name="T23" fmla="*/ 65 h 71"/>
                  <a:gd name="T24" fmla="*/ 72 w 96"/>
                  <a:gd name="T25" fmla="*/ 71 h 71"/>
                  <a:gd name="T26" fmla="*/ 39 w 96"/>
                  <a:gd name="T27" fmla="*/ 71 h 71"/>
                  <a:gd name="T28" fmla="*/ 2 w 96"/>
                  <a:gd name="T29" fmla="*/ 6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6" h="71">
                    <a:moveTo>
                      <a:pt x="2" y="68"/>
                    </a:moveTo>
                    <a:cubicBezTo>
                      <a:pt x="1" y="67"/>
                      <a:pt x="0" y="61"/>
                      <a:pt x="0" y="55"/>
                    </a:cubicBezTo>
                    <a:cubicBezTo>
                      <a:pt x="0" y="37"/>
                      <a:pt x="12" y="14"/>
                      <a:pt x="26" y="6"/>
                    </a:cubicBezTo>
                    <a:cubicBezTo>
                      <a:pt x="35" y="1"/>
                      <a:pt x="37" y="0"/>
                      <a:pt x="66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5" y="5"/>
                      <a:pt x="95" y="5"/>
                      <a:pt x="95" y="5"/>
                    </a:cubicBezTo>
                    <a:cubicBezTo>
                      <a:pt x="94" y="8"/>
                      <a:pt x="94" y="11"/>
                      <a:pt x="94" y="12"/>
                    </a:cubicBezTo>
                    <a:cubicBezTo>
                      <a:pt x="94" y="12"/>
                      <a:pt x="84" y="13"/>
                      <a:pt x="73" y="13"/>
                    </a:cubicBezTo>
                    <a:cubicBezTo>
                      <a:pt x="46" y="13"/>
                      <a:pt x="43" y="15"/>
                      <a:pt x="36" y="36"/>
                    </a:cubicBezTo>
                    <a:cubicBezTo>
                      <a:pt x="29" y="57"/>
                      <a:pt x="30" y="58"/>
                      <a:pt x="55" y="58"/>
                    </a:cubicBezTo>
                    <a:cubicBezTo>
                      <a:pt x="67" y="58"/>
                      <a:pt x="77" y="58"/>
                      <a:pt x="77" y="59"/>
                    </a:cubicBezTo>
                    <a:cubicBezTo>
                      <a:pt x="77" y="59"/>
                      <a:pt x="76" y="62"/>
                      <a:pt x="74" y="65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39" y="71"/>
                      <a:pt x="39" y="71"/>
                      <a:pt x="39" y="71"/>
                    </a:cubicBezTo>
                    <a:cubicBezTo>
                      <a:pt x="15" y="71"/>
                      <a:pt x="4" y="70"/>
                      <a:pt x="2" y="6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91407" tIns="45703" rIns="91407" bIns="457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8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1" name="Freeform 12"/>
              <p:cNvSpPr>
                <a:spLocks noEditPoints="1"/>
              </p:cNvSpPr>
              <p:nvPr/>
            </p:nvSpPr>
            <p:spPr bwMode="auto">
              <a:xfrm>
                <a:off x="-134354" y="3470080"/>
                <a:ext cx="117467" cy="87070"/>
              </a:xfrm>
              <a:custGeom>
                <a:avLst/>
                <a:gdLst>
                  <a:gd name="T0" fmla="*/ 63 w 96"/>
                  <a:gd name="T1" fmla="*/ 0 h 71"/>
                  <a:gd name="T2" fmla="*/ 33 w 96"/>
                  <a:gd name="T3" fmla="*/ 5 h 71"/>
                  <a:gd name="T4" fmla="*/ 10 w 96"/>
                  <a:gd name="T5" fmla="*/ 68 h 71"/>
                  <a:gd name="T6" fmla="*/ 37 w 96"/>
                  <a:gd name="T7" fmla="*/ 71 h 71"/>
                  <a:gd name="T8" fmla="*/ 91 w 96"/>
                  <a:gd name="T9" fmla="*/ 39 h 71"/>
                  <a:gd name="T10" fmla="*/ 90 w 96"/>
                  <a:gd name="T11" fmla="*/ 5 h 71"/>
                  <a:gd name="T12" fmla="*/ 63 w 96"/>
                  <a:gd name="T13" fmla="*/ 0 h 71"/>
                  <a:gd name="T14" fmla="*/ 66 w 96"/>
                  <a:gd name="T15" fmla="*/ 13 h 71"/>
                  <a:gd name="T16" fmla="*/ 73 w 96"/>
                  <a:gd name="T17" fmla="*/ 35 h 71"/>
                  <a:gd name="T18" fmla="*/ 61 w 96"/>
                  <a:gd name="T19" fmla="*/ 55 h 71"/>
                  <a:gd name="T20" fmla="*/ 43 w 96"/>
                  <a:gd name="T21" fmla="*/ 58 h 71"/>
                  <a:gd name="T22" fmla="*/ 44 w 96"/>
                  <a:gd name="T23" fmla="*/ 35 h 71"/>
                  <a:gd name="T24" fmla="*/ 66 w 96"/>
                  <a:gd name="T25" fmla="*/ 13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6" h="71">
                    <a:moveTo>
                      <a:pt x="63" y="0"/>
                    </a:moveTo>
                    <a:cubicBezTo>
                      <a:pt x="43" y="0"/>
                      <a:pt x="39" y="1"/>
                      <a:pt x="33" y="5"/>
                    </a:cubicBezTo>
                    <a:cubicBezTo>
                      <a:pt x="13" y="18"/>
                      <a:pt x="0" y="56"/>
                      <a:pt x="10" y="68"/>
                    </a:cubicBezTo>
                    <a:cubicBezTo>
                      <a:pt x="12" y="70"/>
                      <a:pt x="20" y="71"/>
                      <a:pt x="37" y="71"/>
                    </a:cubicBezTo>
                    <a:cubicBezTo>
                      <a:pt x="75" y="70"/>
                      <a:pt x="82" y="66"/>
                      <a:pt x="91" y="39"/>
                    </a:cubicBezTo>
                    <a:cubicBezTo>
                      <a:pt x="96" y="21"/>
                      <a:pt x="96" y="11"/>
                      <a:pt x="90" y="5"/>
                    </a:cubicBezTo>
                    <a:cubicBezTo>
                      <a:pt x="86" y="1"/>
                      <a:pt x="84" y="0"/>
                      <a:pt x="63" y="0"/>
                    </a:cubicBezTo>
                    <a:close/>
                    <a:moveTo>
                      <a:pt x="66" y="13"/>
                    </a:moveTo>
                    <a:cubicBezTo>
                      <a:pt x="78" y="13"/>
                      <a:pt x="80" y="18"/>
                      <a:pt x="73" y="35"/>
                    </a:cubicBezTo>
                    <a:cubicBezTo>
                      <a:pt x="69" y="47"/>
                      <a:pt x="66" y="51"/>
                      <a:pt x="61" y="55"/>
                    </a:cubicBezTo>
                    <a:cubicBezTo>
                      <a:pt x="53" y="60"/>
                      <a:pt x="49" y="61"/>
                      <a:pt x="43" y="58"/>
                    </a:cubicBezTo>
                    <a:cubicBezTo>
                      <a:pt x="39" y="55"/>
                      <a:pt x="39" y="51"/>
                      <a:pt x="44" y="35"/>
                    </a:cubicBezTo>
                    <a:cubicBezTo>
                      <a:pt x="49" y="20"/>
                      <a:pt x="56" y="13"/>
                      <a:pt x="66" y="1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91407" tIns="45703" rIns="91407" bIns="457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8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2" name="Freeform 13"/>
              <p:cNvSpPr>
                <a:spLocks/>
              </p:cNvSpPr>
              <p:nvPr/>
            </p:nvSpPr>
            <p:spPr bwMode="auto">
              <a:xfrm>
                <a:off x="-20493" y="3470080"/>
                <a:ext cx="129316" cy="87070"/>
              </a:xfrm>
              <a:custGeom>
                <a:avLst/>
                <a:gdLst>
                  <a:gd name="T0" fmla="*/ 13 w 106"/>
                  <a:gd name="T1" fmla="*/ 36 h 71"/>
                  <a:gd name="T2" fmla="*/ 25 w 106"/>
                  <a:gd name="T3" fmla="*/ 1 h 71"/>
                  <a:gd name="T4" fmla="*/ 40 w 106"/>
                  <a:gd name="T5" fmla="*/ 1 h 71"/>
                  <a:gd name="T6" fmla="*/ 66 w 106"/>
                  <a:gd name="T7" fmla="*/ 23 h 71"/>
                  <a:gd name="T8" fmla="*/ 72 w 106"/>
                  <a:gd name="T9" fmla="*/ 39 h 71"/>
                  <a:gd name="T10" fmla="*/ 87 w 106"/>
                  <a:gd name="T11" fmla="*/ 2 h 71"/>
                  <a:gd name="T12" fmla="*/ 97 w 106"/>
                  <a:gd name="T13" fmla="*/ 0 h 71"/>
                  <a:gd name="T14" fmla="*/ 106 w 106"/>
                  <a:gd name="T15" fmla="*/ 1 h 71"/>
                  <a:gd name="T16" fmla="*/ 84 w 106"/>
                  <a:gd name="T17" fmla="*/ 67 h 71"/>
                  <a:gd name="T18" fmla="*/ 67 w 106"/>
                  <a:gd name="T19" fmla="*/ 71 h 71"/>
                  <a:gd name="T20" fmla="*/ 40 w 106"/>
                  <a:gd name="T21" fmla="*/ 47 h 71"/>
                  <a:gd name="T22" fmla="*/ 34 w 106"/>
                  <a:gd name="T23" fmla="*/ 32 h 71"/>
                  <a:gd name="T24" fmla="*/ 26 w 106"/>
                  <a:gd name="T25" fmla="*/ 51 h 71"/>
                  <a:gd name="T26" fmla="*/ 20 w 106"/>
                  <a:gd name="T27" fmla="*/ 70 h 71"/>
                  <a:gd name="T28" fmla="*/ 10 w 106"/>
                  <a:gd name="T29" fmla="*/ 70 h 71"/>
                  <a:gd name="T30" fmla="*/ 0 w 106"/>
                  <a:gd name="T31" fmla="*/ 71 h 71"/>
                  <a:gd name="T32" fmla="*/ 13 w 106"/>
                  <a:gd name="T33" fmla="*/ 3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6" h="71">
                    <a:moveTo>
                      <a:pt x="13" y="36"/>
                    </a:moveTo>
                    <a:cubicBezTo>
                      <a:pt x="25" y="1"/>
                      <a:pt x="25" y="1"/>
                      <a:pt x="25" y="1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57" y="0"/>
                      <a:pt x="59" y="1"/>
                      <a:pt x="66" y="23"/>
                    </a:cubicBezTo>
                    <a:cubicBezTo>
                      <a:pt x="68" y="31"/>
                      <a:pt x="71" y="38"/>
                      <a:pt x="72" y="39"/>
                    </a:cubicBezTo>
                    <a:cubicBezTo>
                      <a:pt x="74" y="41"/>
                      <a:pt x="87" y="7"/>
                      <a:pt x="87" y="2"/>
                    </a:cubicBezTo>
                    <a:cubicBezTo>
                      <a:pt x="87" y="1"/>
                      <a:pt x="91" y="0"/>
                      <a:pt x="97" y="0"/>
                    </a:cubicBezTo>
                    <a:cubicBezTo>
                      <a:pt x="102" y="0"/>
                      <a:pt x="106" y="1"/>
                      <a:pt x="106" y="1"/>
                    </a:cubicBezTo>
                    <a:cubicBezTo>
                      <a:pt x="106" y="2"/>
                      <a:pt x="86" y="61"/>
                      <a:pt x="84" y="67"/>
                    </a:cubicBezTo>
                    <a:cubicBezTo>
                      <a:pt x="83" y="70"/>
                      <a:pt x="80" y="71"/>
                      <a:pt x="67" y="71"/>
                    </a:cubicBezTo>
                    <a:cubicBezTo>
                      <a:pt x="49" y="71"/>
                      <a:pt x="48" y="70"/>
                      <a:pt x="40" y="47"/>
                    </a:cubicBezTo>
                    <a:cubicBezTo>
                      <a:pt x="38" y="39"/>
                      <a:pt x="35" y="32"/>
                      <a:pt x="34" y="32"/>
                    </a:cubicBezTo>
                    <a:cubicBezTo>
                      <a:pt x="33" y="32"/>
                      <a:pt x="30" y="41"/>
                      <a:pt x="26" y="51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0" y="71"/>
                      <a:pt x="0" y="71"/>
                      <a:pt x="0" y="71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91407" tIns="45703" rIns="91407" bIns="457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8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3" name="Freeform 14"/>
              <p:cNvSpPr>
                <a:spLocks/>
              </p:cNvSpPr>
              <p:nvPr/>
            </p:nvSpPr>
            <p:spPr bwMode="auto">
              <a:xfrm>
                <a:off x="-525394" y="3175899"/>
                <a:ext cx="305516" cy="232872"/>
              </a:xfrm>
              <a:custGeom>
                <a:avLst/>
                <a:gdLst>
                  <a:gd name="T0" fmla="*/ 121 w 250"/>
                  <a:gd name="T1" fmla="*/ 187 h 190"/>
                  <a:gd name="T2" fmla="*/ 30 w 250"/>
                  <a:gd name="T3" fmla="*/ 131 h 190"/>
                  <a:gd name="T4" fmla="*/ 1 w 250"/>
                  <a:gd name="T5" fmla="*/ 65 h 190"/>
                  <a:gd name="T6" fmla="*/ 0 w 250"/>
                  <a:gd name="T7" fmla="*/ 59 h 190"/>
                  <a:gd name="T8" fmla="*/ 27 w 250"/>
                  <a:gd name="T9" fmla="*/ 60 h 190"/>
                  <a:gd name="T10" fmla="*/ 54 w 250"/>
                  <a:gd name="T11" fmla="*/ 60 h 190"/>
                  <a:gd name="T12" fmla="*/ 65 w 250"/>
                  <a:gd name="T13" fmla="*/ 30 h 190"/>
                  <a:gd name="T14" fmla="*/ 75 w 250"/>
                  <a:gd name="T15" fmla="*/ 0 h 190"/>
                  <a:gd name="T16" fmla="*/ 86 w 250"/>
                  <a:gd name="T17" fmla="*/ 0 h 190"/>
                  <a:gd name="T18" fmla="*/ 98 w 250"/>
                  <a:gd name="T19" fmla="*/ 0 h 190"/>
                  <a:gd name="T20" fmla="*/ 76 w 250"/>
                  <a:gd name="T21" fmla="*/ 65 h 190"/>
                  <a:gd name="T22" fmla="*/ 55 w 250"/>
                  <a:gd name="T23" fmla="*/ 133 h 190"/>
                  <a:gd name="T24" fmla="*/ 60 w 250"/>
                  <a:gd name="T25" fmla="*/ 144 h 190"/>
                  <a:gd name="T26" fmla="*/ 66 w 250"/>
                  <a:gd name="T27" fmla="*/ 149 h 190"/>
                  <a:gd name="T28" fmla="*/ 158 w 250"/>
                  <a:gd name="T29" fmla="*/ 149 h 190"/>
                  <a:gd name="T30" fmla="*/ 250 w 250"/>
                  <a:gd name="T31" fmla="*/ 149 h 190"/>
                  <a:gd name="T32" fmla="*/ 241 w 250"/>
                  <a:gd name="T33" fmla="*/ 156 h 190"/>
                  <a:gd name="T34" fmla="*/ 183 w 250"/>
                  <a:gd name="T35" fmla="*/ 185 h 190"/>
                  <a:gd name="T36" fmla="*/ 121 w 250"/>
                  <a:gd name="T37" fmla="*/ 187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0" h="190">
                    <a:moveTo>
                      <a:pt x="121" y="187"/>
                    </a:moveTo>
                    <a:cubicBezTo>
                      <a:pt x="85" y="180"/>
                      <a:pt x="52" y="160"/>
                      <a:pt x="30" y="131"/>
                    </a:cubicBezTo>
                    <a:cubicBezTo>
                      <a:pt x="15" y="110"/>
                      <a:pt x="7" y="93"/>
                      <a:pt x="1" y="65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27" y="60"/>
                      <a:pt x="27" y="60"/>
                      <a:pt x="27" y="60"/>
                    </a:cubicBezTo>
                    <a:cubicBezTo>
                      <a:pt x="54" y="60"/>
                      <a:pt x="54" y="60"/>
                      <a:pt x="54" y="60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93" y="0"/>
                      <a:pt x="98" y="0"/>
                      <a:pt x="98" y="0"/>
                    </a:cubicBezTo>
                    <a:cubicBezTo>
                      <a:pt x="98" y="1"/>
                      <a:pt x="88" y="30"/>
                      <a:pt x="76" y="65"/>
                    </a:cubicBezTo>
                    <a:cubicBezTo>
                      <a:pt x="65" y="100"/>
                      <a:pt x="55" y="131"/>
                      <a:pt x="55" y="133"/>
                    </a:cubicBezTo>
                    <a:cubicBezTo>
                      <a:pt x="55" y="136"/>
                      <a:pt x="57" y="141"/>
                      <a:pt x="60" y="144"/>
                    </a:cubicBezTo>
                    <a:cubicBezTo>
                      <a:pt x="66" y="149"/>
                      <a:pt x="66" y="149"/>
                      <a:pt x="66" y="149"/>
                    </a:cubicBezTo>
                    <a:cubicBezTo>
                      <a:pt x="158" y="149"/>
                      <a:pt x="158" y="149"/>
                      <a:pt x="158" y="149"/>
                    </a:cubicBezTo>
                    <a:cubicBezTo>
                      <a:pt x="250" y="149"/>
                      <a:pt x="250" y="149"/>
                      <a:pt x="250" y="149"/>
                    </a:cubicBezTo>
                    <a:cubicBezTo>
                      <a:pt x="241" y="156"/>
                      <a:pt x="241" y="156"/>
                      <a:pt x="241" y="156"/>
                    </a:cubicBezTo>
                    <a:cubicBezTo>
                      <a:pt x="228" y="168"/>
                      <a:pt x="202" y="180"/>
                      <a:pt x="183" y="185"/>
                    </a:cubicBezTo>
                    <a:cubicBezTo>
                      <a:pt x="164" y="189"/>
                      <a:pt x="138" y="190"/>
                      <a:pt x="121" y="187"/>
                    </a:cubicBezTo>
                    <a:close/>
                  </a:path>
                </a:pathLst>
              </a:custGeom>
              <a:solidFill>
                <a:srgbClr val="E7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8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4" name="Freeform 15"/>
              <p:cNvSpPr>
                <a:spLocks noEditPoints="1"/>
              </p:cNvSpPr>
              <p:nvPr/>
            </p:nvSpPr>
            <p:spPr bwMode="auto">
              <a:xfrm>
                <a:off x="-423899" y="3040400"/>
                <a:ext cx="267391" cy="241116"/>
              </a:xfrm>
              <a:custGeom>
                <a:avLst/>
                <a:gdLst>
                  <a:gd name="T0" fmla="*/ 60 w 219"/>
                  <a:gd name="T1" fmla="*/ 0 h 197"/>
                  <a:gd name="T2" fmla="*/ 38 w 219"/>
                  <a:gd name="T3" fmla="*/ 2 h 197"/>
                  <a:gd name="T4" fmla="*/ 26 w 219"/>
                  <a:gd name="T5" fmla="*/ 4 h 197"/>
                  <a:gd name="T6" fmla="*/ 14 w 219"/>
                  <a:gd name="T7" fmla="*/ 43 h 197"/>
                  <a:gd name="T8" fmla="*/ 0 w 219"/>
                  <a:gd name="T9" fmla="*/ 85 h 197"/>
                  <a:gd name="T10" fmla="*/ 12 w 219"/>
                  <a:gd name="T11" fmla="*/ 87 h 197"/>
                  <a:gd name="T12" fmla="*/ 24 w 219"/>
                  <a:gd name="T13" fmla="*/ 86 h 197"/>
                  <a:gd name="T14" fmla="*/ 31 w 219"/>
                  <a:gd name="T15" fmla="*/ 64 h 197"/>
                  <a:gd name="T16" fmla="*/ 38 w 219"/>
                  <a:gd name="T17" fmla="*/ 43 h 197"/>
                  <a:gd name="T18" fmla="*/ 66 w 219"/>
                  <a:gd name="T19" fmla="*/ 43 h 197"/>
                  <a:gd name="T20" fmla="*/ 93 w 219"/>
                  <a:gd name="T21" fmla="*/ 44 h 197"/>
                  <a:gd name="T22" fmla="*/ 72 w 219"/>
                  <a:gd name="T23" fmla="*/ 111 h 197"/>
                  <a:gd name="T24" fmla="*/ 51 w 219"/>
                  <a:gd name="T25" fmla="*/ 183 h 197"/>
                  <a:gd name="T26" fmla="*/ 97 w 219"/>
                  <a:gd name="T27" fmla="*/ 196 h 197"/>
                  <a:gd name="T28" fmla="*/ 172 w 219"/>
                  <a:gd name="T29" fmla="*/ 197 h 197"/>
                  <a:gd name="T30" fmla="*/ 207 w 219"/>
                  <a:gd name="T31" fmla="*/ 197 h 197"/>
                  <a:gd name="T32" fmla="*/ 210 w 219"/>
                  <a:gd name="T33" fmla="*/ 187 h 197"/>
                  <a:gd name="T34" fmla="*/ 214 w 219"/>
                  <a:gd name="T35" fmla="*/ 160 h 197"/>
                  <a:gd name="T36" fmla="*/ 112 w 219"/>
                  <a:gd name="T37" fmla="*/ 7 h 197"/>
                  <a:gd name="T38" fmla="*/ 60 w 219"/>
                  <a:gd name="T39" fmla="*/ 0 h 197"/>
                  <a:gd name="T40" fmla="*/ 115 w 219"/>
                  <a:gd name="T41" fmla="*/ 43 h 197"/>
                  <a:gd name="T42" fmla="*/ 143 w 219"/>
                  <a:gd name="T43" fmla="*/ 43 h 197"/>
                  <a:gd name="T44" fmla="*/ 170 w 219"/>
                  <a:gd name="T45" fmla="*/ 44 h 197"/>
                  <a:gd name="T46" fmla="*/ 167 w 219"/>
                  <a:gd name="T47" fmla="*/ 55 h 197"/>
                  <a:gd name="T48" fmla="*/ 164 w 219"/>
                  <a:gd name="T49" fmla="*/ 65 h 197"/>
                  <a:gd name="T50" fmla="*/ 136 w 219"/>
                  <a:gd name="T51" fmla="*/ 66 h 197"/>
                  <a:gd name="T52" fmla="*/ 108 w 219"/>
                  <a:gd name="T53" fmla="*/ 64 h 197"/>
                  <a:gd name="T54" fmla="*/ 112 w 219"/>
                  <a:gd name="T55" fmla="*/ 53 h 197"/>
                  <a:gd name="T56" fmla="*/ 115 w 219"/>
                  <a:gd name="T57" fmla="*/ 43 h 197"/>
                  <a:gd name="T58" fmla="*/ 101 w 219"/>
                  <a:gd name="T59" fmla="*/ 87 h 197"/>
                  <a:gd name="T60" fmla="*/ 128 w 219"/>
                  <a:gd name="T61" fmla="*/ 87 h 197"/>
                  <a:gd name="T62" fmla="*/ 155 w 219"/>
                  <a:gd name="T63" fmla="*/ 90 h 197"/>
                  <a:gd name="T64" fmla="*/ 141 w 219"/>
                  <a:gd name="T65" fmla="*/ 135 h 197"/>
                  <a:gd name="T66" fmla="*/ 127 w 219"/>
                  <a:gd name="T67" fmla="*/ 178 h 197"/>
                  <a:gd name="T68" fmla="*/ 99 w 219"/>
                  <a:gd name="T69" fmla="*/ 178 h 197"/>
                  <a:gd name="T70" fmla="*/ 72 w 219"/>
                  <a:gd name="T71" fmla="*/ 176 h 197"/>
                  <a:gd name="T72" fmla="*/ 87 w 219"/>
                  <a:gd name="T73" fmla="*/ 130 h 197"/>
                  <a:gd name="T74" fmla="*/ 101 w 219"/>
                  <a:gd name="T75" fmla="*/ 8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9" h="197">
                    <a:moveTo>
                      <a:pt x="60" y="0"/>
                    </a:moveTo>
                    <a:cubicBezTo>
                      <a:pt x="52" y="0"/>
                      <a:pt x="44" y="1"/>
                      <a:pt x="38" y="2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7" y="65"/>
                      <a:pt x="1" y="83"/>
                      <a:pt x="0" y="85"/>
                    </a:cubicBezTo>
                    <a:cubicBezTo>
                      <a:pt x="0" y="87"/>
                      <a:pt x="2" y="87"/>
                      <a:pt x="12" y="87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31" y="64"/>
                      <a:pt x="31" y="64"/>
                      <a:pt x="31" y="64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81" y="43"/>
                      <a:pt x="93" y="43"/>
                      <a:pt x="93" y="44"/>
                    </a:cubicBezTo>
                    <a:cubicBezTo>
                      <a:pt x="93" y="45"/>
                      <a:pt x="84" y="75"/>
                      <a:pt x="72" y="111"/>
                    </a:cubicBezTo>
                    <a:cubicBezTo>
                      <a:pt x="60" y="147"/>
                      <a:pt x="51" y="179"/>
                      <a:pt x="51" y="183"/>
                    </a:cubicBezTo>
                    <a:cubicBezTo>
                      <a:pt x="51" y="195"/>
                      <a:pt x="52" y="196"/>
                      <a:pt x="97" y="196"/>
                    </a:cubicBezTo>
                    <a:cubicBezTo>
                      <a:pt x="119" y="197"/>
                      <a:pt x="153" y="197"/>
                      <a:pt x="172" y="197"/>
                    </a:cubicBezTo>
                    <a:cubicBezTo>
                      <a:pt x="207" y="197"/>
                      <a:pt x="207" y="197"/>
                      <a:pt x="207" y="197"/>
                    </a:cubicBezTo>
                    <a:cubicBezTo>
                      <a:pt x="210" y="187"/>
                      <a:pt x="210" y="187"/>
                      <a:pt x="210" y="187"/>
                    </a:cubicBezTo>
                    <a:cubicBezTo>
                      <a:pt x="212" y="182"/>
                      <a:pt x="213" y="170"/>
                      <a:pt x="214" y="160"/>
                    </a:cubicBezTo>
                    <a:cubicBezTo>
                      <a:pt x="219" y="93"/>
                      <a:pt x="177" y="30"/>
                      <a:pt x="112" y="7"/>
                    </a:cubicBezTo>
                    <a:cubicBezTo>
                      <a:pt x="99" y="3"/>
                      <a:pt x="78" y="0"/>
                      <a:pt x="60" y="0"/>
                    </a:cubicBezTo>
                    <a:close/>
                    <a:moveTo>
                      <a:pt x="115" y="43"/>
                    </a:moveTo>
                    <a:cubicBezTo>
                      <a:pt x="143" y="43"/>
                      <a:pt x="143" y="43"/>
                      <a:pt x="143" y="43"/>
                    </a:cubicBezTo>
                    <a:cubicBezTo>
                      <a:pt x="158" y="43"/>
                      <a:pt x="170" y="43"/>
                      <a:pt x="170" y="44"/>
                    </a:cubicBezTo>
                    <a:cubicBezTo>
                      <a:pt x="170" y="45"/>
                      <a:pt x="169" y="50"/>
                      <a:pt x="167" y="55"/>
                    </a:cubicBezTo>
                    <a:cubicBezTo>
                      <a:pt x="164" y="65"/>
                      <a:pt x="164" y="65"/>
                      <a:pt x="164" y="65"/>
                    </a:cubicBezTo>
                    <a:cubicBezTo>
                      <a:pt x="136" y="66"/>
                      <a:pt x="136" y="66"/>
                      <a:pt x="136" y="66"/>
                    </a:cubicBezTo>
                    <a:cubicBezTo>
                      <a:pt x="121" y="66"/>
                      <a:pt x="108" y="65"/>
                      <a:pt x="108" y="64"/>
                    </a:cubicBezTo>
                    <a:cubicBezTo>
                      <a:pt x="108" y="63"/>
                      <a:pt x="110" y="58"/>
                      <a:pt x="112" y="53"/>
                    </a:cubicBezTo>
                    <a:lnTo>
                      <a:pt x="115" y="43"/>
                    </a:lnTo>
                    <a:close/>
                    <a:moveTo>
                      <a:pt x="101" y="87"/>
                    </a:moveTo>
                    <a:cubicBezTo>
                      <a:pt x="128" y="87"/>
                      <a:pt x="128" y="87"/>
                      <a:pt x="128" y="87"/>
                    </a:cubicBezTo>
                    <a:cubicBezTo>
                      <a:pt x="148" y="87"/>
                      <a:pt x="155" y="88"/>
                      <a:pt x="155" y="90"/>
                    </a:cubicBezTo>
                    <a:cubicBezTo>
                      <a:pt x="155" y="91"/>
                      <a:pt x="149" y="112"/>
                      <a:pt x="141" y="135"/>
                    </a:cubicBezTo>
                    <a:cubicBezTo>
                      <a:pt x="127" y="178"/>
                      <a:pt x="127" y="178"/>
                      <a:pt x="127" y="178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79" y="179"/>
                      <a:pt x="72" y="178"/>
                      <a:pt x="72" y="176"/>
                    </a:cubicBezTo>
                    <a:cubicBezTo>
                      <a:pt x="72" y="175"/>
                      <a:pt x="79" y="154"/>
                      <a:pt x="87" y="130"/>
                    </a:cubicBezTo>
                    <a:lnTo>
                      <a:pt x="101" y="87"/>
                    </a:lnTo>
                    <a:close/>
                  </a:path>
                </a:pathLst>
              </a:custGeom>
              <a:solidFill>
                <a:srgbClr val="E7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8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5" name="Freeform 16"/>
              <p:cNvSpPr>
                <a:spLocks/>
              </p:cNvSpPr>
              <p:nvPr/>
            </p:nvSpPr>
            <p:spPr bwMode="auto">
              <a:xfrm>
                <a:off x="-525394" y="3102740"/>
                <a:ext cx="41732" cy="137044"/>
              </a:xfrm>
              <a:custGeom>
                <a:avLst/>
                <a:gdLst>
                  <a:gd name="T0" fmla="*/ 0 w 34"/>
                  <a:gd name="T1" fmla="*/ 95 h 112"/>
                  <a:gd name="T2" fmla="*/ 15 w 34"/>
                  <a:gd name="T3" fmla="*/ 31 h 112"/>
                  <a:gd name="T4" fmla="*/ 34 w 34"/>
                  <a:gd name="T5" fmla="*/ 3 h 112"/>
                  <a:gd name="T6" fmla="*/ 17 w 34"/>
                  <a:gd name="T7" fmla="*/ 59 h 112"/>
                  <a:gd name="T8" fmla="*/ 0 w 34"/>
                  <a:gd name="T9" fmla="*/ 112 h 112"/>
                  <a:gd name="T10" fmla="*/ 0 w 34"/>
                  <a:gd name="T11" fmla="*/ 9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112">
                    <a:moveTo>
                      <a:pt x="0" y="95"/>
                    </a:moveTo>
                    <a:cubicBezTo>
                      <a:pt x="0" y="73"/>
                      <a:pt x="5" y="51"/>
                      <a:pt x="15" y="31"/>
                    </a:cubicBezTo>
                    <a:cubicBezTo>
                      <a:pt x="23" y="16"/>
                      <a:pt x="34" y="0"/>
                      <a:pt x="34" y="3"/>
                    </a:cubicBezTo>
                    <a:cubicBezTo>
                      <a:pt x="34" y="5"/>
                      <a:pt x="26" y="29"/>
                      <a:pt x="17" y="59"/>
                    </a:cubicBezTo>
                    <a:cubicBezTo>
                      <a:pt x="0" y="112"/>
                      <a:pt x="0" y="112"/>
                      <a:pt x="0" y="112"/>
                    </a:cubicBez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E7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8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126" name="直接箭头连接符 125"/>
          <p:cNvCxnSpPr/>
          <p:nvPr/>
        </p:nvCxnSpPr>
        <p:spPr>
          <a:xfrm>
            <a:off x="6863804" y="5920308"/>
            <a:ext cx="4222263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接箭头连接符 126"/>
          <p:cNvCxnSpPr/>
          <p:nvPr/>
        </p:nvCxnSpPr>
        <p:spPr>
          <a:xfrm flipH="1">
            <a:off x="2063292" y="5917206"/>
            <a:ext cx="3504369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接箭头连接符 127"/>
          <p:cNvCxnSpPr/>
          <p:nvPr/>
        </p:nvCxnSpPr>
        <p:spPr>
          <a:xfrm flipV="1">
            <a:off x="11477498" y="1404128"/>
            <a:ext cx="0" cy="154529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接箭头连接符 128"/>
          <p:cNvCxnSpPr/>
          <p:nvPr/>
        </p:nvCxnSpPr>
        <p:spPr>
          <a:xfrm>
            <a:off x="11477498" y="3908525"/>
            <a:ext cx="0" cy="204824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" name="组合 203"/>
          <p:cNvGrpSpPr/>
          <p:nvPr/>
        </p:nvGrpSpPr>
        <p:grpSpPr>
          <a:xfrm>
            <a:off x="1094194" y="1233103"/>
            <a:ext cx="805012" cy="677672"/>
            <a:chOff x="1137754" y="1789164"/>
            <a:chExt cx="2239913" cy="2239913"/>
          </a:xfrm>
        </p:grpSpPr>
        <p:grpSp>
          <p:nvGrpSpPr>
            <p:cNvPr id="205" name="组合 204"/>
            <p:cNvGrpSpPr/>
            <p:nvPr/>
          </p:nvGrpSpPr>
          <p:grpSpPr>
            <a:xfrm>
              <a:off x="1137754" y="1789164"/>
              <a:ext cx="2239913" cy="2239913"/>
              <a:chOff x="1282707" y="2137054"/>
              <a:chExt cx="3138274" cy="3138274"/>
            </a:xfrm>
          </p:grpSpPr>
          <p:sp>
            <p:nvSpPr>
              <p:cNvPr id="210" name="椭圆 209"/>
              <p:cNvSpPr/>
              <p:nvPr/>
            </p:nvSpPr>
            <p:spPr>
              <a:xfrm>
                <a:off x="1282707" y="2137054"/>
                <a:ext cx="3138274" cy="3138274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lumMod val="85000"/>
                    </a:sysClr>
                  </a:gs>
                  <a:gs pos="100000">
                    <a:sysClr val="window" lastClr="FFFFFF">
                      <a:alpha val="99000"/>
                    </a:sys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softEdge rad="1016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1" name="圆角矩形 210"/>
              <p:cNvSpPr/>
              <p:nvPr/>
            </p:nvSpPr>
            <p:spPr>
              <a:xfrm>
                <a:off x="1696552" y="2550899"/>
                <a:ext cx="2310583" cy="231058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ysClr val="window" lastClr="FFFFFF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2" name="椭圆 211"/>
              <p:cNvSpPr/>
              <p:nvPr/>
            </p:nvSpPr>
            <p:spPr>
              <a:xfrm>
                <a:off x="1943820" y="2839133"/>
                <a:ext cx="1750248" cy="1750248"/>
              </a:xfrm>
              <a:prstGeom prst="ellipse">
                <a:avLst/>
              </a:prstGeom>
              <a:solidFill>
                <a:srgbClr val="007BC6"/>
              </a:solidFill>
              <a:ln w="12700" cap="flat" cmpd="sng" algn="ctr">
                <a:noFill/>
                <a:prstDash val="solid"/>
                <a:miter lim="800000"/>
              </a:ln>
              <a:effectLst>
                <a:innerShdw blurRad="190500" dist="254000" dir="16200000">
                  <a:prstClr val="black">
                    <a:alpha val="38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06" name="组合 205"/>
            <p:cNvGrpSpPr/>
            <p:nvPr/>
          </p:nvGrpSpPr>
          <p:grpSpPr>
            <a:xfrm>
              <a:off x="1969592" y="2654392"/>
              <a:ext cx="934610" cy="860435"/>
              <a:chOff x="5722963" y="2742165"/>
              <a:chExt cx="500063" cy="460375"/>
            </a:xfrm>
          </p:grpSpPr>
          <p:sp>
            <p:nvSpPr>
              <p:cNvPr id="207" name="Freeform 55"/>
              <p:cNvSpPr>
                <a:spLocks/>
              </p:cNvSpPr>
              <p:nvPr/>
            </p:nvSpPr>
            <p:spPr bwMode="auto">
              <a:xfrm>
                <a:off x="5742013" y="2745340"/>
                <a:ext cx="481013" cy="457200"/>
              </a:xfrm>
              <a:custGeom>
                <a:avLst/>
                <a:gdLst>
                  <a:gd name="T0" fmla="*/ 137 w 303"/>
                  <a:gd name="T1" fmla="*/ 288 h 288"/>
                  <a:gd name="T2" fmla="*/ 0 w 303"/>
                  <a:gd name="T3" fmla="*/ 174 h 288"/>
                  <a:gd name="T4" fmla="*/ 2 w 303"/>
                  <a:gd name="T5" fmla="*/ 15 h 288"/>
                  <a:gd name="T6" fmla="*/ 54 w 303"/>
                  <a:gd name="T7" fmla="*/ 10 h 288"/>
                  <a:gd name="T8" fmla="*/ 85 w 303"/>
                  <a:gd name="T9" fmla="*/ 43 h 288"/>
                  <a:gd name="T10" fmla="*/ 106 w 303"/>
                  <a:gd name="T11" fmla="*/ 22 h 288"/>
                  <a:gd name="T12" fmla="*/ 128 w 303"/>
                  <a:gd name="T13" fmla="*/ 0 h 288"/>
                  <a:gd name="T14" fmla="*/ 303 w 303"/>
                  <a:gd name="T15" fmla="*/ 150 h 288"/>
                  <a:gd name="T16" fmla="*/ 137 w 303"/>
                  <a:gd name="T1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288">
                    <a:moveTo>
                      <a:pt x="137" y="288"/>
                    </a:moveTo>
                    <a:lnTo>
                      <a:pt x="0" y="174"/>
                    </a:lnTo>
                    <a:lnTo>
                      <a:pt x="2" y="15"/>
                    </a:lnTo>
                    <a:lnTo>
                      <a:pt x="54" y="10"/>
                    </a:lnTo>
                    <a:lnTo>
                      <a:pt x="85" y="43"/>
                    </a:lnTo>
                    <a:lnTo>
                      <a:pt x="106" y="22"/>
                    </a:lnTo>
                    <a:lnTo>
                      <a:pt x="128" y="0"/>
                    </a:lnTo>
                    <a:lnTo>
                      <a:pt x="303" y="150"/>
                    </a:lnTo>
                    <a:lnTo>
                      <a:pt x="137" y="288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ysClr val="windowText" lastClr="000000">
                      <a:lumMod val="95000"/>
                      <a:lumOff val="5000"/>
                      <a:alpha val="0"/>
                    </a:sysClr>
                  </a:gs>
                  <a:gs pos="0">
                    <a:sysClr val="windowText" lastClr="000000">
                      <a:lumMod val="95000"/>
                      <a:lumOff val="5000"/>
                      <a:alpha val="55000"/>
                    </a:sys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08" name="Freeform 56"/>
              <p:cNvSpPr>
                <a:spLocks noEditPoints="1"/>
              </p:cNvSpPr>
              <p:nvPr/>
            </p:nvSpPr>
            <p:spPr bwMode="auto">
              <a:xfrm>
                <a:off x="5722963" y="2742165"/>
                <a:ext cx="115888" cy="290513"/>
              </a:xfrm>
              <a:custGeom>
                <a:avLst/>
                <a:gdLst>
                  <a:gd name="T0" fmla="*/ 17 w 31"/>
                  <a:gd name="T1" fmla="*/ 0 h 77"/>
                  <a:gd name="T2" fmla="*/ 28 w 31"/>
                  <a:gd name="T3" fmla="*/ 5 h 77"/>
                  <a:gd name="T4" fmla="*/ 31 w 31"/>
                  <a:gd name="T5" fmla="*/ 18 h 77"/>
                  <a:gd name="T6" fmla="*/ 31 w 31"/>
                  <a:gd name="T7" fmla="*/ 63 h 77"/>
                  <a:gd name="T8" fmla="*/ 27 w 31"/>
                  <a:gd name="T9" fmla="*/ 74 h 77"/>
                  <a:gd name="T10" fmla="*/ 16 w 31"/>
                  <a:gd name="T11" fmla="*/ 77 h 77"/>
                  <a:gd name="T12" fmla="*/ 2 w 31"/>
                  <a:gd name="T13" fmla="*/ 72 h 77"/>
                  <a:gd name="T14" fmla="*/ 0 w 31"/>
                  <a:gd name="T15" fmla="*/ 57 h 77"/>
                  <a:gd name="T16" fmla="*/ 0 w 31"/>
                  <a:gd name="T17" fmla="*/ 21 h 77"/>
                  <a:gd name="T18" fmla="*/ 3 w 31"/>
                  <a:gd name="T19" fmla="*/ 6 h 77"/>
                  <a:gd name="T20" fmla="*/ 17 w 31"/>
                  <a:gd name="T21" fmla="*/ 0 h 77"/>
                  <a:gd name="T22" fmla="*/ 16 w 31"/>
                  <a:gd name="T23" fmla="*/ 70 h 77"/>
                  <a:gd name="T24" fmla="*/ 22 w 31"/>
                  <a:gd name="T25" fmla="*/ 59 h 77"/>
                  <a:gd name="T26" fmla="*/ 22 w 31"/>
                  <a:gd name="T27" fmla="*/ 17 h 77"/>
                  <a:gd name="T28" fmla="*/ 16 w 31"/>
                  <a:gd name="T29" fmla="*/ 7 h 77"/>
                  <a:gd name="T30" fmla="*/ 9 w 31"/>
                  <a:gd name="T31" fmla="*/ 17 h 77"/>
                  <a:gd name="T32" fmla="*/ 9 w 31"/>
                  <a:gd name="T33" fmla="*/ 20 h 77"/>
                  <a:gd name="T34" fmla="*/ 9 w 31"/>
                  <a:gd name="T35" fmla="*/ 23 h 77"/>
                  <a:gd name="T36" fmla="*/ 9 w 31"/>
                  <a:gd name="T37" fmla="*/ 35 h 77"/>
                  <a:gd name="T38" fmla="*/ 9 w 31"/>
                  <a:gd name="T39" fmla="*/ 48 h 77"/>
                  <a:gd name="T40" fmla="*/ 9 w 31"/>
                  <a:gd name="T41" fmla="*/ 59 h 77"/>
                  <a:gd name="T42" fmla="*/ 16 w 31"/>
                  <a:gd name="T43" fmla="*/ 7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2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1" y="67"/>
                      <a:pt x="30" y="71"/>
                      <a:pt x="27" y="74"/>
                    </a:cubicBezTo>
                    <a:cubicBezTo>
                      <a:pt x="24" y="76"/>
                      <a:pt x="21" y="77"/>
                      <a:pt x="16" y="77"/>
                    </a:cubicBezTo>
                    <a:cubicBezTo>
                      <a:pt x="9" y="77"/>
                      <a:pt x="5" y="76"/>
                      <a:pt x="2" y="72"/>
                    </a:cubicBezTo>
                    <a:cubicBezTo>
                      <a:pt x="1" y="69"/>
                      <a:pt x="0" y="64"/>
                      <a:pt x="0" y="5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8"/>
                      <a:pt x="3" y="6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1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09" name="Freeform 57"/>
              <p:cNvSpPr>
                <a:spLocks/>
              </p:cNvSpPr>
              <p:nvPr/>
            </p:nvSpPr>
            <p:spPr bwMode="auto">
              <a:xfrm>
                <a:off x="5876951" y="2745340"/>
                <a:ext cx="68263" cy="287338"/>
              </a:xfrm>
              <a:custGeom>
                <a:avLst/>
                <a:gdLst>
                  <a:gd name="T0" fmla="*/ 0 w 18"/>
                  <a:gd name="T1" fmla="*/ 11 h 76"/>
                  <a:gd name="T2" fmla="*/ 11 w 18"/>
                  <a:gd name="T3" fmla="*/ 0 h 76"/>
                  <a:gd name="T4" fmla="*/ 18 w 18"/>
                  <a:gd name="T5" fmla="*/ 0 h 76"/>
                  <a:gd name="T6" fmla="*/ 18 w 18"/>
                  <a:gd name="T7" fmla="*/ 76 h 76"/>
                  <a:gd name="T8" fmla="*/ 8 w 18"/>
                  <a:gd name="T9" fmla="*/ 76 h 76"/>
                  <a:gd name="T10" fmla="*/ 8 w 18"/>
                  <a:gd name="T11" fmla="*/ 19 h 76"/>
                  <a:gd name="T12" fmla="*/ 0 w 18"/>
                  <a:gd name="T13" fmla="*/ 19 h 76"/>
                  <a:gd name="T14" fmla="*/ 0 w 18"/>
                  <a:gd name="T15" fmla="*/ 1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76">
                    <a:moveTo>
                      <a:pt x="0" y="11"/>
                    </a:moveTo>
                    <a:cubicBezTo>
                      <a:pt x="7" y="10"/>
                      <a:pt x="10" y="7"/>
                      <a:pt x="1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13" name="组合 212"/>
          <p:cNvGrpSpPr/>
          <p:nvPr/>
        </p:nvGrpSpPr>
        <p:grpSpPr>
          <a:xfrm>
            <a:off x="1087276" y="2042753"/>
            <a:ext cx="771930" cy="788373"/>
            <a:chOff x="3696613" y="1789164"/>
            <a:chExt cx="2239913" cy="2239913"/>
          </a:xfrm>
        </p:grpSpPr>
        <p:grpSp>
          <p:nvGrpSpPr>
            <p:cNvPr id="214" name="组合 213"/>
            <p:cNvGrpSpPr/>
            <p:nvPr/>
          </p:nvGrpSpPr>
          <p:grpSpPr>
            <a:xfrm>
              <a:off x="3696613" y="1789164"/>
              <a:ext cx="2239913" cy="2239913"/>
              <a:chOff x="1282707" y="2137054"/>
              <a:chExt cx="3138274" cy="3138274"/>
            </a:xfrm>
          </p:grpSpPr>
          <p:sp>
            <p:nvSpPr>
              <p:cNvPr id="219" name="椭圆 218"/>
              <p:cNvSpPr/>
              <p:nvPr/>
            </p:nvSpPr>
            <p:spPr>
              <a:xfrm>
                <a:off x="1282707" y="2137054"/>
                <a:ext cx="3138274" cy="3138274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lumMod val="85000"/>
                    </a:sysClr>
                  </a:gs>
                  <a:gs pos="100000">
                    <a:sysClr val="window" lastClr="FFFFFF">
                      <a:alpha val="99000"/>
                    </a:sys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softEdge rad="1016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0" name="圆角矩形 219"/>
              <p:cNvSpPr/>
              <p:nvPr/>
            </p:nvSpPr>
            <p:spPr>
              <a:xfrm>
                <a:off x="1696552" y="2550899"/>
                <a:ext cx="2310583" cy="231058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ysClr val="window" lastClr="FFFFFF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1" name="椭圆 220"/>
              <p:cNvSpPr/>
              <p:nvPr/>
            </p:nvSpPr>
            <p:spPr>
              <a:xfrm>
                <a:off x="1943820" y="2839133"/>
                <a:ext cx="1750248" cy="1750248"/>
              </a:xfrm>
              <a:prstGeom prst="ellipse">
                <a:avLst/>
              </a:prstGeom>
              <a:solidFill>
                <a:srgbClr val="FF8900"/>
              </a:solidFill>
              <a:ln w="12700" cap="flat" cmpd="sng" algn="ctr">
                <a:noFill/>
                <a:prstDash val="solid"/>
                <a:miter lim="800000"/>
              </a:ln>
              <a:effectLst>
                <a:innerShdw blurRad="190500" dist="254000" dir="16200000">
                  <a:prstClr val="black">
                    <a:alpha val="38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15" name="组合 214"/>
            <p:cNvGrpSpPr/>
            <p:nvPr/>
          </p:nvGrpSpPr>
          <p:grpSpPr>
            <a:xfrm>
              <a:off x="4530787" y="2654392"/>
              <a:ext cx="955379" cy="860435"/>
              <a:chOff x="952501" y="6013451"/>
              <a:chExt cx="511175" cy="460375"/>
            </a:xfrm>
          </p:grpSpPr>
          <p:sp>
            <p:nvSpPr>
              <p:cNvPr id="216" name="Freeform 58"/>
              <p:cNvSpPr>
                <a:spLocks/>
              </p:cNvSpPr>
              <p:nvPr/>
            </p:nvSpPr>
            <p:spPr bwMode="auto">
              <a:xfrm>
                <a:off x="971551" y="6021388"/>
                <a:ext cx="492125" cy="452438"/>
              </a:xfrm>
              <a:custGeom>
                <a:avLst/>
                <a:gdLst>
                  <a:gd name="T0" fmla="*/ 137 w 310"/>
                  <a:gd name="T1" fmla="*/ 285 h 285"/>
                  <a:gd name="T2" fmla="*/ 0 w 310"/>
                  <a:gd name="T3" fmla="*/ 171 h 285"/>
                  <a:gd name="T4" fmla="*/ 2 w 310"/>
                  <a:gd name="T5" fmla="*/ 12 h 285"/>
                  <a:gd name="T6" fmla="*/ 54 w 310"/>
                  <a:gd name="T7" fmla="*/ 7 h 285"/>
                  <a:gd name="T8" fmla="*/ 87 w 310"/>
                  <a:gd name="T9" fmla="*/ 40 h 285"/>
                  <a:gd name="T10" fmla="*/ 97 w 310"/>
                  <a:gd name="T11" fmla="*/ 7 h 285"/>
                  <a:gd name="T12" fmla="*/ 137 w 310"/>
                  <a:gd name="T13" fmla="*/ 0 h 285"/>
                  <a:gd name="T14" fmla="*/ 310 w 310"/>
                  <a:gd name="T15" fmla="*/ 150 h 285"/>
                  <a:gd name="T16" fmla="*/ 137 w 310"/>
                  <a:gd name="T17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0" h="285">
                    <a:moveTo>
                      <a:pt x="137" y="285"/>
                    </a:moveTo>
                    <a:lnTo>
                      <a:pt x="0" y="171"/>
                    </a:lnTo>
                    <a:lnTo>
                      <a:pt x="2" y="12"/>
                    </a:lnTo>
                    <a:lnTo>
                      <a:pt x="54" y="7"/>
                    </a:lnTo>
                    <a:lnTo>
                      <a:pt x="87" y="40"/>
                    </a:lnTo>
                    <a:lnTo>
                      <a:pt x="97" y="7"/>
                    </a:lnTo>
                    <a:lnTo>
                      <a:pt x="137" y="0"/>
                    </a:lnTo>
                    <a:lnTo>
                      <a:pt x="310" y="150"/>
                    </a:lnTo>
                    <a:lnTo>
                      <a:pt x="137" y="285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ysClr val="windowText" lastClr="000000">
                      <a:lumMod val="95000"/>
                      <a:lumOff val="5000"/>
                      <a:alpha val="0"/>
                    </a:sysClr>
                  </a:gs>
                  <a:gs pos="0">
                    <a:sysClr val="windowText" lastClr="000000">
                      <a:lumMod val="95000"/>
                      <a:lumOff val="5000"/>
                      <a:alpha val="55000"/>
                    </a:sys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7" name="Freeform 59"/>
              <p:cNvSpPr>
                <a:spLocks noEditPoints="1"/>
              </p:cNvSpPr>
              <p:nvPr/>
            </p:nvSpPr>
            <p:spPr bwMode="auto">
              <a:xfrm>
                <a:off x="952501" y="6013451"/>
                <a:ext cx="115888" cy="290513"/>
              </a:xfrm>
              <a:custGeom>
                <a:avLst/>
                <a:gdLst>
                  <a:gd name="T0" fmla="*/ 17 w 31"/>
                  <a:gd name="T1" fmla="*/ 0 h 77"/>
                  <a:gd name="T2" fmla="*/ 28 w 31"/>
                  <a:gd name="T3" fmla="*/ 5 h 77"/>
                  <a:gd name="T4" fmla="*/ 31 w 31"/>
                  <a:gd name="T5" fmla="*/ 18 h 77"/>
                  <a:gd name="T6" fmla="*/ 31 w 31"/>
                  <a:gd name="T7" fmla="*/ 62 h 77"/>
                  <a:gd name="T8" fmla="*/ 27 w 31"/>
                  <a:gd name="T9" fmla="*/ 73 h 77"/>
                  <a:gd name="T10" fmla="*/ 16 w 31"/>
                  <a:gd name="T11" fmla="*/ 77 h 77"/>
                  <a:gd name="T12" fmla="*/ 3 w 31"/>
                  <a:gd name="T13" fmla="*/ 71 h 77"/>
                  <a:gd name="T14" fmla="*/ 0 w 31"/>
                  <a:gd name="T15" fmla="*/ 56 h 77"/>
                  <a:gd name="T16" fmla="*/ 0 w 31"/>
                  <a:gd name="T17" fmla="*/ 21 h 77"/>
                  <a:gd name="T18" fmla="*/ 3 w 31"/>
                  <a:gd name="T19" fmla="*/ 5 h 77"/>
                  <a:gd name="T20" fmla="*/ 17 w 31"/>
                  <a:gd name="T21" fmla="*/ 0 h 77"/>
                  <a:gd name="T22" fmla="*/ 16 w 31"/>
                  <a:gd name="T23" fmla="*/ 70 h 77"/>
                  <a:gd name="T24" fmla="*/ 22 w 31"/>
                  <a:gd name="T25" fmla="*/ 59 h 77"/>
                  <a:gd name="T26" fmla="*/ 22 w 31"/>
                  <a:gd name="T27" fmla="*/ 17 h 77"/>
                  <a:gd name="T28" fmla="*/ 16 w 31"/>
                  <a:gd name="T29" fmla="*/ 7 h 77"/>
                  <a:gd name="T30" fmla="*/ 9 w 31"/>
                  <a:gd name="T31" fmla="*/ 17 h 77"/>
                  <a:gd name="T32" fmla="*/ 9 w 31"/>
                  <a:gd name="T33" fmla="*/ 20 h 77"/>
                  <a:gd name="T34" fmla="*/ 9 w 31"/>
                  <a:gd name="T35" fmla="*/ 23 h 77"/>
                  <a:gd name="T36" fmla="*/ 9 w 31"/>
                  <a:gd name="T37" fmla="*/ 35 h 77"/>
                  <a:gd name="T38" fmla="*/ 9 w 31"/>
                  <a:gd name="T39" fmla="*/ 48 h 77"/>
                  <a:gd name="T40" fmla="*/ 9 w 31"/>
                  <a:gd name="T41" fmla="*/ 59 h 77"/>
                  <a:gd name="T42" fmla="*/ 16 w 31"/>
                  <a:gd name="T43" fmla="*/ 7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1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7"/>
                      <a:pt x="30" y="71"/>
                      <a:pt x="27" y="73"/>
                    </a:cubicBezTo>
                    <a:cubicBezTo>
                      <a:pt x="25" y="76"/>
                      <a:pt x="21" y="77"/>
                      <a:pt x="16" y="77"/>
                    </a:cubicBezTo>
                    <a:cubicBezTo>
                      <a:pt x="9" y="77"/>
                      <a:pt x="5" y="75"/>
                      <a:pt x="3" y="71"/>
                    </a:cubicBezTo>
                    <a:cubicBezTo>
                      <a:pt x="1" y="69"/>
                      <a:pt x="0" y="64"/>
                      <a:pt x="0" y="5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3"/>
                      <a:pt x="1" y="8"/>
                      <a:pt x="3" y="5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0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8" name="Freeform 60"/>
              <p:cNvSpPr>
                <a:spLocks/>
              </p:cNvSpPr>
              <p:nvPr/>
            </p:nvSpPr>
            <p:spPr bwMode="auto">
              <a:xfrm>
                <a:off x="1090613" y="6013451"/>
                <a:ext cx="117475" cy="290513"/>
              </a:xfrm>
              <a:custGeom>
                <a:avLst/>
                <a:gdLst>
                  <a:gd name="T0" fmla="*/ 0 w 31"/>
                  <a:gd name="T1" fmla="*/ 16 h 77"/>
                  <a:gd name="T2" fmla="*/ 4 w 31"/>
                  <a:gd name="T3" fmla="*/ 4 h 77"/>
                  <a:gd name="T4" fmla="*/ 16 w 31"/>
                  <a:gd name="T5" fmla="*/ 0 h 77"/>
                  <a:gd name="T6" fmla="*/ 29 w 31"/>
                  <a:gd name="T7" fmla="*/ 6 h 77"/>
                  <a:gd name="T8" fmla="*/ 31 w 31"/>
                  <a:gd name="T9" fmla="*/ 22 h 77"/>
                  <a:gd name="T10" fmla="*/ 30 w 31"/>
                  <a:gd name="T11" fmla="*/ 30 h 77"/>
                  <a:gd name="T12" fmla="*/ 27 w 31"/>
                  <a:gd name="T13" fmla="*/ 38 h 77"/>
                  <a:gd name="T14" fmla="*/ 18 w 31"/>
                  <a:gd name="T15" fmla="*/ 52 h 77"/>
                  <a:gd name="T16" fmla="*/ 11 w 31"/>
                  <a:gd name="T17" fmla="*/ 68 h 77"/>
                  <a:gd name="T18" fmla="*/ 31 w 31"/>
                  <a:gd name="T19" fmla="*/ 68 h 77"/>
                  <a:gd name="T20" fmla="*/ 31 w 31"/>
                  <a:gd name="T21" fmla="*/ 76 h 77"/>
                  <a:gd name="T22" fmla="*/ 8 w 31"/>
                  <a:gd name="T23" fmla="*/ 77 h 77"/>
                  <a:gd name="T24" fmla="*/ 0 w 31"/>
                  <a:gd name="T25" fmla="*/ 76 h 77"/>
                  <a:gd name="T26" fmla="*/ 0 w 31"/>
                  <a:gd name="T27" fmla="*/ 76 h 77"/>
                  <a:gd name="T28" fmla="*/ 5 w 31"/>
                  <a:gd name="T29" fmla="*/ 55 h 77"/>
                  <a:gd name="T30" fmla="*/ 17 w 31"/>
                  <a:gd name="T31" fmla="*/ 37 h 77"/>
                  <a:gd name="T32" fmla="*/ 21 w 31"/>
                  <a:gd name="T33" fmla="*/ 20 h 77"/>
                  <a:gd name="T34" fmla="*/ 21 w 31"/>
                  <a:gd name="T35" fmla="*/ 19 h 77"/>
                  <a:gd name="T36" fmla="*/ 21 w 31"/>
                  <a:gd name="T37" fmla="*/ 17 h 77"/>
                  <a:gd name="T38" fmla="*/ 21 w 31"/>
                  <a:gd name="T39" fmla="*/ 12 h 77"/>
                  <a:gd name="T40" fmla="*/ 15 w 31"/>
                  <a:gd name="T41" fmla="*/ 7 h 77"/>
                  <a:gd name="T42" fmla="*/ 10 w 31"/>
                  <a:gd name="T43" fmla="*/ 16 h 77"/>
                  <a:gd name="T44" fmla="*/ 10 w 31"/>
                  <a:gd name="T45" fmla="*/ 19 h 77"/>
                  <a:gd name="T46" fmla="*/ 10 w 31"/>
                  <a:gd name="T47" fmla="*/ 21 h 77"/>
                  <a:gd name="T48" fmla="*/ 10 w 31"/>
                  <a:gd name="T49" fmla="*/ 23 h 77"/>
                  <a:gd name="T50" fmla="*/ 10 w 31"/>
                  <a:gd name="T51" fmla="*/ 26 h 77"/>
                  <a:gd name="T52" fmla="*/ 0 w 31"/>
                  <a:gd name="T53" fmla="*/ 26 h 77"/>
                  <a:gd name="T54" fmla="*/ 0 w 31"/>
                  <a:gd name="T55" fmla="*/ 1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1" h="77">
                    <a:moveTo>
                      <a:pt x="0" y="16"/>
                    </a:moveTo>
                    <a:cubicBezTo>
                      <a:pt x="0" y="10"/>
                      <a:pt x="2" y="6"/>
                      <a:pt x="4" y="4"/>
                    </a:cubicBezTo>
                    <a:cubicBezTo>
                      <a:pt x="6" y="1"/>
                      <a:pt x="10" y="0"/>
                      <a:pt x="16" y="0"/>
                    </a:cubicBezTo>
                    <a:cubicBezTo>
                      <a:pt x="23" y="0"/>
                      <a:pt x="27" y="2"/>
                      <a:pt x="29" y="6"/>
                    </a:cubicBezTo>
                    <a:cubicBezTo>
                      <a:pt x="30" y="9"/>
                      <a:pt x="31" y="14"/>
                      <a:pt x="31" y="22"/>
                    </a:cubicBezTo>
                    <a:cubicBezTo>
                      <a:pt x="31" y="25"/>
                      <a:pt x="31" y="28"/>
                      <a:pt x="30" y="30"/>
                    </a:cubicBezTo>
                    <a:cubicBezTo>
                      <a:pt x="30" y="32"/>
                      <a:pt x="29" y="35"/>
                      <a:pt x="27" y="38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4" y="58"/>
                      <a:pt x="12" y="63"/>
                      <a:pt x="11" y="68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1" y="76"/>
                      <a:pt x="31" y="76"/>
                      <a:pt x="31" y="76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68"/>
                      <a:pt x="2" y="61"/>
                      <a:pt x="5" y="55"/>
                    </a:cubicBezTo>
                    <a:cubicBezTo>
                      <a:pt x="7" y="51"/>
                      <a:pt x="11" y="45"/>
                      <a:pt x="17" y="37"/>
                    </a:cubicBezTo>
                    <a:cubicBezTo>
                      <a:pt x="20" y="32"/>
                      <a:pt x="21" y="27"/>
                      <a:pt x="21" y="20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5"/>
                      <a:pt x="21" y="13"/>
                      <a:pt x="21" y="12"/>
                    </a:cubicBezTo>
                    <a:cubicBezTo>
                      <a:pt x="20" y="9"/>
                      <a:pt x="18" y="7"/>
                      <a:pt x="15" y="7"/>
                    </a:cubicBezTo>
                    <a:cubicBezTo>
                      <a:pt x="11" y="7"/>
                      <a:pt x="10" y="10"/>
                      <a:pt x="10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0" y="26"/>
                      <a:pt x="0" y="26"/>
                      <a:pt x="0" y="26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22" name="组合 221"/>
          <p:cNvGrpSpPr/>
          <p:nvPr/>
        </p:nvGrpSpPr>
        <p:grpSpPr>
          <a:xfrm>
            <a:off x="1085452" y="2990843"/>
            <a:ext cx="771930" cy="788373"/>
            <a:chOff x="6255472" y="1789164"/>
            <a:chExt cx="2239913" cy="2239913"/>
          </a:xfrm>
        </p:grpSpPr>
        <p:grpSp>
          <p:nvGrpSpPr>
            <p:cNvPr id="223" name="组合 222"/>
            <p:cNvGrpSpPr/>
            <p:nvPr/>
          </p:nvGrpSpPr>
          <p:grpSpPr>
            <a:xfrm>
              <a:off x="6255472" y="1789164"/>
              <a:ext cx="2239913" cy="2239913"/>
              <a:chOff x="1282707" y="2137054"/>
              <a:chExt cx="3138274" cy="3138274"/>
            </a:xfrm>
          </p:grpSpPr>
          <p:sp>
            <p:nvSpPr>
              <p:cNvPr id="228" name="椭圆 227"/>
              <p:cNvSpPr/>
              <p:nvPr/>
            </p:nvSpPr>
            <p:spPr>
              <a:xfrm>
                <a:off x="1282707" y="2137054"/>
                <a:ext cx="3138274" cy="3138274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lumMod val="85000"/>
                    </a:sysClr>
                  </a:gs>
                  <a:gs pos="100000">
                    <a:sysClr val="window" lastClr="FFFFFF">
                      <a:alpha val="99000"/>
                    </a:sys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softEdge rad="1016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9" name="圆角矩形 228"/>
              <p:cNvSpPr/>
              <p:nvPr/>
            </p:nvSpPr>
            <p:spPr>
              <a:xfrm>
                <a:off x="1696552" y="2550899"/>
                <a:ext cx="2310583" cy="231058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ysClr val="window" lastClr="FFFFFF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0" name="椭圆 229"/>
              <p:cNvSpPr/>
              <p:nvPr/>
            </p:nvSpPr>
            <p:spPr>
              <a:xfrm>
                <a:off x="1943820" y="2839133"/>
                <a:ext cx="1750248" cy="1750248"/>
              </a:xfrm>
              <a:prstGeom prst="ellipse">
                <a:avLst/>
              </a:prstGeom>
              <a:solidFill>
                <a:srgbClr val="71A93E"/>
              </a:solidFill>
              <a:ln w="12700" cap="flat" cmpd="sng" algn="ctr">
                <a:noFill/>
                <a:prstDash val="solid"/>
                <a:miter lim="800000"/>
              </a:ln>
              <a:effectLst>
                <a:innerShdw blurRad="190500" dist="254000" dir="16200000">
                  <a:prstClr val="black">
                    <a:alpha val="38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24" name="组合 223"/>
            <p:cNvGrpSpPr/>
            <p:nvPr/>
          </p:nvGrpSpPr>
          <p:grpSpPr>
            <a:xfrm>
              <a:off x="7101540" y="2654392"/>
              <a:ext cx="955379" cy="860435"/>
              <a:chOff x="5405438" y="6815138"/>
              <a:chExt cx="511175" cy="460375"/>
            </a:xfrm>
          </p:grpSpPr>
          <p:sp>
            <p:nvSpPr>
              <p:cNvPr id="225" name="Freeform 61"/>
              <p:cNvSpPr>
                <a:spLocks/>
              </p:cNvSpPr>
              <p:nvPr/>
            </p:nvSpPr>
            <p:spPr bwMode="auto">
              <a:xfrm>
                <a:off x="5424488" y="6821488"/>
                <a:ext cx="492125" cy="454025"/>
              </a:xfrm>
              <a:custGeom>
                <a:avLst/>
                <a:gdLst>
                  <a:gd name="T0" fmla="*/ 140 w 310"/>
                  <a:gd name="T1" fmla="*/ 286 h 286"/>
                  <a:gd name="T2" fmla="*/ 0 w 310"/>
                  <a:gd name="T3" fmla="*/ 172 h 286"/>
                  <a:gd name="T4" fmla="*/ 2 w 310"/>
                  <a:gd name="T5" fmla="*/ 12 h 286"/>
                  <a:gd name="T6" fmla="*/ 57 w 310"/>
                  <a:gd name="T7" fmla="*/ 7 h 286"/>
                  <a:gd name="T8" fmla="*/ 88 w 310"/>
                  <a:gd name="T9" fmla="*/ 41 h 286"/>
                  <a:gd name="T10" fmla="*/ 97 w 310"/>
                  <a:gd name="T11" fmla="*/ 7 h 286"/>
                  <a:gd name="T12" fmla="*/ 135 w 310"/>
                  <a:gd name="T13" fmla="*/ 0 h 286"/>
                  <a:gd name="T14" fmla="*/ 310 w 310"/>
                  <a:gd name="T15" fmla="*/ 150 h 286"/>
                  <a:gd name="T16" fmla="*/ 140 w 310"/>
                  <a:gd name="T17" fmla="*/ 286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0" h="286">
                    <a:moveTo>
                      <a:pt x="140" y="286"/>
                    </a:moveTo>
                    <a:lnTo>
                      <a:pt x="0" y="172"/>
                    </a:lnTo>
                    <a:lnTo>
                      <a:pt x="2" y="12"/>
                    </a:lnTo>
                    <a:lnTo>
                      <a:pt x="57" y="7"/>
                    </a:lnTo>
                    <a:lnTo>
                      <a:pt x="88" y="41"/>
                    </a:lnTo>
                    <a:lnTo>
                      <a:pt x="97" y="7"/>
                    </a:lnTo>
                    <a:lnTo>
                      <a:pt x="135" y="0"/>
                    </a:lnTo>
                    <a:lnTo>
                      <a:pt x="310" y="150"/>
                    </a:lnTo>
                    <a:lnTo>
                      <a:pt x="140" y="286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ysClr val="windowText" lastClr="000000">
                      <a:lumMod val="95000"/>
                      <a:lumOff val="5000"/>
                      <a:alpha val="0"/>
                    </a:sysClr>
                  </a:gs>
                  <a:gs pos="0">
                    <a:sysClr val="windowText" lastClr="000000">
                      <a:lumMod val="95000"/>
                      <a:lumOff val="5000"/>
                      <a:alpha val="55000"/>
                    </a:sys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6" name="Freeform 62"/>
              <p:cNvSpPr>
                <a:spLocks noEditPoints="1"/>
              </p:cNvSpPr>
              <p:nvPr/>
            </p:nvSpPr>
            <p:spPr bwMode="auto">
              <a:xfrm>
                <a:off x="5405438" y="6815138"/>
                <a:ext cx="117475" cy="290513"/>
              </a:xfrm>
              <a:custGeom>
                <a:avLst/>
                <a:gdLst>
                  <a:gd name="T0" fmla="*/ 17 w 31"/>
                  <a:gd name="T1" fmla="*/ 0 h 77"/>
                  <a:gd name="T2" fmla="*/ 29 w 31"/>
                  <a:gd name="T3" fmla="*/ 5 h 77"/>
                  <a:gd name="T4" fmla="*/ 31 w 31"/>
                  <a:gd name="T5" fmla="*/ 18 h 77"/>
                  <a:gd name="T6" fmla="*/ 31 w 31"/>
                  <a:gd name="T7" fmla="*/ 62 h 77"/>
                  <a:gd name="T8" fmla="*/ 27 w 31"/>
                  <a:gd name="T9" fmla="*/ 73 h 77"/>
                  <a:gd name="T10" fmla="*/ 16 w 31"/>
                  <a:gd name="T11" fmla="*/ 77 h 77"/>
                  <a:gd name="T12" fmla="*/ 3 w 31"/>
                  <a:gd name="T13" fmla="*/ 72 h 77"/>
                  <a:gd name="T14" fmla="*/ 0 w 31"/>
                  <a:gd name="T15" fmla="*/ 56 h 77"/>
                  <a:gd name="T16" fmla="*/ 0 w 31"/>
                  <a:gd name="T17" fmla="*/ 21 h 77"/>
                  <a:gd name="T18" fmla="*/ 3 w 31"/>
                  <a:gd name="T19" fmla="*/ 5 h 77"/>
                  <a:gd name="T20" fmla="*/ 17 w 31"/>
                  <a:gd name="T21" fmla="*/ 0 h 77"/>
                  <a:gd name="T22" fmla="*/ 16 w 31"/>
                  <a:gd name="T23" fmla="*/ 70 h 77"/>
                  <a:gd name="T24" fmla="*/ 23 w 31"/>
                  <a:gd name="T25" fmla="*/ 59 h 77"/>
                  <a:gd name="T26" fmla="*/ 23 w 31"/>
                  <a:gd name="T27" fmla="*/ 17 h 77"/>
                  <a:gd name="T28" fmla="*/ 16 w 31"/>
                  <a:gd name="T29" fmla="*/ 7 h 77"/>
                  <a:gd name="T30" fmla="*/ 9 w 31"/>
                  <a:gd name="T31" fmla="*/ 17 h 77"/>
                  <a:gd name="T32" fmla="*/ 9 w 31"/>
                  <a:gd name="T33" fmla="*/ 20 h 77"/>
                  <a:gd name="T34" fmla="*/ 9 w 31"/>
                  <a:gd name="T35" fmla="*/ 23 h 77"/>
                  <a:gd name="T36" fmla="*/ 9 w 31"/>
                  <a:gd name="T37" fmla="*/ 35 h 77"/>
                  <a:gd name="T38" fmla="*/ 9 w 31"/>
                  <a:gd name="T39" fmla="*/ 48 h 77"/>
                  <a:gd name="T40" fmla="*/ 9 w 31"/>
                  <a:gd name="T41" fmla="*/ 59 h 77"/>
                  <a:gd name="T42" fmla="*/ 16 w 31"/>
                  <a:gd name="T43" fmla="*/ 7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2"/>
                      <a:pt x="29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7"/>
                      <a:pt x="30" y="71"/>
                      <a:pt x="27" y="73"/>
                    </a:cubicBezTo>
                    <a:cubicBezTo>
                      <a:pt x="25" y="76"/>
                      <a:pt x="21" y="77"/>
                      <a:pt x="16" y="77"/>
                    </a:cubicBezTo>
                    <a:cubicBezTo>
                      <a:pt x="10" y="77"/>
                      <a:pt x="5" y="75"/>
                      <a:pt x="3" y="72"/>
                    </a:cubicBezTo>
                    <a:cubicBezTo>
                      <a:pt x="1" y="69"/>
                      <a:pt x="0" y="64"/>
                      <a:pt x="0" y="5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8"/>
                      <a:pt x="3" y="5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3" y="66"/>
                      <a:pt x="23" y="59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0"/>
                      <a:pt x="20" y="7"/>
                      <a:pt x="16" y="7"/>
                    </a:cubicBezTo>
                    <a:cubicBezTo>
                      <a:pt x="12" y="7"/>
                      <a:pt x="9" y="10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2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7" name="Freeform 63"/>
              <p:cNvSpPr>
                <a:spLocks/>
              </p:cNvSpPr>
              <p:nvPr/>
            </p:nvSpPr>
            <p:spPr bwMode="auto">
              <a:xfrm>
                <a:off x="5545138" y="6815138"/>
                <a:ext cx="112713" cy="290513"/>
              </a:xfrm>
              <a:custGeom>
                <a:avLst/>
                <a:gdLst>
                  <a:gd name="T0" fmla="*/ 9 w 30"/>
                  <a:gd name="T1" fmla="*/ 54 h 77"/>
                  <a:gd name="T2" fmla="*/ 9 w 30"/>
                  <a:gd name="T3" fmla="*/ 62 h 77"/>
                  <a:gd name="T4" fmla="*/ 10 w 30"/>
                  <a:gd name="T5" fmla="*/ 68 h 77"/>
                  <a:gd name="T6" fmla="*/ 16 w 30"/>
                  <a:gd name="T7" fmla="*/ 70 h 77"/>
                  <a:gd name="T8" fmla="*/ 21 w 30"/>
                  <a:gd name="T9" fmla="*/ 65 h 77"/>
                  <a:gd name="T10" fmla="*/ 21 w 30"/>
                  <a:gd name="T11" fmla="*/ 58 h 77"/>
                  <a:gd name="T12" fmla="*/ 21 w 30"/>
                  <a:gd name="T13" fmla="*/ 52 h 77"/>
                  <a:gd name="T14" fmla="*/ 20 w 30"/>
                  <a:gd name="T15" fmla="*/ 43 h 77"/>
                  <a:gd name="T16" fmla="*/ 12 w 30"/>
                  <a:gd name="T17" fmla="*/ 39 h 77"/>
                  <a:gd name="T18" fmla="*/ 10 w 30"/>
                  <a:gd name="T19" fmla="*/ 39 h 77"/>
                  <a:gd name="T20" fmla="*/ 7 w 30"/>
                  <a:gd name="T21" fmla="*/ 40 h 77"/>
                  <a:gd name="T22" fmla="*/ 7 w 30"/>
                  <a:gd name="T23" fmla="*/ 31 h 77"/>
                  <a:gd name="T24" fmla="*/ 9 w 30"/>
                  <a:gd name="T25" fmla="*/ 31 h 77"/>
                  <a:gd name="T26" fmla="*/ 19 w 30"/>
                  <a:gd name="T27" fmla="*/ 22 h 77"/>
                  <a:gd name="T28" fmla="*/ 19 w 30"/>
                  <a:gd name="T29" fmla="*/ 14 h 77"/>
                  <a:gd name="T30" fmla="*/ 14 w 30"/>
                  <a:gd name="T31" fmla="*/ 7 h 77"/>
                  <a:gd name="T32" fmla="*/ 9 w 30"/>
                  <a:gd name="T33" fmla="*/ 15 h 77"/>
                  <a:gd name="T34" fmla="*/ 9 w 30"/>
                  <a:gd name="T35" fmla="*/ 17 h 77"/>
                  <a:gd name="T36" fmla="*/ 9 w 30"/>
                  <a:gd name="T37" fmla="*/ 19 h 77"/>
                  <a:gd name="T38" fmla="*/ 0 w 30"/>
                  <a:gd name="T39" fmla="*/ 19 h 77"/>
                  <a:gd name="T40" fmla="*/ 0 w 30"/>
                  <a:gd name="T41" fmla="*/ 12 h 77"/>
                  <a:gd name="T42" fmla="*/ 15 w 30"/>
                  <a:gd name="T43" fmla="*/ 0 h 77"/>
                  <a:gd name="T44" fmla="*/ 29 w 30"/>
                  <a:gd name="T45" fmla="*/ 13 h 77"/>
                  <a:gd name="T46" fmla="*/ 29 w 30"/>
                  <a:gd name="T47" fmla="*/ 17 h 77"/>
                  <a:gd name="T48" fmla="*/ 29 w 30"/>
                  <a:gd name="T49" fmla="*/ 20 h 77"/>
                  <a:gd name="T50" fmla="*/ 22 w 30"/>
                  <a:gd name="T51" fmla="*/ 34 h 77"/>
                  <a:gd name="T52" fmla="*/ 28 w 30"/>
                  <a:gd name="T53" fmla="*/ 39 h 77"/>
                  <a:gd name="T54" fmla="*/ 30 w 30"/>
                  <a:gd name="T55" fmla="*/ 48 h 77"/>
                  <a:gd name="T56" fmla="*/ 30 w 30"/>
                  <a:gd name="T57" fmla="*/ 64 h 77"/>
                  <a:gd name="T58" fmla="*/ 14 w 30"/>
                  <a:gd name="T59" fmla="*/ 77 h 77"/>
                  <a:gd name="T60" fmla="*/ 0 w 30"/>
                  <a:gd name="T61" fmla="*/ 64 h 77"/>
                  <a:gd name="T62" fmla="*/ 0 w 30"/>
                  <a:gd name="T63" fmla="*/ 54 h 77"/>
                  <a:gd name="T64" fmla="*/ 9 w 30"/>
                  <a:gd name="T65" fmla="*/ 5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" h="77">
                    <a:moveTo>
                      <a:pt x="9" y="54"/>
                    </a:moveTo>
                    <a:cubicBezTo>
                      <a:pt x="9" y="62"/>
                      <a:pt x="9" y="62"/>
                      <a:pt x="9" y="62"/>
                    </a:cubicBezTo>
                    <a:cubicBezTo>
                      <a:pt x="9" y="65"/>
                      <a:pt x="9" y="67"/>
                      <a:pt x="10" y="68"/>
                    </a:cubicBezTo>
                    <a:cubicBezTo>
                      <a:pt x="11" y="69"/>
                      <a:pt x="13" y="70"/>
                      <a:pt x="16" y="70"/>
                    </a:cubicBezTo>
                    <a:cubicBezTo>
                      <a:pt x="18" y="70"/>
                      <a:pt x="20" y="68"/>
                      <a:pt x="21" y="65"/>
                    </a:cubicBezTo>
                    <a:cubicBezTo>
                      <a:pt x="21" y="64"/>
                      <a:pt x="21" y="62"/>
                      <a:pt x="21" y="58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48"/>
                      <a:pt x="21" y="45"/>
                      <a:pt x="20" y="43"/>
                    </a:cubicBezTo>
                    <a:cubicBezTo>
                      <a:pt x="18" y="41"/>
                      <a:pt x="16" y="39"/>
                      <a:pt x="12" y="39"/>
                    </a:cubicBezTo>
                    <a:cubicBezTo>
                      <a:pt x="11" y="39"/>
                      <a:pt x="11" y="39"/>
                      <a:pt x="10" y="39"/>
                    </a:cubicBezTo>
                    <a:cubicBezTo>
                      <a:pt x="9" y="39"/>
                      <a:pt x="8" y="40"/>
                      <a:pt x="7" y="40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16" y="31"/>
                      <a:pt x="19" y="28"/>
                      <a:pt x="19" y="22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9"/>
                      <a:pt x="18" y="7"/>
                      <a:pt x="14" y="7"/>
                    </a:cubicBezTo>
                    <a:cubicBezTo>
                      <a:pt x="11" y="7"/>
                      <a:pt x="9" y="10"/>
                      <a:pt x="9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4"/>
                      <a:pt x="5" y="0"/>
                      <a:pt x="15" y="0"/>
                    </a:cubicBezTo>
                    <a:cubicBezTo>
                      <a:pt x="24" y="0"/>
                      <a:pt x="29" y="4"/>
                      <a:pt x="29" y="13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27"/>
                      <a:pt x="26" y="31"/>
                      <a:pt x="22" y="34"/>
                    </a:cubicBezTo>
                    <a:cubicBezTo>
                      <a:pt x="25" y="35"/>
                      <a:pt x="27" y="36"/>
                      <a:pt x="28" y="39"/>
                    </a:cubicBezTo>
                    <a:cubicBezTo>
                      <a:pt x="29" y="41"/>
                      <a:pt x="30" y="44"/>
                      <a:pt x="30" y="48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73"/>
                      <a:pt x="25" y="77"/>
                      <a:pt x="14" y="77"/>
                    </a:cubicBezTo>
                    <a:cubicBezTo>
                      <a:pt x="5" y="77"/>
                      <a:pt x="0" y="73"/>
                      <a:pt x="0" y="64"/>
                    </a:cubicBezTo>
                    <a:cubicBezTo>
                      <a:pt x="0" y="54"/>
                      <a:pt x="0" y="54"/>
                      <a:pt x="0" y="54"/>
                    </a:cubicBezTo>
                    <a:lnTo>
                      <a:pt x="9" y="54"/>
                    </a:ln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31" name="组合 230"/>
          <p:cNvGrpSpPr/>
          <p:nvPr/>
        </p:nvGrpSpPr>
        <p:grpSpPr>
          <a:xfrm>
            <a:off x="1083801" y="4333918"/>
            <a:ext cx="771930" cy="788373"/>
            <a:chOff x="8814331" y="1789164"/>
            <a:chExt cx="2239913" cy="2239913"/>
          </a:xfrm>
        </p:grpSpPr>
        <p:grpSp>
          <p:nvGrpSpPr>
            <p:cNvPr id="232" name="组合 231"/>
            <p:cNvGrpSpPr/>
            <p:nvPr/>
          </p:nvGrpSpPr>
          <p:grpSpPr>
            <a:xfrm>
              <a:off x="8814331" y="1789164"/>
              <a:ext cx="2239913" cy="2239913"/>
              <a:chOff x="1282707" y="2137054"/>
              <a:chExt cx="3138274" cy="3138274"/>
            </a:xfrm>
          </p:grpSpPr>
          <p:sp>
            <p:nvSpPr>
              <p:cNvPr id="237" name="椭圆 236"/>
              <p:cNvSpPr/>
              <p:nvPr/>
            </p:nvSpPr>
            <p:spPr>
              <a:xfrm>
                <a:off x="1282707" y="2137054"/>
                <a:ext cx="3138274" cy="3138274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lumMod val="85000"/>
                    </a:sysClr>
                  </a:gs>
                  <a:gs pos="100000">
                    <a:sysClr val="window" lastClr="FFFFFF">
                      <a:alpha val="99000"/>
                    </a:sys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softEdge rad="1016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8" name="圆角矩形 237"/>
              <p:cNvSpPr/>
              <p:nvPr/>
            </p:nvSpPr>
            <p:spPr>
              <a:xfrm>
                <a:off x="1696552" y="2550899"/>
                <a:ext cx="2310583" cy="231058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ysClr val="window" lastClr="FFFFFF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9" name="椭圆 238"/>
              <p:cNvSpPr/>
              <p:nvPr/>
            </p:nvSpPr>
            <p:spPr>
              <a:xfrm>
                <a:off x="1943820" y="2839133"/>
                <a:ext cx="1750248" cy="1750248"/>
              </a:xfrm>
              <a:prstGeom prst="ellipse">
                <a:avLst/>
              </a:prstGeom>
              <a:solidFill>
                <a:srgbClr val="D6009E"/>
              </a:solidFill>
              <a:ln w="12700" cap="flat" cmpd="sng" algn="ctr">
                <a:noFill/>
                <a:prstDash val="solid"/>
                <a:miter lim="800000"/>
              </a:ln>
              <a:effectLst>
                <a:innerShdw blurRad="190500" dist="254000" dir="16200000">
                  <a:prstClr val="black">
                    <a:alpha val="38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33" name="组合 232"/>
            <p:cNvGrpSpPr/>
            <p:nvPr/>
          </p:nvGrpSpPr>
          <p:grpSpPr>
            <a:xfrm>
              <a:off x="9652262" y="2652908"/>
              <a:ext cx="970215" cy="863402"/>
              <a:chOff x="688976" y="7240588"/>
              <a:chExt cx="519113" cy="461963"/>
            </a:xfrm>
          </p:grpSpPr>
          <p:sp>
            <p:nvSpPr>
              <p:cNvPr id="234" name="Freeform 64"/>
              <p:cNvSpPr>
                <a:spLocks/>
              </p:cNvSpPr>
              <p:nvPr/>
            </p:nvSpPr>
            <p:spPr bwMode="auto">
              <a:xfrm>
                <a:off x="708026" y="7245351"/>
                <a:ext cx="500063" cy="457200"/>
              </a:xfrm>
              <a:custGeom>
                <a:avLst/>
                <a:gdLst>
                  <a:gd name="T0" fmla="*/ 140 w 315"/>
                  <a:gd name="T1" fmla="*/ 288 h 288"/>
                  <a:gd name="T2" fmla="*/ 0 w 315"/>
                  <a:gd name="T3" fmla="*/ 176 h 288"/>
                  <a:gd name="T4" fmla="*/ 2 w 315"/>
                  <a:gd name="T5" fmla="*/ 14 h 288"/>
                  <a:gd name="T6" fmla="*/ 57 w 315"/>
                  <a:gd name="T7" fmla="*/ 9 h 288"/>
                  <a:gd name="T8" fmla="*/ 97 w 315"/>
                  <a:gd name="T9" fmla="*/ 57 h 288"/>
                  <a:gd name="T10" fmla="*/ 113 w 315"/>
                  <a:gd name="T11" fmla="*/ 9 h 288"/>
                  <a:gd name="T12" fmla="*/ 140 w 315"/>
                  <a:gd name="T13" fmla="*/ 0 h 288"/>
                  <a:gd name="T14" fmla="*/ 315 w 315"/>
                  <a:gd name="T15" fmla="*/ 150 h 288"/>
                  <a:gd name="T16" fmla="*/ 140 w 315"/>
                  <a:gd name="T1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5" h="288">
                    <a:moveTo>
                      <a:pt x="140" y="288"/>
                    </a:moveTo>
                    <a:lnTo>
                      <a:pt x="0" y="176"/>
                    </a:lnTo>
                    <a:lnTo>
                      <a:pt x="2" y="14"/>
                    </a:lnTo>
                    <a:lnTo>
                      <a:pt x="57" y="9"/>
                    </a:lnTo>
                    <a:lnTo>
                      <a:pt x="97" y="57"/>
                    </a:lnTo>
                    <a:lnTo>
                      <a:pt x="113" y="9"/>
                    </a:lnTo>
                    <a:lnTo>
                      <a:pt x="140" y="0"/>
                    </a:lnTo>
                    <a:lnTo>
                      <a:pt x="315" y="150"/>
                    </a:lnTo>
                    <a:lnTo>
                      <a:pt x="140" y="288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ysClr val="windowText" lastClr="000000">
                      <a:lumMod val="95000"/>
                      <a:lumOff val="5000"/>
                      <a:alpha val="0"/>
                    </a:sysClr>
                  </a:gs>
                  <a:gs pos="0">
                    <a:sysClr val="windowText" lastClr="000000">
                      <a:lumMod val="95000"/>
                      <a:lumOff val="5000"/>
                      <a:alpha val="55000"/>
                    </a:sys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5" name="Freeform 65"/>
              <p:cNvSpPr>
                <a:spLocks noEditPoints="1"/>
              </p:cNvSpPr>
              <p:nvPr/>
            </p:nvSpPr>
            <p:spPr bwMode="auto">
              <a:xfrm>
                <a:off x="688976" y="7240588"/>
                <a:ext cx="115888" cy="295275"/>
              </a:xfrm>
              <a:custGeom>
                <a:avLst/>
                <a:gdLst>
                  <a:gd name="T0" fmla="*/ 17 w 31"/>
                  <a:gd name="T1" fmla="*/ 0 h 78"/>
                  <a:gd name="T2" fmla="*/ 29 w 31"/>
                  <a:gd name="T3" fmla="*/ 5 h 78"/>
                  <a:gd name="T4" fmla="*/ 31 w 31"/>
                  <a:gd name="T5" fmla="*/ 18 h 78"/>
                  <a:gd name="T6" fmla="*/ 31 w 31"/>
                  <a:gd name="T7" fmla="*/ 63 h 78"/>
                  <a:gd name="T8" fmla="*/ 27 w 31"/>
                  <a:gd name="T9" fmla="*/ 74 h 78"/>
                  <a:gd name="T10" fmla="*/ 16 w 31"/>
                  <a:gd name="T11" fmla="*/ 78 h 78"/>
                  <a:gd name="T12" fmla="*/ 3 w 31"/>
                  <a:gd name="T13" fmla="*/ 72 h 78"/>
                  <a:gd name="T14" fmla="*/ 0 w 31"/>
                  <a:gd name="T15" fmla="*/ 57 h 78"/>
                  <a:gd name="T16" fmla="*/ 0 w 31"/>
                  <a:gd name="T17" fmla="*/ 21 h 78"/>
                  <a:gd name="T18" fmla="*/ 3 w 31"/>
                  <a:gd name="T19" fmla="*/ 6 h 78"/>
                  <a:gd name="T20" fmla="*/ 17 w 31"/>
                  <a:gd name="T21" fmla="*/ 0 h 78"/>
                  <a:gd name="T22" fmla="*/ 16 w 31"/>
                  <a:gd name="T23" fmla="*/ 70 h 78"/>
                  <a:gd name="T24" fmla="*/ 23 w 31"/>
                  <a:gd name="T25" fmla="*/ 60 h 78"/>
                  <a:gd name="T26" fmla="*/ 23 w 31"/>
                  <a:gd name="T27" fmla="*/ 17 h 78"/>
                  <a:gd name="T28" fmla="*/ 16 w 31"/>
                  <a:gd name="T29" fmla="*/ 7 h 78"/>
                  <a:gd name="T30" fmla="*/ 9 w 31"/>
                  <a:gd name="T31" fmla="*/ 17 h 78"/>
                  <a:gd name="T32" fmla="*/ 9 w 31"/>
                  <a:gd name="T33" fmla="*/ 20 h 78"/>
                  <a:gd name="T34" fmla="*/ 9 w 31"/>
                  <a:gd name="T35" fmla="*/ 23 h 78"/>
                  <a:gd name="T36" fmla="*/ 9 w 31"/>
                  <a:gd name="T37" fmla="*/ 36 h 78"/>
                  <a:gd name="T38" fmla="*/ 9 w 31"/>
                  <a:gd name="T39" fmla="*/ 48 h 78"/>
                  <a:gd name="T40" fmla="*/ 9 w 31"/>
                  <a:gd name="T41" fmla="*/ 59 h 78"/>
                  <a:gd name="T42" fmla="*/ 16 w 31"/>
                  <a:gd name="T43" fmla="*/ 7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78">
                    <a:moveTo>
                      <a:pt x="17" y="0"/>
                    </a:moveTo>
                    <a:cubicBezTo>
                      <a:pt x="22" y="0"/>
                      <a:pt x="26" y="2"/>
                      <a:pt x="29" y="5"/>
                    </a:cubicBezTo>
                    <a:cubicBezTo>
                      <a:pt x="31" y="8"/>
                      <a:pt x="31" y="12"/>
                      <a:pt x="31" y="18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1" y="67"/>
                      <a:pt x="30" y="71"/>
                      <a:pt x="27" y="74"/>
                    </a:cubicBezTo>
                    <a:cubicBezTo>
                      <a:pt x="25" y="76"/>
                      <a:pt x="21" y="78"/>
                      <a:pt x="16" y="78"/>
                    </a:cubicBezTo>
                    <a:cubicBezTo>
                      <a:pt x="10" y="78"/>
                      <a:pt x="5" y="76"/>
                      <a:pt x="3" y="72"/>
                    </a:cubicBezTo>
                    <a:cubicBezTo>
                      <a:pt x="1" y="69"/>
                      <a:pt x="0" y="64"/>
                      <a:pt x="0" y="5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9"/>
                      <a:pt x="3" y="6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3" y="67"/>
                      <a:pt x="23" y="60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1"/>
                      <a:pt x="20" y="7"/>
                      <a:pt x="16" y="7"/>
                    </a:cubicBezTo>
                    <a:cubicBezTo>
                      <a:pt x="12" y="7"/>
                      <a:pt x="9" y="11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7"/>
                      <a:pt x="12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6" name="Freeform 66"/>
              <p:cNvSpPr>
                <a:spLocks noEditPoints="1"/>
              </p:cNvSpPr>
              <p:nvPr/>
            </p:nvSpPr>
            <p:spPr bwMode="auto">
              <a:xfrm>
                <a:off x="817563" y="7245351"/>
                <a:ext cx="134938" cy="287338"/>
              </a:xfrm>
              <a:custGeom>
                <a:avLst/>
                <a:gdLst>
                  <a:gd name="T0" fmla="*/ 17 w 36"/>
                  <a:gd name="T1" fmla="*/ 0 h 76"/>
                  <a:gd name="T2" fmla="*/ 30 w 36"/>
                  <a:gd name="T3" fmla="*/ 0 h 76"/>
                  <a:gd name="T4" fmla="*/ 30 w 36"/>
                  <a:gd name="T5" fmla="*/ 51 h 76"/>
                  <a:gd name="T6" fmla="*/ 36 w 36"/>
                  <a:gd name="T7" fmla="*/ 51 h 76"/>
                  <a:gd name="T8" fmla="*/ 36 w 36"/>
                  <a:gd name="T9" fmla="*/ 58 h 76"/>
                  <a:gd name="T10" fmla="*/ 30 w 36"/>
                  <a:gd name="T11" fmla="*/ 58 h 76"/>
                  <a:gd name="T12" fmla="*/ 30 w 36"/>
                  <a:gd name="T13" fmla="*/ 76 h 76"/>
                  <a:gd name="T14" fmla="*/ 21 w 36"/>
                  <a:gd name="T15" fmla="*/ 76 h 76"/>
                  <a:gd name="T16" fmla="*/ 21 w 36"/>
                  <a:gd name="T17" fmla="*/ 58 h 76"/>
                  <a:gd name="T18" fmla="*/ 0 w 36"/>
                  <a:gd name="T19" fmla="*/ 58 h 76"/>
                  <a:gd name="T20" fmla="*/ 0 w 36"/>
                  <a:gd name="T21" fmla="*/ 51 h 76"/>
                  <a:gd name="T22" fmla="*/ 17 w 36"/>
                  <a:gd name="T23" fmla="*/ 0 h 76"/>
                  <a:gd name="T24" fmla="*/ 21 w 36"/>
                  <a:gd name="T25" fmla="*/ 51 h 76"/>
                  <a:gd name="T26" fmla="*/ 21 w 36"/>
                  <a:gd name="T27" fmla="*/ 11 h 76"/>
                  <a:gd name="T28" fmla="*/ 15 w 36"/>
                  <a:gd name="T29" fmla="*/ 31 h 76"/>
                  <a:gd name="T30" fmla="*/ 9 w 36"/>
                  <a:gd name="T31" fmla="*/ 51 h 76"/>
                  <a:gd name="T32" fmla="*/ 21 w 36"/>
                  <a:gd name="T33" fmla="*/ 5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76">
                    <a:moveTo>
                      <a:pt x="17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21" y="76"/>
                      <a:pt x="21" y="76"/>
                      <a:pt x="21" y="76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1"/>
                      <a:pt x="0" y="51"/>
                      <a:pt x="0" y="51"/>
                    </a:cubicBezTo>
                    <a:lnTo>
                      <a:pt x="17" y="0"/>
                    </a:lnTo>
                    <a:close/>
                    <a:moveTo>
                      <a:pt x="21" y="51"/>
                    </a:move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5"/>
                      <a:pt x="17" y="22"/>
                      <a:pt x="15" y="31"/>
                    </a:cubicBezTo>
                    <a:cubicBezTo>
                      <a:pt x="12" y="40"/>
                      <a:pt x="10" y="47"/>
                      <a:pt x="9" y="51"/>
                    </a:cubicBezTo>
                    <a:lnTo>
                      <a:pt x="21" y="51"/>
                    </a:ln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44" name="Ascend-Nano"/>
          <p:cNvSpPr txBox="1"/>
          <p:nvPr/>
        </p:nvSpPr>
        <p:spPr>
          <a:xfrm>
            <a:off x="4638159" y="3169157"/>
            <a:ext cx="4129829" cy="347944"/>
          </a:xfrm>
          <a:prstGeom prst="rect">
            <a:avLst/>
          </a:prstGeom>
          <a:noFill/>
          <a:ln w="63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11997" rIns="0" bIns="11997" anchor="ctr"/>
          <a:lstStyle>
            <a:defPPr>
              <a:defRPr lang="zh-CN"/>
            </a:defPPr>
            <a:lvl1pPr algn="ctr" defTabSz="194983" hangingPunct="0">
              <a:defRPr sz="702" b="0" kern="0">
                <a:solidFill>
                  <a:srgbClr val="FFFFFF"/>
                </a:solidFill>
                <a:latin typeface="+mn-ea"/>
              </a:defRPr>
            </a:lvl1pPr>
          </a:lstStyle>
          <a:p>
            <a:pPr algn="l" defTabSz="287824">
              <a:defRPr sz="2800">
                <a:solidFill>
                  <a:srgbClr val="EE220C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zh-CN" altLang="en-US" sz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芯片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算子库和高度自动化算子开发工具</a:t>
            </a:r>
            <a:endParaRPr lang="en-US" altLang="zh-CN" sz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3" name="芯片使能"/>
          <p:cNvSpPr txBox="1"/>
          <p:nvPr/>
        </p:nvSpPr>
        <p:spPr>
          <a:xfrm>
            <a:off x="716871" y="3675253"/>
            <a:ext cx="1500275" cy="2154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defPPr>
              <a:defRPr lang="zh-CN"/>
            </a:defPPr>
            <a:lvl1pPr algn="ctr" defTabSz="903164" hangingPunct="0">
              <a:defRPr sz="700" b="0" kern="0">
                <a:solidFill>
                  <a:schemeClr val="bg1"/>
                </a:solidFill>
                <a:latin typeface="+mn-ea"/>
                <a:cs typeface="FZLanTingHei-M-GBK"/>
              </a:defRPr>
            </a:lvl1pPr>
          </a:lstStyle>
          <a:p>
            <a:r>
              <a:rPr lang="zh-CN" altLang="en-US" sz="1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芯片使能</a:t>
            </a:r>
          </a:p>
        </p:txBody>
      </p:sp>
      <p:sp>
        <p:nvSpPr>
          <p:cNvPr id="74" name="框架"/>
          <p:cNvSpPr txBox="1"/>
          <p:nvPr/>
        </p:nvSpPr>
        <p:spPr>
          <a:xfrm>
            <a:off x="605587" y="2703537"/>
            <a:ext cx="1649180" cy="2154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defPPr>
              <a:defRPr lang="zh-CN"/>
            </a:defPPr>
            <a:lvl1pPr algn="ctr" defTabSz="903164" hangingPunct="0">
              <a:defRPr sz="700" b="0" kern="0">
                <a:solidFill>
                  <a:schemeClr val="bg1"/>
                </a:solidFill>
                <a:latin typeface="+mn-ea"/>
                <a:cs typeface="FZLanTingHei-M-GBK"/>
              </a:defRPr>
            </a:lvl1pPr>
          </a:lstStyle>
          <a:p>
            <a:r>
              <a:rPr lang="zh-CN" altLang="en-US" sz="1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训练</a:t>
            </a:r>
            <a:r>
              <a:rPr lang="en-US" altLang="zh-CN" sz="1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/</a:t>
            </a:r>
            <a:r>
              <a:rPr lang="zh-CN" altLang="en-US" sz="1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推理框架</a:t>
            </a:r>
          </a:p>
        </p:txBody>
      </p:sp>
      <p:sp>
        <p:nvSpPr>
          <p:cNvPr id="77" name="框架"/>
          <p:cNvSpPr txBox="1"/>
          <p:nvPr/>
        </p:nvSpPr>
        <p:spPr>
          <a:xfrm>
            <a:off x="991025" y="1786909"/>
            <a:ext cx="905608" cy="2154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defPPr>
              <a:defRPr lang="zh-CN"/>
            </a:defPPr>
            <a:lvl1pPr algn="ctr" defTabSz="903164" hangingPunct="0">
              <a:defRPr sz="700" b="0" kern="0">
                <a:solidFill>
                  <a:schemeClr val="bg1"/>
                </a:solidFill>
                <a:latin typeface="+mn-ea"/>
                <a:cs typeface="FZLanTingHei-M-GBK"/>
              </a:defRPr>
            </a:lvl1pPr>
          </a:lstStyle>
          <a:p>
            <a:r>
              <a:rPr lang="zh-CN" altLang="en-US" sz="1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应用使能</a:t>
            </a:r>
          </a:p>
        </p:txBody>
      </p:sp>
    </p:spTree>
    <p:extLst>
      <p:ext uri="{BB962C8B-B14F-4D97-AF65-F5344CB8AC3E}">
        <p14:creationId xmlns:p14="http://schemas.microsoft.com/office/powerpoint/2010/main" val="157068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5" y="136426"/>
            <a:ext cx="10520363" cy="762217"/>
          </a:xfrm>
        </p:spPr>
        <p:txBody>
          <a:bodyPr anchor="ctr">
            <a:normAutofit/>
          </a:bodyPr>
          <a:lstStyle/>
          <a:p>
            <a:r>
              <a:rPr lang="zh-CN" altLang="en-US" kern="0" dirty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联接能力：打造“宽广多深”的全场景万物互联解决方案</a:t>
            </a:r>
          </a:p>
        </p:txBody>
      </p:sp>
      <p:sp>
        <p:nvSpPr>
          <p:cNvPr id="62" name="任意多边形 208"/>
          <p:cNvSpPr>
            <a:spLocks/>
          </p:cNvSpPr>
          <p:nvPr/>
        </p:nvSpPr>
        <p:spPr bwMode="auto">
          <a:xfrm>
            <a:off x="2022332" y="1190562"/>
            <a:ext cx="1843301" cy="443758"/>
          </a:xfrm>
          <a:prstGeom prst="roundRect">
            <a:avLst>
              <a:gd name="adj" fmla="val 50000"/>
            </a:avLst>
          </a:prstGeom>
          <a:noFill/>
          <a:ln w="7600">
            <a:solidFill>
              <a:schemeClr val="bg1">
                <a:lumMod val="60000"/>
                <a:lumOff val="40000"/>
              </a:schemeClr>
            </a:solidFill>
            <a:bevel/>
            <a:headEnd/>
            <a:tailEnd/>
          </a:ln>
        </p:spPr>
        <p:txBody>
          <a:bodyPr lIns="0" tIns="0" rIns="0" bIns="0" anchor="ctr"/>
          <a:lstStyle>
            <a:lvl1pPr>
              <a:lnSpc>
                <a:spcPct val="140000"/>
              </a:lnSpc>
              <a:buClr>
                <a:schemeClr val="bg2"/>
              </a:buClr>
              <a:buSzPct val="60000"/>
              <a:buFont typeface="Wingdings" panose="05000000000000000000" pitchFamily="2" charset="2"/>
              <a:buChar char="l"/>
              <a:defRPr sz="2400" b="1"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1pPr>
            <a:lvl2pPr marL="774700" indent="-296863">
              <a:lnSpc>
                <a:spcPct val="140000"/>
              </a:lnSpc>
              <a:buClr>
                <a:schemeClr val="tx1"/>
              </a:buClr>
              <a:buSzPct val="50000"/>
              <a:buFont typeface="Wingdings" panose="05000000000000000000" pitchFamily="2" charset="2"/>
              <a:buChar char="p"/>
              <a:defRPr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2pPr>
            <a:lvl3pPr marL="1193800" indent="-238125">
              <a:lnSpc>
                <a:spcPct val="140000"/>
              </a:lnSpc>
              <a:buSzPct val="5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3pPr>
            <a:lvl4pPr marL="1666875" indent="-236538">
              <a:lnSpc>
                <a:spcPct val="140000"/>
              </a:lnSpc>
              <a:buChar char="–"/>
              <a:defRPr sz="1600"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4pPr>
            <a:lvl5pPr marL="2146300" indent="-238125">
              <a:lnSpc>
                <a:spcPct val="140000"/>
              </a:lnSpc>
              <a:buFont typeface="FrutigerNext LT Medium"/>
              <a:buChar char="~"/>
              <a:defRPr sz="1400"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5pPr>
            <a:lvl6pPr marL="2603500" indent="-238125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FrutigerNext LT Medium"/>
              <a:buChar char="~"/>
              <a:defRPr sz="1400"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6pPr>
            <a:lvl7pPr marL="3060700" indent="-238125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FrutigerNext LT Medium"/>
              <a:buChar char="~"/>
              <a:defRPr sz="1400"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7pPr>
            <a:lvl8pPr marL="3517900" indent="-238125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FrutigerNext LT Medium"/>
              <a:buChar char="~"/>
              <a:defRPr sz="1400"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8pPr>
            <a:lvl9pPr marL="3975100" indent="-238125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FrutigerNext LT Medium"/>
              <a:buChar char="~"/>
              <a:defRPr sz="1400"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9pPr>
          </a:lstStyle>
          <a:p>
            <a:pPr algn="ctr" defTabSz="91402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sz="1707" b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传输数据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宽</a:t>
            </a:r>
            <a:endParaRPr lang="zh-CN" altLang="zh-CN" sz="1050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3" name="任意多边形 212"/>
          <p:cNvSpPr>
            <a:spLocks/>
          </p:cNvSpPr>
          <p:nvPr/>
        </p:nvSpPr>
        <p:spPr bwMode="auto">
          <a:xfrm>
            <a:off x="4256756" y="1190562"/>
            <a:ext cx="1843301" cy="443758"/>
          </a:xfrm>
          <a:prstGeom prst="roundRect">
            <a:avLst>
              <a:gd name="adj" fmla="val 50000"/>
            </a:avLst>
          </a:prstGeom>
          <a:noFill/>
          <a:ln w="7600">
            <a:solidFill>
              <a:schemeClr val="bg1">
                <a:lumMod val="60000"/>
                <a:lumOff val="40000"/>
              </a:schemeClr>
            </a:solidFill>
            <a:bevel/>
            <a:headEnd/>
            <a:tailEnd/>
          </a:ln>
        </p:spPr>
        <p:txBody>
          <a:bodyPr lIns="0" tIns="0" rIns="0" bIns="0" anchor="ctr"/>
          <a:lstStyle>
            <a:lvl1pPr>
              <a:lnSpc>
                <a:spcPct val="140000"/>
              </a:lnSpc>
              <a:buClr>
                <a:schemeClr val="bg2"/>
              </a:buClr>
              <a:buSzPct val="60000"/>
              <a:buFont typeface="Wingdings" panose="05000000000000000000" pitchFamily="2" charset="2"/>
              <a:buChar char="l"/>
              <a:defRPr sz="2400" b="1"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1pPr>
            <a:lvl2pPr marL="774700" indent="-296863">
              <a:lnSpc>
                <a:spcPct val="140000"/>
              </a:lnSpc>
              <a:buClr>
                <a:schemeClr val="tx1"/>
              </a:buClr>
              <a:buSzPct val="50000"/>
              <a:buFont typeface="Wingdings" panose="05000000000000000000" pitchFamily="2" charset="2"/>
              <a:buChar char="p"/>
              <a:defRPr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2pPr>
            <a:lvl3pPr marL="1193800" indent="-238125">
              <a:lnSpc>
                <a:spcPct val="140000"/>
              </a:lnSpc>
              <a:buSzPct val="5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3pPr>
            <a:lvl4pPr marL="1666875" indent="-236538">
              <a:lnSpc>
                <a:spcPct val="140000"/>
              </a:lnSpc>
              <a:buChar char="–"/>
              <a:defRPr sz="1600"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4pPr>
            <a:lvl5pPr marL="2146300" indent="-238125">
              <a:lnSpc>
                <a:spcPct val="140000"/>
              </a:lnSpc>
              <a:buFont typeface="FrutigerNext LT Medium"/>
              <a:buChar char="~"/>
              <a:defRPr sz="1400"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5pPr>
            <a:lvl6pPr marL="2603500" indent="-238125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FrutigerNext LT Medium"/>
              <a:buChar char="~"/>
              <a:defRPr sz="1400"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6pPr>
            <a:lvl7pPr marL="3060700" indent="-238125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FrutigerNext LT Medium"/>
              <a:buChar char="~"/>
              <a:defRPr sz="1400"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7pPr>
            <a:lvl8pPr marL="3517900" indent="-238125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FrutigerNext LT Medium"/>
              <a:buChar char="~"/>
              <a:defRPr sz="1400"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8pPr>
            <a:lvl9pPr marL="3975100" indent="-238125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FrutigerNext LT Medium"/>
              <a:buChar char="~"/>
              <a:defRPr sz="1400"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9pPr>
          </a:lstStyle>
          <a:p>
            <a:pPr algn="ctr" defTabSz="91402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sz="1707" b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覆盖范围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广</a:t>
            </a:r>
            <a:endParaRPr lang="zh-CN" altLang="zh-CN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4" name="任意多边形 214"/>
          <p:cNvSpPr>
            <a:spLocks/>
          </p:cNvSpPr>
          <p:nvPr/>
        </p:nvSpPr>
        <p:spPr bwMode="auto">
          <a:xfrm>
            <a:off x="6407360" y="1190562"/>
            <a:ext cx="1843301" cy="443758"/>
          </a:xfrm>
          <a:prstGeom prst="roundRect">
            <a:avLst>
              <a:gd name="adj" fmla="val 50000"/>
            </a:avLst>
          </a:prstGeom>
          <a:noFill/>
          <a:ln w="7600">
            <a:solidFill>
              <a:schemeClr val="bg1">
                <a:lumMod val="60000"/>
                <a:lumOff val="40000"/>
              </a:schemeClr>
            </a:solidFill>
            <a:bevel/>
            <a:headEnd/>
            <a:tailEnd/>
          </a:ln>
        </p:spPr>
        <p:txBody>
          <a:bodyPr lIns="0" tIns="0" rIns="0" bIns="0" anchor="ctr"/>
          <a:lstStyle>
            <a:lvl1pPr>
              <a:lnSpc>
                <a:spcPct val="140000"/>
              </a:lnSpc>
              <a:buClr>
                <a:schemeClr val="bg2"/>
              </a:buClr>
              <a:buSzPct val="60000"/>
              <a:buFont typeface="Wingdings" panose="05000000000000000000" pitchFamily="2" charset="2"/>
              <a:buChar char="l"/>
              <a:defRPr sz="2400" b="1"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1pPr>
            <a:lvl2pPr marL="774700" indent="-296863">
              <a:lnSpc>
                <a:spcPct val="140000"/>
              </a:lnSpc>
              <a:buClr>
                <a:schemeClr val="tx1"/>
              </a:buClr>
              <a:buSzPct val="50000"/>
              <a:buFont typeface="Wingdings" panose="05000000000000000000" pitchFamily="2" charset="2"/>
              <a:buChar char="p"/>
              <a:defRPr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2pPr>
            <a:lvl3pPr marL="1193800" indent="-238125">
              <a:lnSpc>
                <a:spcPct val="140000"/>
              </a:lnSpc>
              <a:buSzPct val="5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3pPr>
            <a:lvl4pPr marL="1666875" indent="-236538">
              <a:lnSpc>
                <a:spcPct val="140000"/>
              </a:lnSpc>
              <a:buChar char="–"/>
              <a:defRPr sz="1600"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4pPr>
            <a:lvl5pPr marL="2146300" indent="-238125">
              <a:lnSpc>
                <a:spcPct val="140000"/>
              </a:lnSpc>
              <a:buFont typeface="FrutigerNext LT Medium"/>
              <a:buChar char="~"/>
              <a:defRPr sz="1400"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5pPr>
            <a:lvl6pPr marL="2603500" indent="-238125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FrutigerNext LT Medium"/>
              <a:buChar char="~"/>
              <a:defRPr sz="1400"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6pPr>
            <a:lvl7pPr marL="3060700" indent="-238125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FrutigerNext LT Medium"/>
              <a:buChar char="~"/>
              <a:defRPr sz="1400"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7pPr>
            <a:lvl8pPr marL="3517900" indent="-238125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FrutigerNext LT Medium"/>
              <a:buChar char="~"/>
              <a:defRPr sz="1400"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8pPr>
            <a:lvl9pPr marL="3975100" indent="-238125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FrutigerNext LT Medium"/>
              <a:buChar char="~"/>
              <a:defRPr sz="1400"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9pPr>
          </a:lstStyle>
          <a:p>
            <a:pPr algn="ctr" defTabSz="91402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zh-CN" altLang="en-US" sz="1707" b="0" kern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联接数量</a:t>
            </a:r>
            <a:r>
              <a:rPr lang="zh-CN" altLang="en-US" kern="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多</a:t>
            </a:r>
            <a:endParaRPr lang="zh-CN" altLang="zh-CN" sz="2000" kern="0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5" name="任意多边形 215"/>
          <p:cNvSpPr>
            <a:spLocks/>
          </p:cNvSpPr>
          <p:nvPr/>
        </p:nvSpPr>
        <p:spPr bwMode="auto">
          <a:xfrm>
            <a:off x="8702745" y="1190562"/>
            <a:ext cx="1843301" cy="443758"/>
          </a:xfrm>
          <a:prstGeom prst="roundRect">
            <a:avLst>
              <a:gd name="adj" fmla="val 50000"/>
            </a:avLst>
          </a:prstGeom>
          <a:noFill/>
          <a:ln w="7600">
            <a:solidFill>
              <a:schemeClr val="bg1">
                <a:lumMod val="60000"/>
                <a:lumOff val="40000"/>
              </a:schemeClr>
            </a:solidFill>
            <a:bevel/>
            <a:headEnd/>
            <a:tailEnd/>
          </a:ln>
        </p:spPr>
        <p:txBody>
          <a:bodyPr lIns="0" tIns="0" rIns="0" bIns="0" anchor="ctr"/>
          <a:lstStyle>
            <a:lvl1pPr>
              <a:lnSpc>
                <a:spcPct val="140000"/>
              </a:lnSpc>
              <a:buClr>
                <a:schemeClr val="bg2"/>
              </a:buClr>
              <a:buSzPct val="60000"/>
              <a:buFont typeface="Wingdings" panose="05000000000000000000" pitchFamily="2" charset="2"/>
              <a:buChar char="l"/>
              <a:defRPr sz="2400" b="1"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1pPr>
            <a:lvl2pPr marL="774700" indent="-296863">
              <a:lnSpc>
                <a:spcPct val="140000"/>
              </a:lnSpc>
              <a:buClr>
                <a:schemeClr val="tx1"/>
              </a:buClr>
              <a:buSzPct val="50000"/>
              <a:buFont typeface="Wingdings" panose="05000000000000000000" pitchFamily="2" charset="2"/>
              <a:buChar char="p"/>
              <a:defRPr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2pPr>
            <a:lvl3pPr marL="1193800" indent="-238125">
              <a:lnSpc>
                <a:spcPct val="140000"/>
              </a:lnSpc>
              <a:buSzPct val="5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3pPr>
            <a:lvl4pPr marL="1666875" indent="-236538">
              <a:lnSpc>
                <a:spcPct val="140000"/>
              </a:lnSpc>
              <a:buChar char="–"/>
              <a:defRPr sz="1600"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4pPr>
            <a:lvl5pPr marL="2146300" indent="-238125">
              <a:lnSpc>
                <a:spcPct val="140000"/>
              </a:lnSpc>
              <a:buFont typeface="FrutigerNext LT Medium"/>
              <a:buChar char="~"/>
              <a:defRPr sz="1400"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5pPr>
            <a:lvl6pPr marL="2603500" indent="-238125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FrutigerNext LT Medium"/>
              <a:buChar char="~"/>
              <a:defRPr sz="1400"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6pPr>
            <a:lvl7pPr marL="3060700" indent="-238125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FrutigerNext LT Medium"/>
              <a:buChar char="~"/>
              <a:defRPr sz="1400"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7pPr>
            <a:lvl8pPr marL="3517900" indent="-238125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FrutigerNext LT Medium"/>
              <a:buChar char="~"/>
              <a:defRPr sz="1400"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8pPr>
            <a:lvl9pPr marL="3975100" indent="-238125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FrutigerNext LT Medium"/>
              <a:buChar char="~"/>
              <a:defRPr sz="1400">
                <a:solidFill>
                  <a:schemeClr val="tx1"/>
                </a:solidFill>
                <a:latin typeface="FrutigerNext LT Regular" pitchFamily="34" charset="0"/>
                <a:ea typeface="华文细黑" panose="02010600040101010101" pitchFamily="2" charset="-122"/>
              </a:defRPr>
            </a:lvl9pPr>
          </a:lstStyle>
          <a:p>
            <a:pPr algn="ctr" defTabSz="91402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zh-CN" altLang="en-US" sz="1707" b="0" kern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穿透能力</a:t>
            </a:r>
            <a:r>
              <a:rPr lang="zh-CN" altLang="en-US" kern="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深</a:t>
            </a:r>
            <a:endParaRPr lang="zh-CN" altLang="zh-CN" sz="1896" kern="0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7315201" y="1927469"/>
            <a:ext cx="3728720" cy="3960000"/>
          </a:xfrm>
          <a:prstGeom prst="rect">
            <a:avLst/>
          </a:prstGeom>
          <a:solidFill>
            <a:schemeClr val="tx2">
              <a:lumMod val="95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8311027" y="2190666"/>
            <a:ext cx="2312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家庭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总线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7390857" y="5943784"/>
            <a:ext cx="3653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短距通信类</a:t>
            </a:r>
            <a:endParaRPr lang="zh-CN" altLang="en-US" sz="1600" b="1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7615274" y="2598398"/>
            <a:ext cx="2021373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1400" u="sng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有线</a:t>
            </a:r>
            <a:endParaRPr lang="en-US" altLang="zh-CN" sz="1400" u="sng" dirty="0" smtClea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网线 </a:t>
            </a:r>
            <a:r>
              <a:rPr lang="en-US" altLang="zh-CN" sz="12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Ethernet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光纤 </a:t>
            </a:r>
            <a:r>
              <a:rPr lang="en-US" altLang="zh-CN" sz="12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GPON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电力线 </a:t>
            </a:r>
            <a:r>
              <a:rPr lang="en-US" altLang="zh-CN" sz="12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PLC/G.hn</a:t>
            </a:r>
          </a:p>
        </p:txBody>
      </p:sp>
      <p:sp>
        <p:nvSpPr>
          <p:cNvPr id="70" name="矩形 69"/>
          <p:cNvSpPr/>
          <p:nvPr/>
        </p:nvSpPr>
        <p:spPr>
          <a:xfrm>
            <a:off x="1715055" y="1927469"/>
            <a:ext cx="5526007" cy="3960000"/>
          </a:xfrm>
          <a:prstGeom prst="rect">
            <a:avLst/>
          </a:prstGeom>
          <a:solidFill>
            <a:schemeClr val="tx2">
              <a:lumMod val="95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3301510" y="2028645"/>
            <a:ext cx="135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宽带物联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728608" y="2868719"/>
            <a:ext cx="985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中高速率</a:t>
            </a:r>
            <a:endParaRPr lang="en-US" altLang="zh-CN" sz="1400" b="1" dirty="0" smtClea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73" name="直接箭头连接符 72"/>
          <p:cNvCxnSpPr/>
          <p:nvPr/>
        </p:nvCxnSpPr>
        <p:spPr>
          <a:xfrm flipV="1">
            <a:off x="1707429" y="1748858"/>
            <a:ext cx="0" cy="417515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stealth" w="lg" len="lg"/>
          </a:ln>
          <a:effectLst/>
        </p:spPr>
      </p:cxnSp>
      <p:sp>
        <p:nvSpPr>
          <p:cNvPr id="74" name="文本框 73"/>
          <p:cNvSpPr txBox="1"/>
          <p:nvPr/>
        </p:nvSpPr>
        <p:spPr>
          <a:xfrm>
            <a:off x="1575449" y="5925838"/>
            <a:ext cx="5665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广域通信类</a:t>
            </a:r>
            <a:endParaRPr lang="en-US" altLang="zh-CN" sz="1600" b="1" dirty="0" smtClea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721936" y="4642751"/>
            <a:ext cx="853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低速率</a:t>
            </a:r>
            <a:endParaRPr lang="en-US" altLang="zh-CN" sz="1400" b="1" dirty="0" smtClea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3363122" y="4331520"/>
            <a:ext cx="1324216" cy="1324216"/>
            <a:chOff x="2268331" y="4085329"/>
            <a:chExt cx="1694740" cy="1694740"/>
          </a:xfrm>
        </p:grpSpPr>
        <p:sp>
          <p:nvSpPr>
            <p:cNvPr id="77" name="Circle"/>
            <p:cNvSpPr/>
            <p:nvPr/>
          </p:nvSpPr>
          <p:spPr>
            <a:xfrm>
              <a:off x="2268331" y="4085329"/>
              <a:ext cx="1694740" cy="1694740"/>
            </a:xfrm>
            <a:prstGeom prst="ellipse">
              <a:avLst/>
            </a:prstGeom>
            <a:solidFill>
              <a:srgbClr val="000000">
                <a:alpha val="58000"/>
              </a:srgbClr>
            </a:solidFill>
            <a:ln w="12700">
              <a:solidFill>
                <a:srgbClr val="FFFFFF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67724" tIns="67724" rIns="67724" bIns="67724" anchor="ctr"/>
            <a:lstStyle/>
            <a:p>
              <a:pPr defTabSz="778855"/>
              <a:endParaRPr sz="360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Helvetica"/>
                <a:sym typeface="Arial" panose="020B0604020202020204" pitchFamily="34" charset="0"/>
              </a:endParaRPr>
            </a:p>
          </p:txBody>
        </p:sp>
        <p:grpSp>
          <p:nvGrpSpPr>
            <p:cNvPr id="81" name="组合 80"/>
            <p:cNvGrpSpPr/>
            <p:nvPr/>
          </p:nvGrpSpPr>
          <p:grpSpPr>
            <a:xfrm>
              <a:off x="2351637" y="4618185"/>
              <a:ext cx="1611434" cy="562602"/>
              <a:chOff x="3348038" y="2470150"/>
              <a:chExt cx="5492750" cy="1917701"/>
            </a:xfrm>
          </p:grpSpPr>
          <p:sp>
            <p:nvSpPr>
              <p:cNvPr id="82" name="Freeform 137"/>
              <p:cNvSpPr>
                <a:spLocks/>
              </p:cNvSpPr>
              <p:nvPr/>
            </p:nvSpPr>
            <p:spPr bwMode="auto">
              <a:xfrm>
                <a:off x="3348038" y="2470150"/>
                <a:ext cx="1727200" cy="425450"/>
              </a:xfrm>
              <a:custGeom>
                <a:avLst/>
                <a:gdLst>
                  <a:gd name="T0" fmla="*/ 230 w 460"/>
                  <a:gd name="T1" fmla="*/ 13 h 113"/>
                  <a:gd name="T2" fmla="*/ 447 w 460"/>
                  <a:gd name="T3" fmla="*/ 113 h 113"/>
                  <a:gd name="T4" fmla="*/ 460 w 460"/>
                  <a:gd name="T5" fmla="*/ 107 h 113"/>
                  <a:gd name="T6" fmla="*/ 230 w 460"/>
                  <a:gd name="T7" fmla="*/ 0 h 113"/>
                  <a:gd name="T8" fmla="*/ 0 w 460"/>
                  <a:gd name="T9" fmla="*/ 107 h 113"/>
                  <a:gd name="T10" fmla="*/ 13 w 460"/>
                  <a:gd name="T11" fmla="*/ 113 h 113"/>
                  <a:gd name="T12" fmla="*/ 230 w 460"/>
                  <a:gd name="T13" fmla="*/ 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0" h="113">
                    <a:moveTo>
                      <a:pt x="230" y="13"/>
                    </a:moveTo>
                    <a:cubicBezTo>
                      <a:pt x="317" y="13"/>
                      <a:pt x="394" y="52"/>
                      <a:pt x="447" y="113"/>
                    </a:cubicBezTo>
                    <a:cubicBezTo>
                      <a:pt x="460" y="107"/>
                      <a:pt x="460" y="107"/>
                      <a:pt x="460" y="107"/>
                    </a:cubicBezTo>
                    <a:cubicBezTo>
                      <a:pt x="405" y="41"/>
                      <a:pt x="322" y="0"/>
                      <a:pt x="230" y="0"/>
                    </a:cubicBezTo>
                    <a:cubicBezTo>
                      <a:pt x="138" y="0"/>
                      <a:pt x="55" y="42"/>
                      <a:pt x="0" y="107"/>
                    </a:cubicBezTo>
                    <a:cubicBezTo>
                      <a:pt x="13" y="113"/>
                      <a:pt x="13" y="113"/>
                      <a:pt x="13" y="113"/>
                    </a:cubicBezTo>
                    <a:cubicBezTo>
                      <a:pt x="66" y="52"/>
                      <a:pt x="143" y="13"/>
                      <a:pt x="230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3" name="Freeform 138"/>
              <p:cNvSpPr>
                <a:spLocks noEditPoints="1"/>
              </p:cNvSpPr>
              <p:nvPr/>
            </p:nvSpPr>
            <p:spPr bwMode="auto">
              <a:xfrm>
                <a:off x="3425826" y="2808288"/>
                <a:ext cx="1571625" cy="1579563"/>
              </a:xfrm>
              <a:custGeom>
                <a:avLst/>
                <a:gdLst>
                  <a:gd name="T0" fmla="*/ 51 w 418"/>
                  <a:gd name="T1" fmla="*/ 295 h 419"/>
                  <a:gd name="T2" fmla="*/ 27 w 418"/>
                  <a:gd name="T3" fmla="*/ 231 h 419"/>
                  <a:gd name="T4" fmla="*/ 35 w 418"/>
                  <a:gd name="T5" fmla="*/ 167 h 419"/>
                  <a:gd name="T6" fmla="*/ 48 w 418"/>
                  <a:gd name="T7" fmla="*/ 169 h 419"/>
                  <a:gd name="T8" fmla="*/ 168 w 418"/>
                  <a:gd name="T9" fmla="*/ 377 h 419"/>
                  <a:gd name="T10" fmla="*/ 88 w 418"/>
                  <a:gd name="T11" fmla="*/ 344 h 419"/>
                  <a:gd name="T12" fmla="*/ 92 w 418"/>
                  <a:gd name="T13" fmla="*/ 319 h 419"/>
                  <a:gd name="T14" fmla="*/ 33 w 418"/>
                  <a:gd name="T15" fmla="*/ 241 h 419"/>
                  <a:gd name="T16" fmla="*/ 83 w 418"/>
                  <a:gd name="T17" fmla="*/ 158 h 419"/>
                  <a:gd name="T18" fmla="*/ 42 w 418"/>
                  <a:gd name="T19" fmla="*/ 133 h 419"/>
                  <a:gd name="T20" fmla="*/ 126 w 418"/>
                  <a:gd name="T21" fmla="*/ 57 h 419"/>
                  <a:gd name="T22" fmla="*/ 55 w 418"/>
                  <a:gd name="T23" fmla="*/ 130 h 419"/>
                  <a:gd name="T24" fmla="*/ 95 w 418"/>
                  <a:gd name="T25" fmla="*/ 90 h 419"/>
                  <a:gd name="T26" fmla="*/ 174 w 418"/>
                  <a:gd name="T27" fmla="*/ 35 h 419"/>
                  <a:gd name="T28" fmla="*/ 273 w 418"/>
                  <a:gd name="T29" fmla="*/ 53 h 419"/>
                  <a:gd name="T30" fmla="*/ 297 w 418"/>
                  <a:gd name="T31" fmla="*/ 79 h 419"/>
                  <a:gd name="T32" fmla="*/ 289 w 418"/>
                  <a:gd name="T33" fmla="*/ 120 h 419"/>
                  <a:gd name="T34" fmla="*/ 315 w 418"/>
                  <a:gd name="T35" fmla="*/ 83 h 419"/>
                  <a:gd name="T36" fmla="*/ 312 w 418"/>
                  <a:gd name="T37" fmla="*/ 66 h 419"/>
                  <a:gd name="T38" fmla="*/ 341 w 418"/>
                  <a:gd name="T39" fmla="*/ 95 h 419"/>
                  <a:gd name="T40" fmla="*/ 256 w 418"/>
                  <a:gd name="T41" fmla="*/ 110 h 419"/>
                  <a:gd name="T42" fmla="*/ 197 w 418"/>
                  <a:gd name="T43" fmla="*/ 74 h 419"/>
                  <a:gd name="T44" fmla="*/ 287 w 418"/>
                  <a:gd name="T45" fmla="*/ 158 h 419"/>
                  <a:gd name="T46" fmla="*/ 336 w 418"/>
                  <a:gd name="T47" fmla="*/ 165 h 419"/>
                  <a:gd name="T48" fmla="*/ 376 w 418"/>
                  <a:gd name="T49" fmla="*/ 138 h 419"/>
                  <a:gd name="T50" fmla="*/ 382 w 418"/>
                  <a:gd name="T51" fmla="*/ 167 h 419"/>
                  <a:gd name="T52" fmla="*/ 359 w 418"/>
                  <a:gd name="T53" fmla="*/ 198 h 419"/>
                  <a:gd name="T54" fmla="*/ 257 w 418"/>
                  <a:gd name="T55" fmla="*/ 192 h 419"/>
                  <a:gd name="T56" fmla="*/ 165 w 418"/>
                  <a:gd name="T57" fmla="*/ 106 h 419"/>
                  <a:gd name="T58" fmla="*/ 244 w 418"/>
                  <a:gd name="T59" fmla="*/ 53 h 419"/>
                  <a:gd name="T60" fmla="*/ 201 w 418"/>
                  <a:gd name="T61" fmla="*/ 30 h 419"/>
                  <a:gd name="T62" fmla="*/ 157 w 418"/>
                  <a:gd name="T63" fmla="*/ 73 h 419"/>
                  <a:gd name="T64" fmla="*/ 129 w 418"/>
                  <a:gd name="T65" fmla="*/ 120 h 419"/>
                  <a:gd name="T66" fmla="*/ 106 w 418"/>
                  <a:gd name="T67" fmla="*/ 186 h 419"/>
                  <a:gd name="T68" fmla="*/ 162 w 418"/>
                  <a:gd name="T69" fmla="*/ 167 h 419"/>
                  <a:gd name="T70" fmla="*/ 144 w 418"/>
                  <a:gd name="T71" fmla="*/ 118 h 419"/>
                  <a:gd name="T72" fmla="*/ 195 w 418"/>
                  <a:gd name="T73" fmla="*/ 193 h 419"/>
                  <a:gd name="T74" fmla="*/ 110 w 418"/>
                  <a:gd name="T75" fmla="*/ 287 h 419"/>
                  <a:gd name="T76" fmla="*/ 202 w 418"/>
                  <a:gd name="T77" fmla="*/ 207 h 419"/>
                  <a:gd name="T78" fmla="*/ 291 w 418"/>
                  <a:gd name="T79" fmla="*/ 295 h 419"/>
                  <a:gd name="T80" fmla="*/ 359 w 418"/>
                  <a:gd name="T81" fmla="*/ 212 h 419"/>
                  <a:gd name="T82" fmla="*/ 381 w 418"/>
                  <a:gd name="T83" fmla="*/ 274 h 419"/>
                  <a:gd name="T84" fmla="*/ 362 w 418"/>
                  <a:gd name="T85" fmla="*/ 235 h 419"/>
                  <a:gd name="T86" fmla="*/ 317 w 418"/>
                  <a:gd name="T87" fmla="*/ 316 h 419"/>
                  <a:gd name="T88" fmla="*/ 257 w 418"/>
                  <a:gd name="T89" fmla="*/ 244 h 419"/>
                  <a:gd name="T90" fmla="*/ 195 w 418"/>
                  <a:gd name="T91" fmla="*/ 290 h 419"/>
                  <a:gd name="T92" fmla="*/ 85 w 418"/>
                  <a:gd name="T93" fmla="*/ 281 h 419"/>
                  <a:gd name="T94" fmla="*/ 47 w 418"/>
                  <a:gd name="T95" fmla="*/ 239 h 419"/>
                  <a:gd name="T96" fmla="*/ 110 w 418"/>
                  <a:gd name="T97" fmla="*/ 319 h 419"/>
                  <a:gd name="T98" fmla="*/ 168 w 418"/>
                  <a:gd name="T99" fmla="*/ 363 h 419"/>
                  <a:gd name="T100" fmla="*/ 207 w 418"/>
                  <a:gd name="T101" fmla="*/ 299 h 419"/>
                  <a:gd name="T102" fmla="*/ 275 w 418"/>
                  <a:gd name="T103" fmla="*/ 357 h 419"/>
                  <a:gd name="T104" fmla="*/ 321 w 418"/>
                  <a:gd name="T105" fmla="*/ 336 h 419"/>
                  <a:gd name="T106" fmla="*/ 307 w 418"/>
                  <a:gd name="T107" fmla="*/ 364 h 419"/>
                  <a:gd name="T108" fmla="*/ 242 w 418"/>
                  <a:gd name="T109" fmla="*/ 390 h 419"/>
                  <a:gd name="T110" fmla="*/ 228 w 418"/>
                  <a:gd name="T111" fmla="*/ 376 h 419"/>
                  <a:gd name="T112" fmla="*/ 249 w 418"/>
                  <a:gd name="T113" fmla="*/ 325 h 419"/>
                  <a:gd name="T114" fmla="*/ 203 w 418"/>
                  <a:gd name="T115" fmla="*/ 365 h 419"/>
                  <a:gd name="T116" fmla="*/ 199 w 418"/>
                  <a:gd name="T117" fmla="*/ 382 h 419"/>
                  <a:gd name="T118" fmla="*/ 342 w 418"/>
                  <a:gd name="T119" fmla="*/ 323 h 419"/>
                  <a:gd name="T120" fmla="*/ 353 w 418"/>
                  <a:gd name="T121" fmla="*/ 287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18" h="419">
                    <a:moveTo>
                      <a:pt x="209" y="0"/>
                    </a:moveTo>
                    <a:cubicBezTo>
                      <a:pt x="94" y="0"/>
                      <a:pt x="0" y="94"/>
                      <a:pt x="0" y="209"/>
                    </a:cubicBezTo>
                    <a:cubicBezTo>
                      <a:pt x="0" y="325"/>
                      <a:pt x="94" y="419"/>
                      <a:pt x="209" y="419"/>
                    </a:cubicBezTo>
                    <a:cubicBezTo>
                      <a:pt x="324" y="419"/>
                      <a:pt x="418" y="325"/>
                      <a:pt x="418" y="209"/>
                    </a:cubicBezTo>
                    <a:cubicBezTo>
                      <a:pt x="418" y="94"/>
                      <a:pt x="324" y="0"/>
                      <a:pt x="209" y="0"/>
                    </a:cubicBezTo>
                    <a:close/>
                    <a:moveTo>
                      <a:pt x="39" y="277"/>
                    </a:moveTo>
                    <a:cubicBezTo>
                      <a:pt x="43" y="283"/>
                      <a:pt x="47" y="289"/>
                      <a:pt x="51" y="295"/>
                    </a:cubicBezTo>
                    <a:cubicBezTo>
                      <a:pt x="54" y="300"/>
                      <a:pt x="57" y="304"/>
                      <a:pt x="60" y="309"/>
                    </a:cubicBezTo>
                    <a:cubicBezTo>
                      <a:pt x="61" y="311"/>
                      <a:pt x="62" y="312"/>
                      <a:pt x="62" y="314"/>
                    </a:cubicBezTo>
                    <a:cubicBezTo>
                      <a:pt x="64" y="318"/>
                      <a:pt x="66" y="322"/>
                      <a:pt x="67" y="326"/>
                    </a:cubicBezTo>
                    <a:cubicBezTo>
                      <a:pt x="55" y="311"/>
                      <a:pt x="46" y="294"/>
                      <a:pt x="39" y="277"/>
                    </a:cubicBezTo>
                    <a:close/>
                    <a:moveTo>
                      <a:pt x="31" y="231"/>
                    </a:moveTo>
                    <a:cubicBezTo>
                      <a:pt x="30" y="232"/>
                      <a:pt x="30" y="232"/>
                      <a:pt x="29" y="232"/>
                    </a:cubicBezTo>
                    <a:cubicBezTo>
                      <a:pt x="29" y="232"/>
                      <a:pt x="28" y="232"/>
                      <a:pt x="27" y="231"/>
                    </a:cubicBezTo>
                    <a:cubicBezTo>
                      <a:pt x="26" y="224"/>
                      <a:pt x="26" y="217"/>
                      <a:pt x="26" y="209"/>
                    </a:cubicBezTo>
                    <a:cubicBezTo>
                      <a:pt x="26" y="209"/>
                      <a:pt x="26" y="208"/>
                      <a:pt x="26" y="208"/>
                    </a:cubicBezTo>
                    <a:cubicBezTo>
                      <a:pt x="27" y="208"/>
                      <a:pt x="28" y="208"/>
                      <a:pt x="30" y="208"/>
                    </a:cubicBezTo>
                    <a:cubicBezTo>
                      <a:pt x="31" y="208"/>
                      <a:pt x="31" y="207"/>
                      <a:pt x="31" y="206"/>
                    </a:cubicBezTo>
                    <a:cubicBezTo>
                      <a:pt x="32" y="205"/>
                      <a:pt x="32" y="204"/>
                      <a:pt x="32" y="203"/>
                    </a:cubicBezTo>
                    <a:cubicBezTo>
                      <a:pt x="33" y="195"/>
                      <a:pt x="33" y="186"/>
                      <a:pt x="34" y="178"/>
                    </a:cubicBezTo>
                    <a:cubicBezTo>
                      <a:pt x="34" y="174"/>
                      <a:pt x="35" y="171"/>
                      <a:pt x="35" y="167"/>
                    </a:cubicBezTo>
                    <a:cubicBezTo>
                      <a:pt x="35" y="166"/>
                      <a:pt x="35" y="165"/>
                      <a:pt x="35" y="164"/>
                    </a:cubicBezTo>
                    <a:cubicBezTo>
                      <a:pt x="35" y="164"/>
                      <a:pt x="35" y="163"/>
                      <a:pt x="34" y="164"/>
                    </a:cubicBezTo>
                    <a:cubicBezTo>
                      <a:pt x="33" y="164"/>
                      <a:pt x="32" y="165"/>
                      <a:pt x="31" y="165"/>
                    </a:cubicBezTo>
                    <a:cubicBezTo>
                      <a:pt x="33" y="157"/>
                      <a:pt x="35" y="150"/>
                      <a:pt x="38" y="143"/>
                    </a:cubicBezTo>
                    <a:cubicBezTo>
                      <a:pt x="41" y="148"/>
                      <a:pt x="43" y="153"/>
                      <a:pt x="45" y="158"/>
                    </a:cubicBezTo>
                    <a:cubicBezTo>
                      <a:pt x="46" y="161"/>
                      <a:pt x="47" y="164"/>
                      <a:pt x="48" y="167"/>
                    </a:cubicBezTo>
                    <a:cubicBezTo>
                      <a:pt x="48" y="168"/>
                      <a:pt x="48" y="168"/>
                      <a:pt x="48" y="169"/>
                    </a:cubicBezTo>
                    <a:cubicBezTo>
                      <a:pt x="47" y="178"/>
                      <a:pt x="47" y="187"/>
                      <a:pt x="46" y="196"/>
                    </a:cubicBezTo>
                    <a:cubicBezTo>
                      <a:pt x="46" y="197"/>
                      <a:pt x="46" y="197"/>
                      <a:pt x="46" y="198"/>
                    </a:cubicBezTo>
                    <a:cubicBezTo>
                      <a:pt x="42" y="208"/>
                      <a:pt x="38" y="218"/>
                      <a:pt x="33" y="227"/>
                    </a:cubicBezTo>
                    <a:cubicBezTo>
                      <a:pt x="32" y="229"/>
                      <a:pt x="31" y="230"/>
                      <a:pt x="31" y="231"/>
                    </a:cubicBezTo>
                    <a:close/>
                    <a:moveTo>
                      <a:pt x="173" y="380"/>
                    </a:moveTo>
                    <a:cubicBezTo>
                      <a:pt x="173" y="380"/>
                      <a:pt x="173" y="379"/>
                      <a:pt x="172" y="379"/>
                    </a:cubicBezTo>
                    <a:cubicBezTo>
                      <a:pt x="171" y="378"/>
                      <a:pt x="169" y="378"/>
                      <a:pt x="168" y="377"/>
                    </a:cubicBezTo>
                    <a:cubicBezTo>
                      <a:pt x="161" y="376"/>
                      <a:pt x="153" y="375"/>
                      <a:pt x="146" y="374"/>
                    </a:cubicBezTo>
                    <a:cubicBezTo>
                      <a:pt x="142" y="373"/>
                      <a:pt x="137" y="372"/>
                      <a:pt x="133" y="371"/>
                    </a:cubicBezTo>
                    <a:cubicBezTo>
                      <a:pt x="132" y="371"/>
                      <a:pt x="131" y="370"/>
                      <a:pt x="131" y="371"/>
                    </a:cubicBezTo>
                    <a:cubicBezTo>
                      <a:pt x="131" y="372"/>
                      <a:pt x="131" y="372"/>
                      <a:pt x="131" y="373"/>
                    </a:cubicBezTo>
                    <a:cubicBezTo>
                      <a:pt x="132" y="374"/>
                      <a:pt x="133" y="375"/>
                      <a:pt x="133" y="376"/>
                    </a:cubicBezTo>
                    <a:cubicBezTo>
                      <a:pt x="118" y="369"/>
                      <a:pt x="103" y="360"/>
                      <a:pt x="90" y="349"/>
                    </a:cubicBezTo>
                    <a:cubicBezTo>
                      <a:pt x="89" y="347"/>
                      <a:pt x="89" y="346"/>
                      <a:pt x="88" y="344"/>
                    </a:cubicBezTo>
                    <a:cubicBezTo>
                      <a:pt x="88" y="344"/>
                      <a:pt x="88" y="344"/>
                      <a:pt x="88" y="344"/>
                    </a:cubicBezTo>
                    <a:cubicBezTo>
                      <a:pt x="91" y="345"/>
                      <a:pt x="94" y="346"/>
                      <a:pt x="97" y="347"/>
                    </a:cubicBezTo>
                    <a:cubicBezTo>
                      <a:pt x="98" y="348"/>
                      <a:pt x="99" y="348"/>
                      <a:pt x="100" y="348"/>
                    </a:cubicBezTo>
                    <a:cubicBezTo>
                      <a:pt x="101" y="349"/>
                      <a:pt x="101" y="349"/>
                      <a:pt x="101" y="348"/>
                    </a:cubicBezTo>
                    <a:cubicBezTo>
                      <a:pt x="101" y="348"/>
                      <a:pt x="101" y="348"/>
                      <a:pt x="101" y="347"/>
                    </a:cubicBezTo>
                    <a:cubicBezTo>
                      <a:pt x="99" y="341"/>
                      <a:pt x="97" y="335"/>
                      <a:pt x="95" y="328"/>
                    </a:cubicBezTo>
                    <a:cubicBezTo>
                      <a:pt x="94" y="325"/>
                      <a:pt x="93" y="322"/>
                      <a:pt x="92" y="319"/>
                    </a:cubicBezTo>
                    <a:cubicBezTo>
                      <a:pt x="91" y="316"/>
                      <a:pt x="90" y="313"/>
                      <a:pt x="87" y="313"/>
                    </a:cubicBezTo>
                    <a:cubicBezTo>
                      <a:pt x="79" y="310"/>
                      <a:pt x="71" y="308"/>
                      <a:pt x="63" y="305"/>
                    </a:cubicBezTo>
                    <a:cubicBezTo>
                      <a:pt x="62" y="305"/>
                      <a:pt x="62" y="304"/>
                      <a:pt x="61" y="304"/>
                    </a:cubicBezTo>
                    <a:cubicBezTo>
                      <a:pt x="51" y="294"/>
                      <a:pt x="44" y="282"/>
                      <a:pt x="38" y="269"/>
                    </a:cubicBezTo>
                    <a:cubicBezTo>
                      <a:pt x="37" y="267"/>
                      <a:pt x="37" y="265"/>
                      <a:pt x="37" y="263"/>
                    </a:cubicBezTo>
                    <a:cubicBezTo>
                      <a:pt x="36" y="257"/>
                      <a:pt x="35" y="251"/>
                      <a:pt x="34" y="245"/>
                    </a:cubicBezTo>
                    <a:cubicBezTo>
                      <a:pt x="34" y="243"/>
                      <a:pt x="34" y="242"/>
                      <a:pt x="33" y="241"/>
                    </a:cubicBezTo>
                    <a:cubicBezTo>
                      <a:pt x="33" y="239"/>
                      <a:pt x="34" y="237"/>
                      <a:pt x="35" y="235"/>
                    </a:cubicBezTo>
                    <a:cubicBezTo>
                      <a:pt x="38" y="226"/>
                      <a:pt x="48" y="209"/>
                      <a:pt x="48" y="209"/>
                    </a:cubicBezTo>
                    <a:cubicBezTo>
                      <a:pt x="50" y="207"/>
                      <a:pt x="51" y="207"/>
                      <a:pt x="54" y="207"/>
                    </a:cubicBezTo>
                    <a:cubicBezTo>
                      <a:pt x="61" y="207"/>
                      <a:pt x="68" y="207"/>
                      <a:pt x="75" y="207"/>
                    </a:cubicBezTo>
                    <a:cubicBezTo>
                      <a:pt x="79" y="207"/>
                      <a:pt x="80" y="205"/>
                      <a:pt x="80" y="201"/>
                    </a:cubicBezTo>
                    <a:cubicBezTo>
                      <a:pt x="81" y="196"/>
                      <a:pt x="81" y="191"/>
                      <a:pt x="81" y="186"/>
                    </a:cubicBezTo>
                    <a:cubicBezTo>
                      <a:pt x="81" y="177"/>
                      <a:pt x="82" y="167"/>
                      <a:pt x="83" y="158"/>
                    </a:cubicBezTo>
                    <a:cubicBezTo>
                      <a:pt x="83" y="157"/>
                      <a:pt x="83" y="156"/>
                      <a:pt x="83" y="155"/>
                    </a:cubicBezTo>
                    <a:cubicBezTo>
                      <a:pt x="82" y="154"/>
                      <a:pt x="81" y="153"/>
                      <a:pt x="80" y="153"/>
                    </a:cubicBezTo>
                    <a:cubicBezTo>
                      <a:pt x="75" y="154"/>
                      <a:pt x="71" y="155"/>
                      <a:pt x="66" y="155"/>
                    </a:cubicBezTo>
                    <a:cubicBezTo>
                      <a:pt x="62" y="156"/>
                      <a:pt x="58" y="157"/>
                      <a:pt x="54" y="158"/>
                    </a:cubicBezTo>
                    <a:cubicBezTo>
                      <a:pt x="54" y="158"/>
                      <a:pt x="53" y="158"/>
                      <a:pt x="53" y="157"/>
                    </a:cubicBezTo>
                    <a:cubicBezTo>
                      <a:pt x="47" y="152"/>
                      <a:pt x="44" y="145"/>
                      <a:pt x="43" y="137"/>
                    </a:cubicBezTo>
                    <a:cubicBezTo>
                      <a:pt x="43" y="136"/>
                      <a:pt x="42" y="135"/>
                      <a:pt x="42" y="133"/>
                    </a:cubicBezTo>
                    <a:cubicBezTo>
                      <a:pt x="53" y="111"/>
                      <a:pt x="67" y="91"/>
                      <a:pt x="85" y="74"/>
                    </a:cubicBezTo>
                    <a:cubicBezTo>
                      <a:pt x="90" y="72"/>
                      <a:pt x="95" y="70"/>
                      <a:pt x="100" y="68"/>
                    </a:cubicBezTo>
                    <a:cubicBezTo>
                      <a:pt x="102" y="67"/>
                      <a:pt x="104" y="66"/>
                      <a:pt x="105" y="63"/>
                    </a:cubicBezTo>
                    <a:cubicBezTo>
                      <a:pt x="107" y="61"/>
                      <a:pt x="108" y="58"/>
                      <a:pt x="109" y="56"/>
                    </a:cubicBezTo>
                    <a:cubicBezTo>
                      <a:pt x="117" y="51"/>
                      <a:pt x="125" y="46"/>
                      <a:pt x="134" y="42"/>
                    </a:cubicBezTo>
                    <a:cubicBezTo>
                      <a:pt x="132" y="46"/>
                      <a:pt x="130" y="51"/>
                      <a:pt x="128" y="55"/>
                    </a:cubicBezTo>
                    <a:cubicBezTo>
                      <a:pt x="128" y="56"/>
                      <a:pt x="127" y="56"/>
                      <a:pt x="126" y="57"/>
                    </a:cubicBezTo>
                    <a:cubicBezTo>
                      <a:pt x="124" y="59"/>
                      <a:pt x="121" y="61"/>
                      <a:pt x="119" y="63"/>
                    </a:cubicBezTo>
                    <a:cubicBezTo>
                      <a:pt x="110" y="70"/>
                      <a:pt x="101" y="78"/>
                      <a:pt x="92" y="85"/>
                    </a:cubicBezTo>
                    <a:cubicBezTo>
                      <a:pt x="90" y="87"/>
                      <a:pt x="87" y="88"/>
                      <a:pt x="85" y="89"/>
                    </a:cubicBezTo>
                    <a:cubicBezTo>
                      <a:pt x="79" y="91"/>
                      <a:pt x="74" y="94"/>
                      <a:pt x="68" y="96"/>
                    </a:cubicBezTo>
                    <a:cubicBezTo>
                      <a:pt x="66" y="97"/>
                      <a:pt x="65" y="99"/>
                      <a:pt x="64" y="101"/>
                    </a:cubicBezTo>
                    <a:cubicBezTo>
                      <a:pt x="62" y="108"/>
                      <a:pt x="60" y="114"/>
                      <a:pt x="57" y="121"/>
                    </a:cubicBezTo>
                    <a:cubicBezTo>
                      <a:pt x="56" y="124"/>
                      <a:pt x="56" y="127"/>
                      <a:pt x="55" y="130"/>
                    </a:cubicBezTo>
                    <a:cubicBezTo>
                      <a:pt x="55" y="131"/>
                      <a:pt x="55" y="131"/>
                      <a:pt x="55" y="132"/>
                    </a:cubicBezTo>
                    <a:cubicBezTo>
                      <a:pt x="54" y="134"/>
                      <a:pt x="55" y="134"/>
                      <a:pt x="57" y="134"/>
                    </a:cubicBezTo>
                    <a:cubicBezTo>
                      <a:pt x="63" y="132"/>
                      <a:pt x="70" y="130"/>
                      <a:pt x="77" y="128"/>
                    </a:cubicBezTo>
                    <a:cubicBezTo>
                      <a:pt x="79" y="128"/>
                      <a:pt x="81" y="127"/>
                      <a:pt x="83" y="127"/>
                    </a:cubicBezTo>
                    <a:cubicBezTo>
                      <a:pt x="85" y="126"/>
                      <a:pt x="87" y="124"/>
                      <a:pt x="88" y="121"/>
                    </a:cubicBezTo>
                    <a:cubicBezTo>
                      <a:pt x="89" y="117"/>
                      <a:pt x="90" y="112"/>
                      <a:pt x="91" y="108"/>
                    </a:cubicBezTo>
                    <a:cubicBezTo>
                      <a:pt x="92" y="102"/>
                      <a:pt x="94" y="96"/>
                      <a:pt x="95" y="90"/>
                    </a:cubicBezTo>
                    <a:cubicBezTo>
                      <a:pt x="95" y="90"/>
                      <a:pt x="96" y="89"/>
                      <a:pt x="96" y="89"/>
                    </a:cubicBezTo>
                    <a:cubicBezTo>
                      <a:pt x="106" y="77"/>
                      <a:pt x="117" y="68"/>
                      <a:pt x="130" y="60"/>
                    </a:cubicBezTo>
                    <a:cubicBezTo>
                      <a:pt x="131" y="59"/>
                      <a:pt x="132" y="59"/>
                      <a:pt x="133" y="59"/>
                    </a:cubicBezTo>
                    <a:cubicBezTo>
                      <a:pt x="144" y="56"/>
                      <a:pt x="155" y="55"/>
                      <a:pt x="166" y="53"/>
                    </a:cubicBezTo>
                    <a:cubicBezTo>
                      <a:pt x="167" y="53"/>
                      <a:pt x="168" y="53"/>
                      <a:pt x="168" y="53"/>
                    </a:cubicBezTo>
                    <a:cubicBezTo>
                      <a:pt x="170" y="52"/>
                      <a:pt x="171" y="51"/>
                      <a:pt x="171" y="49"/>
                    </a:cubicBezTo>
                    <a:cubicBezTo>
                      <a:pt x="172" y="44"/>
                      <a:pt x="173" y="39"/>
                      <a:pt x="174" y="35"/>
                    </a:cubicBezTo>
                    <a:cubicBezTo>
                      <a:pt x="175" y="34"/>
                      <a:pt x="175" y="33"/>
                      <a:pt x="176" y="33"/>
                    </a:cubicBezTo>
                    <a:cubicBezTo>
                      <a:pt x="179" y="31"/>
                      <a:pt x="182" y="29"/>
                      <a:pt x="186" y="28"/>
                    </a:cubicBezTo>
                    <a:cubicBezTo>
                      <a:pt x="193" y="27"/>
                      <a:pt x="201" y="26"/>
                      <a:pt x="209" y="26"/>
                    </a:cubicBezTo>
                    <a:cubicBezTo>
                      <a:pt x="228" y="26"/>
                      <a:pt x="246" y="29"/>
                      <a:pt x="263" y="34"/>
                    </a:cubicBezTo>
                    <a:cubicBezTo>
                      <a:pt x="264" y="35"/>
                      <a:pt x="265" y="35"/>
                      <a:pt x="266" y="36"/>
                    </a:cubicBezTo>
                    <a:cubicBezTo>
                      <a:pt x="266" y="36"/>
                      <a:pt x="267" y="36"/>
                      <a:pt x="267" y="37"/>
                    </a:cubicBezTo>
                    <a:cubicBezTo>
                      <a:pt x="269" y="42"/>
                      <a:pt x="271" y="48"/>
                      <a:pt x="273" y="53"/>
                    </a:cubicBezTo>
                    <a:cubicBezTo>
                      <a:pt x="273" y="55"/>
                      <a:pt x="275" y="56"/>
                      <a:pt x="276" y="57"/>
                    </a:cubicBezTo>
                    <a:cubicBezTo>
                      <a:pt x="278" y="57"/>
                      <a:pt x="281" y="58"/>
                      <a:pt x="283" y="58"/>
                    </a:cubicBezTo>
                    <a:cubicBezTo>
                      <a:pt x="286" y="59"/>
                      <a:pt x="289" y="60"/>
                      <a:pt x="292" y="61"/>
                    </a:cubicBezTo>
                    <a:cubicBezTo>
                      <a:pt x="293" y="61"/>
                      <a:pt x="293" y="61"/>
                      <a:pt x="293" y="62"/>
                    </a:cubicBezTo>
                    <a:cubicBezTo>
                      <a:pt x="295" y="67"/>
                      <a:pt x="296" y="72"/>
                      <a:pt x="298" y="78"/>
                    </a:cubicBezTo>
                    <a:cubicBezTo>
                      <a:pt x="298" y="78"/>
                      <a:pt x="298" y="78"/>
                      <a:pt x="298" y="79"/>
                    </a:cubicBezTo>
                    <a:cubicBezTo>
                      <a:pt x="298" y="79"/>
                      <a:pt x="298" y="79"/>
                      <a:pt x="297" y="79"/>
                    </a:cubicBezTo>
                    <a:cubicBezTo>
                      <a:pt x="296" y="79"/>
                      <a:pt x="294" y="78"/>
                      <a:pt x="293" y="78"/>
                    </a:cubicBezTo>
                    <a:cubicBezTo>
                      <a:pt x="289" y="77"/>
                      <a:pt x="286" y="77"/>
                      <a:pt x="282" y="76"/>
                    </a:cubicBezTo>
                    <a:cubicBezTo>
                      <a:pt x="282" y="76"/>
                      <a:pt x="282" y="76"/>
                      <a:pt x="281" y="76"/>
                    </a:cubicBezTo>
                    <a:cubicBezTo>
                      <a:pt x="279" y="76"/>
                      <a:pt x="278" y="77"/>
                      <a:pt x="279" y="79"/>
                    </a:cubicBezTo>
                    <a:cubicBezTo>
                      <a:pt x="280" y="84"/>
                      <a:pt x="281" y="90"/>
                      <a:pt x="281" y="95"/>
                    </a:cubicBezTo>
                    <a:cubicBezTo>
                      <a:pt x="282" y="101"/>
                      <a:pt x="283" y="108"/>
                      <a:pt x="284" y="114"/>
                    </a:cubicBezTo>
                    <a:cubicBezTo>
                      <a:pt x="284" y="117"/>
                      <a:pt x="286" y="119"/>
                      <a:pt x="289" y="120"/>
                    </a:cubicBezTo>
                    <a:cubicBezTo>
                      <a:pt x="291" y="120"/>
                      <a:pt x="293" y="120"/>
                      <a:pt x="295" y="120"/>
                    </a:cubicBezTo>
                    <a:cubicBezTo>
                      <a:pt x="305" y="122"/>
                      <a:pt x="315" y="123"/>
                      <a:pt x="325" y="125"/>
                    </a:cubicBezTo>
                    <a:cubicBezTo>
                      <a:pt x="326" y="125"/>
                      <a:pt x="327" y="125"/>
                      <a:pt x="327" y="125"/>
                    </a:cubicBezTo>
                    <a:cubicBezTo>
                      <a:pt x="329" y="126"/>
                      <a:pt x="330" y="125"/>
                      <a:pt x="330" y="123"/>
                    </a:cubicBezTo>
                    <a:cubicBezTo>
                      <a:pt x="330" y="122"/>
                      <a:pt x="330" y="120"/>
                      <a:pt x="330" y="119"/>
                    </a:cubicBezTo>
                    <a:cubicBezTo>
                      <a:pt x="328" y="109"/>
                      <a:pt x="325" y="100"/>
                      <a:pt x="323" y="90"/>
                    </a:cubicBezTo>
                    <a:cubicBezTo>
                      <a:pt x="321" y="86"/>
                      <a:pt x="319" y="84"/>
                      <a:pt x="315" y="83"/>
                    </a:cubicBezTo>
                    <a:cubicBezTo>
                      <a:pt x="312" y="83"/>
                      <a:pt x="309" y="82"/>
                      <a:pt x="306" y="81"/>
                    </a:cubicBezTo>
                    <a:cubicBezTo>
                      <a:pt x="305" y="81"/>
                      <a:pt x="305" y="80"/>
                      <a:pt x="305" y="80"/>
                    </a:cubicBezTo>
                    <a:cubicBezTo>
                      <a:pt x="303" y="74"/>
                      <a:pt x="301" y="68"/>
                      <a:pt x="299" y="62"/>
                    </a:cubicBezTo>
                    <a:cubicBezTo>
                      <a:pt x="299" y="62"/>
                      <a:pt x="298" y="62"/>
                      <a:pt x="299" y="62"/>
                    </a:cubicBezTo>
                    <a:cubicBezTo>
                      <a:pt x="300" y="63"/>
                      <a:pt x="302" y="63"/>
                      <a:pt x="304" y="64"/>
                    </a:cubicBezTo>
                    <a:cubicBezTo>
                      <a:pt x="306" y="64"/>
                      <a:pt x="309" y="65"/>
                      <a:pt x="311" y="66"/>
                    </a:cubicBezTo>
                    <a:cubicBezTo>
                      <a:pt x="311" y="66"/>
                      <a:pt x="312" y="66"/>
                      <a:pt x="312" y="66"/>
                    </a:cubicBezTo>
                    <a:cubicBezTo>
                      <a:pt x="312" y="66"/>
                      <a:pt x="313" y="66"/>
                      <a:pt x="313" y="66"/>
                    </a:cubicBezTo>
                    <a:cubicBezTo>
                      <a:pt x="313" y="66"/>
                      <a:pt x="313" y="65"/>
                      <a:pt x="313" y="65"/>
                    </a:cubicBezTo>
                    <a:cubicBezTo>
                      <a:pt x="311" y="61"/>
                      <a:pt x="309" y="58"/>
                      <a:pt x="308" y="55"/>
                    </a:cubicBezTo>
                    <a:cubicBezTo>
                      <a:pt x="326" y="67"/>
                      <a:pt x="343" y="82"/>
                      <a:pt x="356" y="99"/>
                    </a:cubicBezTo>
                    <a:cubicBezTo>
                      <a:pt x="352" y="97"/>
                      <a:pt x="347" y="95"/>
                      <a:pt x="343" y="93"/>
                    </a:cubicBezTo>
                    <a:cubicBezTo>
                      <a:pt x="343" y="93"/>
                      <a:pt x="342" y="93"/>
                      <a:pt x="341" y="93"/>
                    </a:cubicBezTo>
                    <a:cubicBezTo>
                      <a:pt x="341" y="93"/>
                      <a:pt x="341" y="94"/>
                      <a:pt x="341" y="95"/>
                    </a:cubicBezTo>
                    <a:cubicBezTo>
                      <a:pt x="345" y="104"/>
                      <a:pt x="347" y="113"/>
                      <a:pt x="350" y="123"/>
                    </a:cubicBezTo>
                    <a:cubicBezTo>
                      <a:pt x="350" y="123"/>
                      <a:pt x="350" y="124"/>
                      <a:pt x="350" y="124"/>
                    </a:cubicBezTo>
                    <a:cubicBezTo>
                      <a:pt x="346" y="136"/>
                      <a:pt x="338" y="145"/>
                      <a:pt x="329" y="152"/>
                    </a:cubicBezTo>
                    <a:cubicBezTo>
                      <a:pt x="328" y="152"/>
                      <a:pt x="328" y="152"/>
                      <a:pt x="327" y="152"/>
                    </a:cubicBezTo>
                    <a:cubicBezTo>
                      <a:pt x="317" y="151"/>
                      <a:pt x="307" y="150"/>
                      <a:pt x="297" y="149"/>
                    </a:cubicBezTo>
                    <a:cubicBezTo>
                      <a:pt x="297" y="149"/>
                      <a:pt x="296" y="149"/>
                      <a:pt x="296" y="148"/>
                    </a:cubicBezTo>
                    <a:cubicBezTo>
                      <a:pt x="281" y="137"/>
                      <a:pt x="268" y="124"/>
                      <a:pt x="256" y="110"/>
                    </a:cubicBezTo>
                    <a:cubicBezTo>
                      <a:pt x="254" y="108"/>
                      <a:pt x="254" y="106"/>
                      <a:pt x="254" y="103"/>
                    </a:cubicBezTo>
                    <a:cubicBezTo>
                      <a:pt x="253" y="94"/>
                      <a:pt x="252" y="85"/>
                      <a:pt x="251" y="76"/>
                    </a:cubicBezTo>
                    <a:cubicBezTo>
                      <a:pt x="251" y="74"/>
                      <a:pt x="249" y="72"/>
                      <a:pt x="247" y="72"/>
                    </a:cubicBezTo>
                    <a:cubicBezTo>
                      <a:pt x="245" y="71"/>
                      <a:pt x="242" y="71"/>
                      <a:pt x="240" y="71"/>
                    </a:cubicBezTo>
                    <a:cubicBezTo>
                      <a:pt x="228" y="70"/>
                      <a:pt x="216" y="70"/>
                      <a:pt x="203" y="70"/>
                    </a:cubicBezTo>
                    <a:cubicBezTo>
                      <a:pt x="202" y="70"/>
                      <a:pt x="200" y="70"/>
                      <a:pt x="199" y="71"/>
                    </a:cubicBezTo>
                    <a:cubicBezTo>
                      <a:pt x="198" y="72"/>
                      <a:pt x="197" y="73"/>
                      <a:pt x="197" y="74"/>
                    </a:cubicBezTo>
                    <a:cubicBezTo>
                      <a:pt x="197" y="86"/>
                      <a:pt x="196" y="99"/>
                      <a:pt x="196" y="111"/>
                    </a:cubicBezTo>
                    <a:cubicBezTo>
                      <a:pt x="196" y="113"/>
                      <a:pt x="198" y="115"/>
                      <a:pt x="200" y="115"/>
                    </a:cubicBezTo>
                    <a:cubicBezTo>
                      <a:pt x="203" y="116"/>
                      <a:pt x="205" y="116"/>
                      <a:pt x="207" y="116"/>
                    </a:cubicBezTo>
                    <a:cubicBezTo>
                      <a:pt x="219" y="116"/>
                      <a:pt x="231" y="116"/>
                      <a:pt x="243" y="116"/>
                    </a:cubicBezTo>
                    <a:cubicBezTo>
                      <a:pt x="245" y="116"/>
                      <a:pt x="247" y="117"/>
                      <a:pt x="248" y="118"/>
                    </a:cubicBezTo>
                    <a:cubicBezTo>
                      <a:pt x="264" y="128"/>
                      <a:pt x="277" y="141"/>
                      <a:pt x="287" y="157"/>
                    </a:cubicBezTo>
                    <a:cubicBezTo>
                      <a:pt x="287" y="157"/>
                      <a:pt x="287" y="158"/>
                      <a:pt x="287" y="158"/>
                    </a:cubicBezTo>
                    <a:cubicBezTo>
                      <a:pt x="288" y="172"/>
                      <a:pt x="288" y="186"/>
                      <a:pt x="289" y="200"/>
                    </a:cubicBezTo>
                    <a:cubicBezTo>
                      <a:pt x="289" y="201"/>
                      <a:pt x="289" y="203"/>
                      <a:pt x="289" y="204"/>
                    </a:cubicBezTo>
                    <a:cubicBezTo>
                      <a:pt x="290" y="206"/>
                      <a:pt x="292" y="207"/>
                      <a:pt x="294" y="207"/>
                    </a:cubicBezTo>
                    <a:cubicBezTo>
                      <a:pt x="307" y="207"/>
                      <a:pt x="320" y="207"/>
                      <a:pt x="333" y="207"/>
                    </a:cubicBezTo>
                    <a:cubicBezTo>
                      <a:pt x="336" y="207"/>
                      <a:pt x="338" y="206"/>
                      <a:pt x="338" y="202"/>
                    </a:cubicBezTo>
                    <a:cubicBezTo>
                      <a:pt x="338" y="199"/>
                      <a:pt x="338" y="196"/>
                      <a:pt x="337" y="193"/>
                    </a:cubicBezTo>
                    <a:cubicBezTo>
                      <a:pt x="337" y="183"/>
                      <a:pt x="336" y="174"/>
                      <a:pt x="336" y="165"/>
                    </a:cubicBezTo>
                    <a:cubicBezTo>
                      <a:pt x="336" y="164"/>
                      <a:pt x="336" y="163"/>
                      <a:pt x="336" y="163"/>
                    </a:cubicBezTo>
                    <a:cubicBezTo>
                      <a:pt x="340" y="154"/>
                      <a:pt x="345" y="146"/>
                      <a:pt x="351" y="138"/>
                    </a:cubicBezTo>
                    <a:cubicBezTo>
                      <a:pt x="353" y="137"/>
                      <a:pt x="355" y="135"/>
                      <a:pt x="356" y="133"/>
                    </a:cubicBezTo>
                    <a:cubicBezTo>
                      <a:pt x="357" y="133"/>
                      <a:pt x="358" y="132"/>
                      <a:pt x="358" y="133"/>
                    </a:cubicBezTo>
                    <a:cubicBezTo>
                      <a:pt x="364" y="135"/>
                      <a:pt x="370" y="137"/>
                      <a:pt x="375" y="139"/>
                    </a:cubicBezTo>
                    <a:cubicBezTo>
                      <a:pt x="375" y="139"/>
                      <a:pt x="376" y="139"/>
                      <a:pt x="376" y="140"/>
                    </a:cubicBezTo>
                    <a:cubicBezTo>
                      <a:pt x="376" y="139"/>
                      <a:pt x="376" y="138"/>
                      <a:pt x="376" y="138"/>
                    </a:cubicBezTo>
                    <a:cubicBezTo>
                      <a:pt x="375" y="135"/>
                      <a:pt x="374" y="131"/>
                      <a:pt x="373" y="128"/>
                    </a:cubicBezTo>
                    <a:cubicBezTo>
                      <a:pt x="386" y="153"/>
                      <a:pt x="392" y="180"/>
                      <a:pt x="392" y="209"/>
                    </a:cubicBezTo>
                    <a:cubicBezTo>
                      <a:pt x="392" y="213"/>
                      <a:pt x="392" y="217"/>
                      <a:pt x="392" y="220"/>
                    </a:cubicBezTo>
                    <a:cubicBezTo>
                      <a:pt x="390" y="213"/>
                      <a:pt x="387" y="206"/>
                      <a:pt x="385" y="199"/>
                    </a:cubicBezTo>
                    <a:cubicBezTo>
                      <a:pt x="385" y="199"/>
                      <a:pt x="385" y="198"/>
                      <a:pt x="385" y="198"/>
                    </a:cubicBezTo>
                    <a:cubicBezTo>
                      <a:pt x="384" y="190"/>
                      <a:pt x="384" y="183"/>
                      <a:pt x="383" y="175"/>
                    </a:cubicBezTo>
                    <a:cubicBezTo>
                      <a:pt x="383" y="172"/>
                      <a:pt x="382" y="170"/>
                      <a:pt x="382" y="167"/>
                    </a:cubicBezTo>
                    <a:cubicBezTo>
                      <a:pt x="382" y="166"/>
                      <a:pt x="382" y="166"/>
                      <a:pt x="382" y="166"/>
                    </a:cubicBezTo>
                    <a:cubicBezTo>
                      <a:pt x="381" y="164"/>
                      <a:pt x="380" y="162"/>
                      <a:pt x="378" y="162"/>
                    </a:cubicBezTo>
                    <a:cubicBezTo>
                      <a:pt x="372" y="160"/>
                      <a:pt x="365" y="159"/>
                      <a:pt x="359" y="157"/>
                    </a:cubicBezTo>
                    <a:cubicBezTo>
                      <a:pt x="357" y="157"/>
                      <a:pt x="357" y="157"/>
                      <a:pt x="357" y="158"/>
                    </a:cubicBezTo>
                    <a:cubicBezTo>
                      <a:pt x="356" y="160"/>
                      <a:pt x="356" y="161"/>
                      <a:pt x="357" y="162"/>
                    </a:cubicBezTo>
                    <a:cubicBezTo>
                      <a:pt x="358" y="174"/>
                      <a:pt x="359" y="185"/>
                      <a:pt x="359" y="196"/>
                    </a:cubicBezTo>
                    <a:cubicBezTo>
                      <a:pt x="359" y="197"/>
                      <a:pt x="359" y="198"/>
                      <a:pt x="359" y="198"/>
                    </a:cubicBezTo>
                    <a:cubicBezTo>
                      <a:pt x="353" y="211"/>
                      <a:pt x="345" y="222"/>
                      <a:pt x="335" y="232"/>
                    </a:cubicBezTo>
                    <a:cubicBezTo>
                      <a:pt x="334" y="233"/>
                      <a:pt x="332" y="235"/>
                      <a:pt x="330" y="237"/>
                    </a:cubicBezTo>
                    <a:cubicBezTo>
                      <a:pt x="330" y="237"/>
                      <a:pt x="329" y="237"/>
                      <a:pt x="329" y="237"/>
                    </a:cubicBezTo>
                    <a:cubicBezTo>
                      <a:pt x="320" y="238"/>
                      <a:pt x="311" y="238"/>
                      <a:pt x="302" y="239"/>
                    </a:cubicBezTo>
                    <a:cubicBezTo>
                      <a:pt x="301" y="239"/>
                      <a:pt x="300" y="238"/>
                      <a:pt x="299" y="238"/>
                    </a:cubicBezTo>
                    <a:cubicBezTo>
                      <a:pt x="282" y="226"/>
                      <a:pt x="269" y="211"/>
                      <a:pt x="258" y="193"/>
                    </a:cubicBezTo>
                    <a:cubicBezTo>
                      <a:pt x="257" y="193"/>
                      <a:pt x="257" y="193"/>
                      <a:pt x="257" y="192"/>
                    </a:cubicBezTo>
                    <a:cubicBezTo>
                      <a:pt x="257" y="179"/>
                      <a:pt x="257" y="166"/>
                      <a:pt x="256" y="153"/>
                    </a:cubicBezTo>
                    <a:cubicBezTo>
                      <a:pt x="256" y="149"/>
                      <a:pt x="254" y="146"/>
                      <a:pt x="250" y="146"/>
                    </a:cubicBezTo>
                    <a:cubicBezTo>
                      <a:pt x="238" y="146"/>
                      <a:pt x="227" y="146"/>
                      <a:pt x="216" y="145"/>
                    </a:cubicBezTo>
                    <a:cubicBezTo>
                      <a:pt x="214" y="145"/>
                      <a:pt x="211" y="145"/>
                      <a:pt x="209" y="145"/>
                    </a:cubicBezTo>
                    <a:cubicBezTo>
                      <a:pt x="208" y="145"/>
                      <a:pt x="208" y="145"/>
                      <a:pt x="207" y="145"/>
                    </a:cubicBezTo>
                    <a:cubicBezTo>
                      <a:pt x="192" y="136"/>
                      <a:pt x="179" y="124"/>
                      <a:pt x="169" y="111"/>
                    </a:cubicBezTo>
                    <a:cubicBezTo>
                      <a:pt x="168" y="109"/>
                      <a:pt x="167" y="108"/>
                      <a:pt x="165" y="106"/>
                    </a:cubicBezTo>
                    <a:cubicBezTo>
                      <a:pt x="165" y="106"/>
                      <a:pt x="165" y="105"/>
                      <a:pt x="165" y="105"/>
                    </a:cubicBezTo>
                    <a:cubicBezTo>
                      <a:pt x="166" y="96"/>
                      <a:pt x="167" y="87"/>
                      <a:pt x="168" y="78"/>
                    </a:cubicBezTo>
                    <a:cubicBezTo>
                      <a:pt x="168" y="78"/>
                      <a:pt x="168" y="77"/>
                      <a:pt x="168" y="76"/>
                    </a:cubicBezTo>
                    <a:cubicBezTo>
                      <a:pt x="178" y="66"/>
                      <a:pt x="190" y="57"/>
                      <a:pt x="204" y="51"/>
                    </a:cubicBezTo>
                    <a:cubicBezTo>
                      <a:pt x="204" y="51"/>
                      <a:pt x="205" y="51"/>
                      <a:pt x="205" y="51"/>
                    </a:cubicBezTo>
                    <a:cubicBezTo>
                      <a:pt x="216" y="51"/>
                      <a:pt x="227" y="51"/>
                      <a:pt x="238" y="52"/>
                    </a:cubicBezTo>
                    <a:cubicBezTo>
                      <a:pt x="240" y="52"/>
                      <a:pt x="242" y="52"/>
                      <a:pt x="244" y="53"/>
                    </a:cubicBezTo>
                    <a:cubicBezTo>
                      <a:pt x="244" y="53"/>
                      <a:pt x="245" y="53"/>
                      <a:pt x="245" y="53"/>
                    </a:cubicBezTo>
                    <a:cubicBezTo>
                      <a:pt x="247" y="52"/>
                      <a:pt x="248" y="52"/>
                      <a:pt x="247" y="50"/>
                    </a:cubicBezTo>
                    <a:cubicBezTo>
                      <a:pt x="246" y="44"/>
                      <a:pt x="245" y="39"/>
                      <a:pt x="243" y="33"/>
                    </a:cubicBezTo>
                    <a:cubicBezTo>
                      <a:pt x="243" y="33"/>
                      <a:pt x="243" y="32"/>
                      <a:pt x="242" y="32"/>
                    </a:cubicBezTo>
                    <a:cubicBezTo>
                      <a:pt x="240" y="31"/>
                      <a:pt x="239" y="31"/>
                      <a:pt x="238" y="31"/>
                    </a:cubicBezTo>
                    <a:cubicBezTo>
                      <a:pt x="227" y="30"/>
                      <a:pt x="215" y="29"/>
                      <a:pt x="204" y="30"/>
                    </a:cubicBezTo>
                    <a:cubicBezTo>
                      <a:pt x="203" y="30"/>
                      <a:pt x="202" y="30"/>
                      <a:pt x="201" y="30"/>
                    </a:cubicBezTo>
                    <a:cubicBezTo>
                      <a:pt x="200" y="30"/>
                      <a:pt x="199" y="31"/>
                      <a:pt x="199" y="32"/>
                    </a:cubicBezTo>
                    <a:cubicBezTo>
                      <a:pt x="199" y="36"/>
                      <a:pt x="199" y="40"/>
                      <a:pt x="198" y="45"/>
                    </a:cubicBezTo>
                    <a:cubicBezTo>
                      <a:pt x="198" y="46"/>
                      <a:pt x="198" y="46"/>
                      <a:pt x="197" y="47"/>
                    </a:cubicBezTo>
                    <a:cubicBezTo>
                      <a:pt x="196" y="47"/>
                      <a:pt x="196" y="48"/>
                      <a:pt x="195" y="48"/>
                    </a:cubicBezTo>
                    <a:cubicBezTo>
                      <a:pt x="185" y="56"/>
                      <a:pt x="175" y="63"/>
                      <a:pt x="164" y="69"/>
                    </a:cubicBezTo>
                    <a:cubicBezTo>
                      <a:pt x="162" y="70"/>
                      <a:pt x="160" y="71"/>
                      <a:pt x="158" y="72"/>
                    </a:cubicBezTo>
                    <a:cubicBezTo>
                      <a:pt x="158" y="73"/>
                      <a:pt x="158" y="73"/>
                      <a:pt x="157" y="73"/>
                    </a:cubicBezTo>
                    <a:cubicBezTo>
                      <a:pt x="146" y="74"/>
                      <a:pt x="136" y="76"/>
                      <a:pt x="125" y="78"/>
                    </a:cubicBezTo>
                    <a:cubicBezTo>
                      <a:pt x="123" y="78"/>
                      <a:pt x="122" y="79"/>
                      <a:pt x="121" y="80"/>
                    </a:cubicBezTo>
                    <a:cubicBezTo>
                      <a:pt x="120" y="81"/>
                      <a:pt x="119" y="82"/>
                      <a:pt x="119" y="83"/>
                    </a:cubicBezTo>
                    <a:cubicBezTo>
                      <a:pt x="118" y="89"/>
                      <a:pt x="116" y="95"/>
                      <a:pt x="115" y="101"/>
                    </a:cubicBezTo>
                    <a:cubicBezTo>
                      <a:pt x="114" y="106"/>
                      <a:pt x="113" y="112"/>
                      <a:pt x="112" y="117"/>
                    </a:cubicBezTo>
                    <a:cubicBezTo>
                      <a:pt x="112" y="120"/>
                      <a:pt x="113" y="121"/>
                      <a:pt x="116" y="121"/>
                    </a:cubicBezTo>
                    <a:cubicBezTo>
                      <a:pt x="121" y="121"/>
                      <a:pt x="125" y="120"/>
                      <a:pt x="129" y="120"/>
                    </a:cubicBezTo>
                    <a:cubicBezTo>
                      <a:pt x="130" y="119"/>
                      <a:pt x="131" y="119"/>
                      <a:pt x="131" y="119"/>
                    </a:cubicBezTo>
                    <a:cubicBezTo>
                      <a:pt x="131" y="119"/>
                      <a:pt x="131" y="120"/>
                      <a:pt x="131" y="120"/>
                    </a:cubicBezTo>
                    <a:cubicBezTo>
                      <a:pt x="130" y="129"/>
                      <a:pt x="130" y="138"/>
                      <a:pt x="129" y="147"/>
                    </a:cubicBezTo>
                    <a:cubicBezTo>
                      <a:pt x="129" y="148"/>
                      <a:pt x="128" y="148"/>
                      <a:pt x="128" y="148"/>
                    </a:cubicBezTo>
                    <a:cubicBezTo>
                      <a:pt x="123" y="148"/>
                      <a:pt x="119" y="149"/>
                      <a:pt x="114" y="149"/>
                    </a:cubicBezTo>
                    <a:cubicBezTo>
                      <a:pt x="111" y="149"/>
                      <a:pt x="108" y="152"/>
                      <a:pt x="108" y="155"/>
                    </a:cubicBezTo>
                    <a:cubicBezTo>
                      <a:pt x="107" y="166"/>
                      <a:pt x="107" y="176"/>
                      <a:pt x="106" y="186"/>
                    </a:cubicBezTo>
                    <a:cubicBezTo>
                      <a:pt x="106" y="191"/>
                      <a:pt x="106" y="196"/>
                      <a:pt x="106" y="200"/>
                    </a:cubicBezTo>
                    <a:cubicBezTo>
                      <a:pt x="106" y="201"/>
                      <a:pt x="106" y="202"/>
                      <a:pt x="106" y="203"/>
                    </a:cubicBezTo>
                    <a:cubicBezTo>
                      <a:pt x="107" y="205"/>
                      <a:pt x="109" y="207"/>
                      <a:pt x="111" y="207"/>
                    </a:cubicBezTo>
                    <a:cubicBezTo>
                      <a:pt x="122" y="207"/>
                      <a:pt x="133" y="207"/>
                      <a:pt x="145" y="207"/>
                    </a:cubicBezTo>
                    <a:cubicBezTo>
                      <a:pt x="148" y="207"/>
                      <a:pt x="152" y="207"/>
                      <a:pt x="155" y="207"/>
                    </a:cubicBezTo>
                    <a:cubicBezTo>
                      <a:pt x="159" y="207"/>
                      <a:pt x="162" y="205"/>
                      <a:pt x="162" y="200"/>
                    </a:cubicBezTo>
                    <a:cubicBezTo>
                      <a:pt x="162" y="189"/>
                      <a:pt x="162" y="178"/>
                      <a:pt x="162" y="167"/>
                    </a:cubicBezTo>
                    <a:cubicBezTo>
                      <a:pt x="163" y="162"/>
                      <a:pt x="163" y="157"/>
                      <a:pt x="163" y="152"/>
                    </a:cubicBezTo>
                    <a:cubicBezTo>
                      <a:pt x="163" y="148"/>
                      <a:pt x="161" y="146"/>
                      <a:pt x="157" y="147"/>
                    </a:cubicBezTo>
                    <a:cubicBezTo>
                      <a:pt x="151" y="147"/>
                      <a:pt x="146" y="147"/>
                      <a:pt x="140" y="147"/>
                    </a:cubicBezTo>
                    <a:cubicBezTo>
                      <a:pt x="139" y="147"/>
                      <a:pt x="139" y="147"/>
                      <a:pt x="138" y="147"/>
                    </a:cubicBezTo>
                    <a:cubicBezTo>
                      <a:pt x="138" y="147"/>
                      <a:pt x="138" y="147"/>
                      <a:pt x="138" y="146"/>
                    </a:cubicBezTo>
                    <a:cubicBezTo>
                      <a:pt x="139" y="137"/>
                      <a:pt x="139" y="130"/>
                      <a:pt x="140" y="121"/>
                    </a:cubicBezTo>
                    <a:cubicBezTo>
                      <a:pt x="141" y="119"/>
                      <a:pt x="140" y="118"/>
                      <a:pt x="144" y="118"/>
                    </a:cubicBezTo>
                    <a:cubicBezTo>
                      <a:pt x="147" y="118"/>
                      <a:pt x="151" y="118"/>
                      <a:pt x="155" y="117"/>
                    </a:cubicBezTo>
                    <a:cubicBezTo>
                      <a:pt x="156" y="117"/>
                      <a:pt x="156" y="117"/>
                      <a:pt x="157" y="118"/>
                    </a:cubicBezTo>
                    <a:cubicBezTo>
                      <a:pt x="168" y="124"/>
                      <a:pt x="178" y="133"/>
                      <a:pt x="187" y="143"/>
                    </a:cubicBezTo>
                    <a:cubicBezTo>
                      <a:pt x="190" y="146"/>
                      <a:pt x="192" y="150"/>
                      <a:pt x="195" y="153"/>
                    </a:cubicBezTo>
                    <a:cubicBezTo>
                      <a:pt x="195" y="154"/>
                      <a:pt x="195" y="155"/>
                      <a:pt x="195" y="156"/>
                    </a:cubicBezTo>
                    <a:cubicBezTo>
                      <a:pt x="195" y="167"/>
                      <a:pt x="195" y="179"/>
                      <a:pt x="195" y="191"/>
                    </a:cubicBezTo>
                    <a:cubicBezTo>
                      <a:pt x="195" y="192"/>
                      <a:pt x="195" y="192"/>
                      <a:pt x="195" y="193"/>
                    </a:cubicBezTo>
                    <a:cubicBezTo>
                      <a:pt x="184" y="210"/>
                      <a:pt x="170" y="224"/>
                      <a:pt x="154" y="236"/>
                    </a:cubicBezTo>
                    <a:cubicBezTo>
                      <a:pt x="152" y="237"/>
                      <a:pt x="151" y="238"/>
                      <a:pt x="149" y="239"/>
                    </a:cubicBezTo>
                    <a:cubicBezTo>
                      <a:pt x="149" y="239"/>
                      <a:pt x="148" y="240"/>
                      <a:pt x="147" y="240"/>
                    </a:cubicBezTo>
                    <a:cubicBezTo>
                      <a:pt x="136" y="239"/>
                      <a:pt x="124" y="239"/>
                      <a:pt x="112" y="239"/>
                    </a:cubicBezTo>
                    <a:cubicBezTo>
                      <a:pt x="109" y="238"/>
                      <a:pt x="107" y="240"/>
                      <a:pt x="107" y="244"/>
                    </a:cubicBezTo>
                    <a:cubicBezTo>
                      <a:pt x="107" y="253"/>
                      <a:pt x="108" y="261"/>
                      <a:pt x="109" y="270"/>
                    </a:cubicBezTo>
                    <a:cubicBezTo>
                      <a:pt x="109" y="275"/>
                      <a:pt x="110" y="281"/>
                      <a:pt x="110" y="287"/>
                    </a:cubicBezTo>
                    <a:cubicBezTo>
                      <a:pt x="110" y="290"/>
                      <a:pt x="113" y="293"/>
                      <a:pt x="116" y="294"/>
                    </a:cubicBezTo>
                    <a:cubicBezTo>
                      <a:pt x="126" y="295"/>
                      <a:pt x="135" y="296"/>
                      <a:pt x="144" y="296"/>
                    </a:cubicBezTo>
                    <a:cubicBezTo>
                      <a:pt x="149" y="297"/>
                      <a:pt x="154" y="297"/>
                      <a:pt x="158" y="297"/>
                    </a:cubicBezTo>
                    <a:cubicBezTo>
                      <a:pt x="162" y="298"/>
                      <a:pt x="164" y="296"/>
                      <a:pt x="164" y="292"/>
                    </a:cubicBezTo>
                    <a:cubicBezTo>
                      <a:pt x="163" y="278"/>
                      <a:pt x="163" y="263"/>
                      <a:pt x="162" y="249"/>
                    </a:cubicBezTo>
                    <a:cubicBezTo>
                      <a:pt x="162" y="249"/>
                      <a:pt x="162" y="248"/>
                      <a:pt x="163" y="248"/>
                    </a:cubicBezTo>
                    <a:cubicBezTo>
                      <a:pt x="173" y="232"/>
                      <a:pt x="187" y="218"/>
                      <a:pt x="202" y="207"/>
                    </a:cubicBezTo>
                    <a:cubicBezTo>
                      <a:pt x="203" y="207"/>
                      <a:pt x="203" y="207"/>
                      <a:pt x="204" y="207"/>
                    </a:cubicBezTo>
                    <a:cubicBezTo>
                      <a:pt x="219" y="207"/>
                      <a:pt x="234" y="207"/>
                      <a:pt x="249" y="207"/>
                    </a:cubicBezTo>
                    <a:cubicBezTo>
                      <a:pt x="249" y="207"/>
                      <a:pt x="250" y="207"/>
                      <a:pt x="250" y="207"/>
                    </a:cubicBezTo>
                    <a:cubicBezTo>
                      <a:pt x="265" y="218"/>
                      <a:pt x="278" y="231"/>
                      <a:pt x="288" y="247"/>
                    </a:cubicBezTo>
                    <a:cubicBezTo>
                      <a:pt x="288" y="247"/>
                      <a:pt x="288" y="248"/>
                      <a:pt x="288" y="249"/>
                    </a:cubicBezTo>
                    <a:cubicBezTo>
                      <a:pt x="287" y="263"/>
                      <a:pt x="286" y="276"/>
                      <a:pt x="285" y="290"/>
                    </a:cubicBezTo>
                    <a:cubicBezTo>
                      <a:pt x="285" y="294"/>
                      <a:pt x="287" y="295"/>
                      <a:pt x="291" y="295"/>
                    </a:cubicBezTo>
                    <a:cubicBezTo>
                      <a:pt x="298" y="294"/>
                      <a:pt x="306" y="293"/>
                      <a:pt x="314" y="292"/>
                    </a:cubicBezTo>
                    <a:cubicBezTo>
                      <a:pt x="319" y="291"/>
                      <a:pt x="323" y="290"/>
                      <a:pt x="327" y="290"/>
                    </a:cubicBezTo>
                    <a:cubicBezTo>
                      <a:pt x="330" y="289"/>
                      <a:pt x="332" y="287"/>
                      <a:pt x="332" y="284"/>
                    </a:cubicBezTo>
                    <a:cubicBezTo>
                      <a:pt x="333" y="278"/>
                      <a:pt x="334" y="271"/>
                      <a:pt x="335" y="265"/>
                    </a:cubicBezTo>
                    <a:cubicBezTo>
                      <a:pt x="336" y="259"/>
                      <a:pt x="336" y="253"/>
                      <a:pt x="337" y="247"/>
                    </a:cubicBezTo>
                    <a:cubicBezTo>
                      <a:pt x="337" y="247"/>
                      <a:pt x="337" y="246"/>
                      <a:pt x="337" y="246"/>
                    </a:cubicBezTo>
                    <a:cubicBezTo>
                      <a:pt x="343" y="234"/>
                      <a:pt x="351" y="223"/>
                      <a:pt x="359" y="212"/>
                    </a:cubicBezTo>
                    <a:cubicBezTo>
                      <a:pt x="361" y="211"/>
                      <a:pt x="362" y="209"/>
                      <a:pt x="363" y="208"/>
                    </a:cubicBezTo>
                    <a:cubicBezTo>
                      <a:pt x="363" y="208"/>
                      <a:pt x="364" y="207"/>
                      <a:pt x="364" y="207"/>
                    </a:cubicBezTo>
                    <a:cubicBezTo>
                      <a:pt x="370" y="207"/>
                      <a:pt x="376" y="207"/>
                      <a:pt x="382" y="208"/>
                    </a:cubicBezTo>
                    <a:cubicBezTo>
                      <a:pt x="382" y="208"/>
                      <a:pt x="383" y="208"/>
                      <a:pt x="383" y="208"/>
                    </a:cubicBezTo>
                    <a:cubicBezTo>
                      <a:pt x="387" y="214"/>
                      <a:pt x="390" y="220"/>
                      <a:pt x="391" y="226"/>
                    </a:cubicBezTo>
                    <a:cubicBezTo>
                      <a:pt x="391" y="226"/>
                      <a:pt x="391" y="227"/>
                      <a:pt x="392" y="228"/>
                    </a:cubicBezTo>
                    <a:cubicBezTo>
                      <a:pt x="390" y="244"/>
                      <a:pt x="386" y="260"/>
                      <a:pt x="381" y="274"/>
                    </a:cubicBezTo>
                    <a:cubicBezTo>
                      <a:pt x="380" y="272"/>
                      <a:pt x="380" y="271"/>
                      <a:pt x="380" y="269"/>
                    </a:cubicBezTo>
                    <a:cubicBezTo>
                      <a:pt x="380" y="267"/>
                      <a:pt x="380" y="265"/>
                      <a:pt x="380" y="263"/>
                    </a:cubicBezTo>
                    <a:cubicBezTo>
                      <a:pt x="381" y="258"/>
                      <a:pt x="382" y="252"/>
                      <a:pt x="383" y="246"/>
                    </a:cubicBezTo>
                    <a:cubicBezTo>
                      <a:pt x="383" y="243"/>
                      <a:pt x="384" y="240"/>
                      <a:pt x="384" y="236"/>
                    </a:cubicBezTo>
                    <a:cubicBezTo>
                      <a:pt x="384" y="236"/>
                      <a:pt x="384" y="236"/>
                      <a:pt x="384" y="236"/>
                    </a:cubicBezTo>
                    <a:cubicBezTo>
                      <a:pt x="384" y="233"/>
                      <a:pt x="384" y="233"/>
                      <a:pt x="381" y="233"/>
                    </a:cubicBezTo>
                    <a:cubicBezTo>
                      <a:pt x="375" y="234"/>
                      <a:pt x="368" y="234"/>
                      <a:pt x="362" y="235"/>
                    </a:cubicBezTo>
                    <a:cubicBezTo>
                      <a:pt x="361" y="235"/>
                      <a:pt x="360" y="236"/>
                      <a:pt x="359" y="237"/>
                    </a:cubicBezTo>
                    <a:cubicBezTo>
                      <a:pt x="358" y="238"/>
                      <a:pt x="358" y="240"/>
                      <a:pt x="358" y="241"/>
                    </a:cubicBezTo>
                    <a:cubicBezTo>
                      <a:pt x="358" y="247"/>
                      <a:pt x="357" y="252"/>
                      <a:pt x="356" y="258"/>
                    </a:cubicBezTo>
                    <a:cubicBezTo>
                      <a:pt x="356" y="264"/>
                      <a:pt x="355" y="270"/>
                      <a:pt x="354" y="276"/>
                    </a:cubicBezTo>
                    <a:cubicBezTo>
                      <a:pt x="354" y="276"/>
                      <a:pt x="354" y="277"/>
                      <a:pt x="354" y="277"/>
                    </a:cubicBezTo>
                    <a:cubicBezTo>
                      <a:pt x="345" y="291"/>
                      <a:pt x="335" y="303"/>
                      <a:pt x="323" y="313"/>
                    </a:cubicBezTo>
                    <a:cubicBezTo>
                      <a:pt x="321" y="315"/>
                      <a:pt x="319" y="316"/>
                      <a:pt x="317" y="316"/>
                    </a:cubicBezTo>
                    <a:cubicBezTo>
                      <a:pt x="309" y="317"/>
                      <a:pt x="301" y="319"/>
                      <a:pt x="293" y="320"/>
                    </a:cubicBezTo>
                    <a:cubicBezTo>
                      <a:pt x="292" y="320"/>
                      <a:pt x="290" y="320"/>
                      <a:pt x="289" y="320"/>
                    </a:cubicBezTo>
                    <a:cubicBezTo>
                      <a:pt x="280" y="315"/>
                      <a:pt x="273" y="309"/>
                      <a:pt x="266" y="301"/>
                    </a:cubicBezTo>
                    <a:cubicBezTo>
                      <a:pt x="262" y="297"/>
                      <a:pt x="259" y="293"/>
                      <a:pt x="256" y="288"/>
                    </a:cubicBezTo>
                    <a:cubicBezTo>
                      <a:pt x="256" y="288"/>
                      <a:pt x="256" y="287"/>
                      <a:pt x="256" y="287"/>
                    </a:cubicBezTo>
                    <a:cubicBezTo>
                      <a:pt x="256" y="273"/>
                      <a:pt x="256" y="260"/>
                      <a:pt x="257" y="247"/>
                    </a:cubicBezTo>
                    <a:cubicBezTo>
                      <a:pt x="257" y="246"/>
                      <a:pt x="257" y="245"/>
                      <a:pt x="257" y="244"/>
                    </a:cubicBezTo>
                    <a:cubicBezTo>
                      <a:pt x="256" y="241"/>
                      <a:pt x="254" y="240"/>
                      <a:pt x="252" y="240"/>
                    </a:cubicBezTo>
                    <a:cubicBezTo>
                      <a:pt x="249" y="240"/>
                      <a:pt x="246" y="240"/>
                      <a:pt x="243" y="240"/>
                    </a:cubicBezTo>
                    <a:cubicBezTo>
                      <a:pt x="229" y="240"/>
                      <a:pt x="215" y="240"/>
                      <a:pt x="202" y="240"/>
                    </a:cubicBezTo>
                    <a:cubicBezTo>
                      <a:pt x="199" y="240"/>
                      <a:pt x="196" y="242"/>
                      <a:pt x="196" y="244"/>
                    </a:cubicBezTo>
                    <a:cubicBezTo>
                      <a:pt x="195" y="245"/>
                      <a:pt x="195" y="246"/>
                      <a:pt x="195" y="247"/>
                    </a:cubicBezTo>
                    <a:cubicBezTo>
                      <a:pt x="195" y="261"/>
                      <a:pt x="196" y="275"/>
                      <a:pt x="196" y="288"/>
                    </a:cubicBezTo>
                    <a:cubicBezTo>
                      <a:pt x="196" y="289"/>
                      <a:pt x="196" y="290"/>
                      <a:pt x="195" y="290"/>
                    </a:cubicBezTo>
                    <a:cubicBezTo>
                      <a:pt x="185" y="304"/>
                      <a:pt x="173" y="315"/>
                      <a:pt x="158" y="323"/>
                    </a:cubicBezTo>
                    <a:cubicBezTo>
                      <a:pt x="157" y="324"/>
                      <a:pt x="156" y="324"/>
                      <a:pt x="155" y="324"/>
                    </a:cubicBezTo>
                    <a:cubicBezTo>
                      <a:pt x="144" y="323"/>
                      <a:pt x="133" y="321"/>
                      <a:pt x="122" y="320"/>
                    </a:cubicBezTo>
                    <a:cubicBezTo>
                      <a:pt x="121" y="320"/>
                      <a:pt x="121" y="319"/>
                      <a:pt x="121" y="319"/>
                    </a:cubicBezTo>
                    <a:cubicBezTo>
                      <a:pt x="109" y="311"/>
                      <a:pt x="99" y="301"/>
                      <a:pt x="91" y="290"/>
                    </a:cubicBezTo>
                    <a:cubicBezTo>
                      <a:pt x="89" y="287"/>
                      <a:pt x="87" y="285"/>
                      <a:pt x="85" y="282"/>
                    </a:cubicBezTo>
                    <a:cubicBezTo>
                      <a:pt x="85" y="281"/>
                      <a:pt x="85" y="281"/>
                      <a:pt x="85" y="281"/>
                    </a:cubicBezTo>
                    <a:cubicBezTo>
                      <a:pt x="84" y="273"/>
                      <a:pt x="83" y="265"/>
                      <a:pt x="82" y="258"/>
                    </a:cubicBezTo>
                    <a:cubicBezTo>
                      <a:pt x="82" y="252"/>
                      <a:pt x="82" y="247"/>
                      <a:pt x="81" y="242"/>
                    </a:cubicBezTo>
                    <a:cubicBezTo>
                      <a:pt x="81" y="241"/>
                      <a:pt x="81" y="239"/>
                      <a:pt x="79" y="238"/>
                    </a:cubicBezTo>
                    <a:cubicBezTo>
                      <a:pt x="79" y="237"/>
                      <a:pt x="78" y="237"/>
                      <a:pt x="77" y="237"/>
                    </a:cubicBezTo>
                    <a:cubicBezTo>
                      <a:pt x="68" y="236"/>
                      <a:pt x="58" y="235"/>
                      <a:pt x="49" y="235"/>
                    </a:cubicBezTo>
                    <a:cubicBezTo>
                      <a:pt x="48" y="235"/>
                      <a:pt x="47" y="235"/>
                      <a:pt x="47" y="236"/>
                    </a:cubicBezTo>
                    <a:cubicBezTo>
                      <a:pt x="47" y="237"/>
                      <a:pt x="47" y="238"/>
                      <a:pt x="47" y="239"/>
                    </a:cubicBezTo>
                    <a:cubicBezTo>
                      <a:pt x="48" y="247"/>
                      <a:pt x="49" y="255"/>
                      <a:pt x="50" y="263"/>
                    </a:cubicBezTo>
                    <a:cubicBezTo>
                      <a:pt x="50" y="268"/>
                      <a:pt x="51" y="272"/>
                      <a:pt x="52" y="276"/>
                    </a:cubicBezTo>
                    <a:cubicBezTo>
                      <a:pt x="52" y="277"/>
                      <a:pt x="52" y="278"/>
                      <a:pt x="53" y="279"/>
                    </a:cubicBezTo>
                    <a:cubicBezTo>
                      <a:pt x="54" y="280"/>
                      <a:pt x="55" y="281"/>
                      <a:pt x="57" y="282"/>
                    </a:cubicBezTo>
                    <a:cubicBezTo>
                      <a:pt x="64" y="284"/>
                      <a:pt x="71" y="285"/>
                      <a:pt x="78" y="287"/>
                    </a:cubicBezTo>
                    <a:cubicBezTo>
                      <a:pt x="78" y="287"/>
                      <a:pt x="79" y="288"/>
                      <a:pt x="79" y="288"/>
                    </a:cubicBezTo>
                    <a:cubicBezTo>
                      <a:pt x="90" y="298"/>
                      <a:pt x="101" y="308"/>
                      <a:pt x="110" y="319"/>
                    </a:cubicBezTo>
                    <a:cubicBezTo>
                      <a:pt x="112" y="321"/>
                      <a:pt x="114" y="324"/>
                      <a:pt x="116" y="326"/>
                    </a:cubicBezTo>
                    <a:cubicBezTo>
                      <a:pt x="117" y="327"/>
                      <a:pt x="117" y="329"/>
                      <a:pt x="117" y="330"/>
                    </a:cubicBezTo>
                    <a:cubicBezTo>
                      <a:pt x="119" y="337"/>
                      <a:pt x="121" y="344"/>
                      <a:pt x="123" y="351"/>
                    </a:cubicBezTo>
                    <a:cubicBezTo>
                      <a:pt x="124" y="355"/>
                      <a:pt x="126" y="356"/>
                      <a:pt x="129" y="357"/>
                    </a:cubicBezTo>
                    <a:cubicBezTo>
                      <a:pt x="140" y="359"/>
                      <a:pt x="152" y="361"/>
                      <a:pt x="163" y="362"/>
                    </a:cubicBezTo>
                    <a:cubicBezTo>
                      <a:pt x="164" y="363"/>
                      <a:pt x="165" y="363"/>
                      <a:pt x="166" y="363"/>
                    </a:cubicBezTo>
                    <a:cubicBezTo>
                      <a:pt x="167" y="363"/>
                      <a:pt x="168" y="363"/>
                      <a:pt x="168" y="363"/>
                    </a:cubicBezTo>
                    <a:cubicBezTo>
                      <a:pt x="170" y="362"/>
                      <a:pt x="170" y="362"/>
                      <a:pt x="170" y="360"/>
                    </a:cubicBezTo>
                    <a:cubicBezTo>
                      <a:pt x="169" y="353"/>
                      <a:pt x="168" y="345"/>
                      <a:pt x="167" y="337"/>
                    </a:cubicBezTo>
                    <a:cubicBezTo>
                      <a:pt x="167" y="336"/>
                      <a:pt x="167" y="336"/>
                      <a:pt x="167" y="335"/>
                    </a:cubicBezTo>
                    <a:cubicBezTo>
                      <a:pt x="167" y="334"/>
                      <a:pt x="167" y="333"/>
                      <a:pt x="168" y="332"/>
                    </a:cubicBezTo>
                    <a:cubicBezTo>
                      <a:pt x="171" y="329"/>
                      <a:pt x="173" y="325"/>
                      <a:pt x="176" y="322"/>
                    </a:cubicBezTo>
                    <a:cubicBezTo>
                      <a:pt x="185" y="313"/>
                      <a:pt x="195" y="306"/>
                      <a:pt x="206" y="299"/>
                    </a:cubicBezTo>
                    <a:cubicBezTo>
                      <a:pt x="206" y="299"/>
                      <a:pt x="207" y="299"/>
                      <a:pt x="207" y="299"/>
                    </a:cubicBezTo>
                    <a:cubicBezTo>
                      <a:pt x="220" y="299"/>
                      <a:pt x="232" y="298"/>
                      <a:pt x="244" y="298"/>
                    </a:cubicBezTo>
                    <a:cubicBezTo>
                      <a:pt x="245" y="298"/>
                      <a:pt x="245" y="298"/>
                      <a:pt x="246" y="298"/>
                    </a:cubicBezTo>
                    <a:cubicBezTo>
                      <a:pt x="258" y="305"/>
                      <a:pt x="268" y="314"/>
                      <a:pt x="277" y="325"/>
                    </a:cubicBezTo>
                    <a:cubicBezTo>
                      <a:pt x="278" y="325"/>
                      <a:pt x="278" y="326"/>
                      <a:pt x="279" y="327"/>
                    </a:cubicBezTo>
                    <a:cubicBezTo>
                      <a:pt x="281" y="330"/>
                      <a:pt x="281" y="330"/>
                      <a:pt x="280" y="333"/>
                    </a:cubicBezTo>
                    <a:cubicBezTo>
                      <a:pt x="279" y="339"/>
                      <a:pt x="278" y="345"/>
                      <a:pt x="277" y="351"/>
                    </a:cubicBezTo>
                    <a:cubicBezTo>
                      <a:pt x="276" y="353"/>
                      <a:pt x="276" y="355"/>
                      <a:pt x="275" y="357"/>
                    </a:cubicBezTo>
                    <a:cubicBezTo>
                      <a:pt x="275" y="358"/>
                      <a:pt x="275" y="359"/>
                      <a:pt x="277" y="359"/>
                    </a:cubicBezTo>
                    <a:cubicBezTo>
                      <a:pt x="278" y="359"/>
                      <a:pt x="279" y="359"/>
                      <a:pt x="280" y="358"/>
                    </a:cubicBezTo>
                    <a:cubicBezTo>
                      <a:pt x="290" y="356"/>
                      <a:pt x="300" y="354"/>
                      <a:pt x="309" y="351"/>
                    </a:cubicBezTo>
                    <a:cubicBezTo>
                      <a:pt x="311" y="351"/>
                      <a:pt x="313" y="350"/>
                      <a:pt x="315" y="349"/>
                    </a:cubicBezTo>
                    <a:cubicBezTo>
                      <a:pt x="316" y="348"/>
                      <a:pt x="317" y="347"/>
                      <a:pt x="317" y="346"/>
                    </a:cubicBezTo>
                    <a:cubicBezTo>
                      <a:pt x="318" y="342"/>
                      <a:pt x="319" y="340"/>
                      <a:pt x="320" y="337"/>
                    </a:cubicBezTo>
                    <a:cubicBezTo>
                      <a:pt x="320" y="336"/>
                      <a:pt x="321" y="336"/>
                      <a:pt x="321" y="336"/>
                    </a:cubicBezTo>
                    <a:cubicBezTo>
                      <a:pt x="327" y="334"/>
                      <a:pt x="334" y="331"/>
                      <a:pt x="340" y="329"/>
                    </a:cubicBezTo>
                    <a:cubicBezTo>
                      <a:pt x="340" y="328"/>
                      <a:pt x="340" y="328"/>
                      <a:pt x="340" y="329"/>
                    </a:cubicBezTo>
                    <a:cubicBezTo>
                      <a:pt x="338" y="333"/>
                      <a:pt x="337" y="337"/>
                      <a:pt x="335" y="341"/>
                    </a:cubicBezTo>
                    <a:cubicBezTo>
                      <a:pt x="335" y="341"/>
                      <a:pt x="335" y="341"/>
                      <a:pt x="335" y="341"/>
                    </a:cubicBezTo>
                    <a:cubicBezTo>
                      <a:pt x="336" y="341"/>
                      <a:pt x="336" y="341"/>
                      <a:pt x="336" y="341"/>
                    </a:cubicBezTo>
                    <a:cubicBezTo>
                      <a:pt x="337" y="340"/>
                      <a:pt x="337" y="340"/>
                      <a:pt x="338" y="340"/>
                    </a:cubicBezTo>
                    <a:cubicBezTo>
                      <a:pt x="329" y="349"/>
                      <a:pt x="318" y="357"/>
                      <a:pt x="307" y="364"/>
                    </a:cubicBezTo>
                    <a:cubicBezTo>
                      <a:pt x="307" y="364"/>
                      <a:pt x="307" y="364"/>
                      <a:pt x="306" y="364"/>
                    </a:cubicBezTo>
                    <a:cubicBezTo>
                      <a:pt x="302" y="366"/>
                      <a:pt x="298" y="367"/>
                      <a:pt x="293" y="369"/>
                    </a:cubicBezTo>
                    <a:cubicBezTo>
                      <a:pt x="287" y="370"/>
                      <a:pt x="281" y="372"/>
                      <a:pt x="275" y="373"/>
                    </a:cubicBezTo>
                    <a:cubicBezTo>
                      <a:pt x="273" y="374"/>
                      <a:pt x="272" y="374"/>
                      <a:pt x="271" y="375"/>
                    </a:cubicBezTo>
                    <a:cubicBezTo>
                      <a:pt x="270" y="375"/>
                      <a:pt x="270" y="376"/>
                      <a:pt x="269" y="377"/>
                    </a:cubicBezTo>
                    <a:cubicBezTo>
                      <a:pt x="269" y="379"/>
                      <a:pt x="268" y="381"/>
                      <a:pt x="266" y="384"/>
                    </a:cubicBezTo>
                    <a:cubicBezTo>
                      <a:pt x="259" y="386"/>
                      <a:pt x="251" y="388"/>
                      <a:pt x="242" y="390"/>
                    </a:cubicBezTo>
                    <a:cubicBezTo>
                      <a:pt x="243" y="389"/>
                      <a:pt x="243" y="388"/>
                      <a:pt x="243" y="387"/>
                    </a:cubicBezTo>
                    <a:cubicBezTo>
                      <a:pt x="244" y="385"/>
                      <a:pt x="244" y="382"/>
                      <a:pt x="245" y="380"/>
                    </a:cubicBezTo>
                    <a:cubicBezTo>
                      <a:pt x="245" y="379"/>
                      <a:pt x="245" y="379"/>
                      <a:pt x="244" y="379"/>
                    </a:cubicBezTo>
                    <a:cubicBezTo>
                      <a:pt x="244" y="378"/>
                      <a:pt x="243" y="378"/>
                      <a:pt x="242" y="378"/>
                    </a:cubicBezTo>
                    <a:cubicBezTo>
                      <a:pt x="237" y="379"/>
                      <a:pt x="233" y="379"/>
                      <a:pt x="228" y="379"/>
                    </a:cubicBezTo>
                    <a:cubicBezTo>
                      <a:pt x="228" y="379"/>
                      <a:pt x="227" y="379"/>
                      <a:pt x="227" y="379"/>
                    </a:cubicBezTo>
                    <a:cubicBezTo>
                      <a:pt x="227" y="377"/>
                      <a:pt x="227" y="377"/>
                      <a:pt x="228" y="376"/>
                    </a:cubicBezTo>
                    <a:cubicBezTo>
                      <a:pt x="228" y="372"/>
                      <a:pt x="228" y="369"/>
                      <a:pt x="229" y="366"/>
                    </a:cubicBezTo>
                    <a:cubicBezTo>
                      <a:pt x="229" y="365"/>
                      <a:pt x="229" y="365"/>
                      <a:pt x="230" y="364"/>
                    </a:cubicBezTo>
                    <a:cubicBezTo>
                      <a:pt x="235" y="364"/>
                      <a:pt x="239" y="364"/>
                      <a:pt x="244" y="363"/>
                    </a:cubicBezTo>
                    <a:cubicBezTo>
                      <a:pt x="245" y="363"/>
                      <a:pt x="246" y="363"/>
                      <a:pt x="246" y="363"/>
                    </a:cubicBezTo>
                    <a:cubicBezTo>
                      <a:pt x="248" y="362"/>
                      <a:pt x="249" y="361"/>
                      <a:pt x="249" y="359"/>
                    </a:cubicBezTo>
                    <a:cubicBezTo>
                      <a:pt x="250" y="349"/>
                      <a:pt x="251" y="339"/>
                      <a:pt x="253" y="329"/>
                    </a:cubicBezTo>
                    <a:cubicBezTo>
                      <a:pt x="253" y="327"/>
                      <a:pt x="251" y="325"/>
                      <a:pt x="249" y="325"/>
                    </a:cubicBezTo>
                    <a:cubicBezTo>
                      <a:pt x="247" y="325"/>
                      <a:pt x="245" y="325"/>
                      <a:pt x="243" y="325"/>
                    </a:cubicBezTo>
                    <a:cubicBezTo>
                      <a:pt x="230" y="326"/>
                      <a:pt x="216" y="326"/>
                      <a:pt x="202" y="326"/>
                    </a:cubicBezTo>
                    <a:cubicBezTo>
                      <a:pt x="201" y="326"/>
                      <a:pt x="200" y="326"/>
                      <a:pt x="199" y="327"/>
                    </a:cubicBezTo>
                    <a:cubicBezTo>
                      <a:pt x="197" y="328"/>
                      <a:pt x="196" y="329"/>
                      <a:pt x="197" y="331"/>
                    </a:cubicBezTo>
                    <a:cubicBezTo>
                      <a:pt x="197" y="341"/>
                      <a:pt x="197" y="351"/>
                      <a:pt x="198" y="362"/>
                    </a:cubicBezTo>
                    <a:cubicBezTo>
                      <a:pt x="198" y="363"/>
                      <a:pt x="198" y="363"/>
                      <a:pt x="199" y="364"/>
                    </a:cubicBezTo>
                    <a:cubicBezTo>
                      <a:pt x="200" y="365"/>
                      <a:pt x="202" y="365"/>
                      <a:pt x="203" y="365"/>
                    </a:cubicBezTo>
                    <a:cubicBezTo>
                      <a:pt x="208" y="365"/>
                      <a:pt x="213" y="365"/>
                      <a:pt x="218" y="365"/>
                    </a:cubicBezTo>
                    <a:cubicBezTo>
                      <a:pt x="219" y="365"/>
                      <a:pt x="219" y="365"/>
                      <a:pt x="219" y="366"/>
                    </a:cubicBezTo>
                    <a:cubicBezTo>
                      <a:pt x="219" y="370"/>
                      <a:pt x="219" y="375"/>
                      <a:pt x="219" y="379"/>
                    </a:cubicBezTo>
                    <a:cubicBezTo>
                      <a:pt x="219" y="380"/>
                      <a:pt x="219" y="380"/>
                      <a:pt x="218" y="380"/>
                    </a:cubicBezTo>
                    <a:cubicBezTo>
                      <a:pt x="213" y="380"/>
                      <a:pt x="208" y="380"/>
                      <a:pt x="203" y="380"/>
                    </a:cubicBezTo>
                    <a:cubicBezTo>
                      <a:pt x="202" y="380"/>
                      <a:pt x="201" y="380"/>
                      <a:pt x="200" y="380"/>
                    </a:cubicBezTo>
                    <a:cubicBezTo>
                      <a:pt x="199" y="380"/>
                      <a:pt x="199" y="381"/>
                      <a:pt x="199" y="382"/>
                    </a:cubicBezTo>
                    <a:cubicBezTo>
                      <a:pt x="199" y="386"/>
                      <a:pt x="199" y="389"/>
                      <a:pt x="200" y="393"/>
                    </a:cubicBezTo>
                    <a:cubicBezTo>
                      <a:pt x="192" y="392"/>
                      <a:pt x="184" y="391"/>
                      <a:pt x="176" y="390"/>
                    </a:cubicBezTo>
                    <a:cubicBezTo>
                      <a:pt x="175" y="387"/>
                      <a:pt x="174" y="384"/>
                      <a:pt x="173" y="380"/>
                    </a:cubicBezTo>
                    <a:close/>
                    <a:moveTo>
                      <a:pt x="370" y="298"/>
                    </a:moveTo>
                    <a:cubicBezTo>
                      <a:pt x="363" y="301"/>
                      <a:pt x="357" y="304"/>
                      <a:pt x="350" y="307"/>
                    </a:cubicBezTo>
                    <a:cubicBezTo>
                      <a:pt x="348" y="308"/>
                      <a:pt x="347" y="309"/>
                      <a:pt x="346" y="312"/>
                    </a:cubicBezTo>
                    <a:cubicBezTo>
                      <a:pt x="345" y="316"/>
                      <a:pt x="344" y="319"/>
                      <a:pt x="342" y="323"/>
                    </a:cubicBezTo>
                    <a:cubicBezTo>
                      <a:pt x="342" y="323"/>
                      <a:pt x="342" y="323"/>
                      <a:pt x="341" y="324"/>
                    </a:cubicBezTo>
                    <a:cubicBezTo>
                      <a:pt x="335" y="326"/>
                      <a:pt x="329" y="329"/>
                      <a:pt x="323" y="331"/>
                    </a:cubicBezTo>
                    <a:cubicBezTo>
                      <a:pt x="322" y="331"/>
                      <a:pt x="322" y="330"/>
                      <a:pt x="322" y="330"/>
                    </a:cubicBezTo>
                    <a:cubicBezTo>
                      <a:pt x="323" y="328"/>
                      <a:pt x="323" y="328"/>
                      <a:pt x="324" y="326"/>
                    </a:cubicBezTo>
                    <a:cubicBezTo>
                      <a:pt x="324" y="325"/>
                      <a:pt x="324" y="324"/>
                      <a:pt x="324" y="323"/>
                    </a:cubicBezTo>
                    <a:cubicBezTo>
                      <a:pt x="325" y="321"/>
                      <a:pt x="325" y="320"/>
                      <a:pt x="326" y="319"/>
                    </a:cubicBezTo>
                    <a:cubicBezTo>
                      <a:pt x="335" y="308"/>
                      <a:pt x="344" y="298"/>
                      <a:pt x="353" y="287"/>
                    </a:cubicBezTo>
                    <a:cubicBezTo>
                      <a:pt x="354" y="286"/>
                      <a:pt x="355" y="285"/>
                      <a:pt x="357" y="283"/>
                    </a:cubicBezTo>
                    <a:cubicBezTo>
                      <a:pt x="357" y="283"/>
                      <a:pt x="357" y="283"/>
                      <a:pt x="358" y="283"/>
                    </a:cubicBezTo>
                    <a:cubicBezTo>
                      <a:pt x="363" y="281"/>
                      <a:pt x="369" y="279"/>
                      <a:pt x="374" y="277"/>
                    </a:cubicBezTo>
                    <a:cubicBezTo>
                      <a:pt x="375" y="277"/>
                      <a:pt x="375" y="277"/>
                      <a:pt x="376" y="277"/>
                    </a:cubicBezTo>
                    <a:cubicBezTo>
                      <a:pt x="377" y="278"/>
                      <a:pt x="377" y="280"/>
                      <a:pt x="378" y="281"/>
                    </a:cubicBezTo>
                    <a:cubicBezTo>
                      <a:pt x="375" y="287"/>
                      <a:pt x="373" y="292"/>
                      <a:pt x="370" y="2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4" name="Freeform 139"/>
              <p:cNvSpPr>
                <a:spLocks noEditPoints="1"/>
              </p:cNvSpPr>
              <p:nvPr/>
            </p:nvSpPr>
            <p:spPr bwMode="auto">
              <a:xfrm>
                <a:off x="6792913" y="3219450"/>
                <a:ext cx="1879600" cy="874713"/>
              </a:xfrm>
              <a:custGeom>
                <a:avLst/>
                <a:gdLst>
                  <a:gd name="T0" fmla="*/ 122 w 500"/>
                  <a:gd name="T1" fmla="*/ 229 h 232"/>
                  <a:gd name="T2" fmla="*/ 160 w 500"/>
                  <a:gd name="T3" fmla="*/ 229 h 232"/>
                  <a:gd name="T4" fmla="*/ 160 w 500"/>
                  <a:gd name="T5" fmla="*/ 0 h 232"/>
                  <a:gd name="T6" fmla="*/ 122 w 500"/>
                  <a:gd name="T7" fmla="*/ 0 h 232"/>
                  <a:gd name="T8" fmla="*/ 122 w 500"/>
                  <a:gd name="T9" fmla="*/ 229 h 232"/>
                  <a:gd name="T10" fmla="*/ 391 w 500"/>
                  <a:gd name="T11" fmla="*/ 229 h 232"/>
                  <a:gd name="T12" fmla="*/ 429 w 500"/>
                  <a:gd name="T13" fmla="*/ 229 h 232"/>
                  <a:gd name="T14" fmla="*/ 429 w 500"/>
                  <a:gd name="T15" fmla="*/ 36 h 232"/>
                  <a:gd name="T16" fmla="*/ 500 w 500"/>
                  <a:gd name="T17" fmla="*/ 36 h 232"/>
                  <a:gd name="T18" fmla="*/ 500 w 500"/>
                  <a:gd name="T19" fmla="*/ 0 h 232"/>
                  <a:gd name="T20" fmla="*/ 319 w 500"/>
                  <a:gd name="T21" fmla="*/ 0 h 232"/>
                  <a:gd name="T22" fmla="*/ 319 w 500"/>
                  <a:gd name="T23" fmla="*/ 36 h 232"/>
                  <a:gd name="T24" fmla="*/ 391 w 500"/>
                  <a:gd name="T25" fmla="*/ 36 h 232"/>
                  <a:gd name="T26" fmla="*/ 391 w 500"/>
                  <a:gd name="T27" fmla="*/ 229 h 232"/>
                  <a:gd name="T28" fmla="*/ 272 w 500"/>
                  <a:gd name="T29" fmla="*/ 52 h 232"/>
                  <a:gd name="T30" fmla="*/ 182 w 500"/>
                  <a:gd name="T31" fmla="*/ 142 h 232"/>
                  <a:gd name="T32" fmla="*/ 272 w 500"/>
                  <a:gd name="T33" fmla="*/ 232 h 232"/>
                  <a:gd name="T34" fmla="*/ 362 w 500"/>
                  <a:gd name="T35" fmla="*/ 142 h 232"/>
                  <a:gd name="T36" fmla="*/ 272 w 500"/>
                  <a:gd name="T37" fmla="*/ 52 h 232"/>
                  <a:gd name="T38" fmla="*/ 272 w 500"/>
                  <a:gd name="T39" fmla="*/ 196 h 232"/>
                  <a:gd name="T40" fmla="*/ 219 w 500"/>
                  <a:gd name="T41" fmla="*/ 142 h 232"/>
                  <a:gd name="T42" fmla="*/ 272 w 500"/>
                  <a:gd name="T43" fmla="*/ 89 h 232"/>
                  <a:gd name="T44" fmla="*/ 326 w 500"/>
                  <a:gd name="T45" fmla="*/ 142 h 232"/>
                  <a:gd name="T46" fmla="*/ 272 w 500"/>
                  <a:gd name="T47" fmla="*/ 196 h 232"/>
                  <a:gd name="T48" fmla="*/ 91 w 500"/>
                  <a:gd name="T49" fmla="*/ 133 h 232"/>
                  <a:gd name="T50" fmla="*/ 0 w 500"/>
                  <a:gd name="T51" fmla="*/ 133 h 232"/>
                  <a:gd name="T52" fmla="*/ 0 w 500"/>
                  <a:gd name="T53" fmla="*/ 96 h 232"/>
                  <a:gd name="T54" fmla="*/ 91 w 500"/>
                  <a:gd name="T55" fmla="*/ 96 h 232"/>
                  <a:gd name="T56" fmla="*/ 91 w 500"/>
                  <a:gd name="T57" fmla="*/ 133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00" h="232">
                    <a:moveTo>
                      <a:pt x="122" y="229"/>
                    </a:moveTo>
                    <a:cubicBezTo>
                      <a:pt x="160" y="229"/>
                      <a:pt x="160" y="229"/>
                      <a:pt x="160" y="229"/>
                    </a:cubicBezTo>
                    <a:cubicBezTo>
                      <a:pt x="160" y="0"/>
                      <a:pt x="160" y="0"/>
                      <a:pt x="160" y="0"/>
                    </a:cubicBezTo>
                    <a:cubicBezTo>
                      <a:pt x="122" y="0"/>
                      <a:pt x="122" y="0"/>
                      <a:pt x="122" y="0"/>
                    </a:cubicBezTo>
                    <a:lnTo>
                      <a:pt x="122" y="229"/>
                    </a:lnTo>
                    <a:close/>
                    <a:moveTo>
                      <a:pt x="391" y="229"/>
                    </a:moveTo>
                    <a:cubicBezTo>
                      <a:pt x="429" y="229"/>
                      <a:pt x="429" y="229"/>
                      <a:pt x="429" y="229"/>
                    </a:cubicBezTo>
                    <a:cubicBezTo>
                      <a:pt x="429" y="36"/>
                      <a:pt x="429" y="36"/>
                      <a:pt x="429" y="36"/>
                    </a:cubicBezTo>
                    <a:cubicBezTo>
                      <a:pt x="500" y="36"/>
                      <a:pt x="500" y="36"/>
                      <a:pt x="500" y="36"/>
                    </a:cubicBezTo>
                    <a:cubicBezTo>
                      <a:pt x="500" y="0"/>
                      <a:pt x="500" y="0"/>
                      <a:pt x="500" y="0"/>
                    </a:cubicBezTo>
                    <a:cubicBezTo>
                      <a:pt x="319" y="0"/>
                      <a:pt x="319" y="0"/>
                      <a:pt x="319" y="0"/>
                    </a:cubicBezTo>
                    <a:cubicBezTo>
                      <a:pt x="319" y="36"/>
                      <a:pt x="319" y="36"/>
                      <a:pt x="319" y="36"/>
                    </a:cubicBezTo>
                    <a:cubicBezTo>
                      <a:pt x="391" y="36"/>
                      <a:pt x="391" y="36"/>
                      <a:pt x="391" y="36"/>
                    </a:cubicBezTo>
                    <a:lnTo>
                      <a:pt x="391" y="229"/>
                    </a:lnTo>
                    <a:close/>
                    <a:moveTo>
                      <a:pt x="272" y="52"/>
                    </a:moveTo>
                    <a:cubicBezTo>
                      <a:pt x="223" y="52"/>
                      <a:pt x="182" y="93"/>
                      <a:pt x="182" y="142"/>
                    </a:cubicBezTo>
                    <a:cubicBezTo>
                      <a:pt x="182" y="192"/>
                      <a:pt x="223" y="232"/>
                      <a:pt x="272" y="232"/>
                    </a:cubicBezTo>
                    <a:cubicBezTo>
                      <a:pt x="322" y="232"/>
                      <a:pt x="362" y="192"/>
                      <a:pt x="362" y="142"/>
                    </a:cubicBezTo>
                    <a:cubicBezTo>
                      <a:pt x="362" y="93"/>
                      <a:pt x="322" y="52"/>
                      <a:pt x="272" y="52"/>
                    </a:cubicBezTo>
                    <a:close/>
                    <a:moveTo>
                      <a:pt x="272" y="196"/>
                    </a:moveTo>
                    <a:cubicBezTo>
                      <a:pt x="243" y="196"/>
                      <a:pt x="219" y="172"/>
                      <a:pt x="219" y="142"/>
                    </a:cubicBezTo>
                    <a:cubicBezTo>
                      <a:pt x="219" y="113"/>
                      <a:pt x="243" y="89"/>
                      <a:pt x="272" y="89"/>
                    </a:cubicBezTo>
                    <a:cubicBezTo>
                      <a:pt x="302" y="89"/>
                      <a:pt x="326" y="113"/>
                      <a:pt x="326" y="142"/>
                    </a:cubicBezTo>
                    <a:cubicBezTo>
                      <a:pt x="326" y="172"/>
                      <a:pt x="302" y="196"/>
                      <a:pt x="272" y="196"/>
                    </a:cubicBezTo>
                    <a:close/>
                    <a:moveTo>
                      <a:pt x="91" y="133"/>
                    </a:moveTo>
                    <a:cubicBezTo>
                      <a:pt x="0" y="133"/>
                      <a:pt x="0" y="133"/>
                      <a:pt x="0" y="133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91" y="96"/>
                      <a:pt x="91" y="96"/>
                      <a:pt x="91" y="96"/>
                    </a:cubicBezTo>
                    <a:lnTo>
                      <a:pt x="91" y="1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5" name="Freeform 140"/>
              <p:cNvSpPr>
                <a:spLocks/>
              </p:cNvSpPr>
              <p:nvPr/>
            </p:nvSpPr>
            <p:spPr bwMode="auto">
              <a:xfrm>
                <a:off x="5256213" y="3219450"/>
                <a:ext cx="706438" cy="860425"/>
              </a:xfrm>
              <a:custGeom>
                <a:avLst/>
                <a:gdLst>
                  <a:gd name="T0" fmla="*/ 22 w 188"/>
                  <a:gd name="T1" fmla="*/ 0 h 228"/>
                  <a:gd name="T2" fmla="*/ 49 w 188"/>
                  <a:gd name="T3" fmla="*/ 0 h 228"/>
                  <a:gd name="T4" fmla="*/ 130 w 188"/>
                  <a:gd name="T5" fmla="*/ 115 h 228"/>
                  <a:gd name="T6" fmla="*/ 130 w 188"/>
                  <a:gd name="T7" fmla="*/ 0 h 228"/>
                  <a:gd name="T8" fmla="*/ 188 w 188"/>
                  <a:gd name="T9" fmla="*/ 0 h 228"/>
                  <a:gd name="T10" fmla="*/ 188 w 188"/>
                  <a:gd name="T11" fmla="*/ 228 h 228"/>
                  <a:gd name="T12" fmla="*/ 136 w 188"/>
                  <a:gd name="T13" fmla="*/ 228 h 228"/>
                  <a:gd name="T14" fmla="*/ 57 w 188"/>
                  <a:gd name="T15" fmla="*/ 114 h 228"/>
                  <a:gd name="T16" fmla="*/ 57 w 188"/>
                  <a:gd name="T17" fmla="*/ 228 h 228"/>
                  <a:gd name="T18" fmla="*/ 25 w 188"/>
                  <a:gd name="T19" fmla="*/ 228 h 228"/>
                  <a:gd name="T20" fmla="*/ 0 w 188"/>
                  <a:gd name="T21" fmla="*/ 203 h 228"/>
                  <a:gd name="T22" fmla="*/ 0 w 188"/>
                  <a:gd name="T23" fmla="*/ 22 h 228"/>
                  <a:gd name="T24" fmla="*/ 22 w 188"/>
                  <a:gd name="T25" fmla="*/ 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8" h="228">
                    <a:moveTo>
                      <a:pt x="22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130" y="115"/>
                      <a:pt x="130" y="115"/>
                      <a:pt x="130" y="115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88" y="0"/>
                      <a:pt x="188" y="0"/>
                      <a:pt x="188" y="0"/>
                    </a:cubicBezTo>
                    <a:cubicBezTo>
                      <a:pt x="188" y="228"/>
                      <a:pt x="188" y="228"/>
                      <a:pt x="188" y="228"/>
                    </a:cubicBezTo>
                    <a:cubicBezTo>
                      <a:pt x="136" y="228"/>
                      <a:pt x="136" y="228"/>
                      <a:pt x="136" y="228"/>
                    </a:cubicBezTo>
                    <a:cubicBezTo>
                      <a:pt x="57" y="114"/>
                      <a:pt x="57" y="114"/>
                      <a:pt x="57" y="114"/>
                    </a:cubicBezTo>
                    <a:cubicBezTo>
                      <a:pt x="57" y="228"/>
                      <a:pt x="57" y="228"/>
                      <a:pt x="57" y="228"/>
                    </a:cubicBezTo>
                    <a:cubicBezTo>
                      <a:pt x="25" y="228"/>
                      <a:pt x="25" y="228"/>
                      <a:pt x="25" y="228"/>
                    </a:cubicBezTo>
                    <a:cubicBezTo>
                      <a:pt x="11" y="228"/>
                      <a:pt x="0" y="217"/>
                      <a:pt x="0" y="203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9" y="0"/>
                      <a:pt x="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6" name="Freeform 141"/>
              <p:cNvSpPr>
                <a:spLocks noEditPoints="1"/>
              </p:cNvSpPr>
              <p:nvPr/>
            </p:nvSpPr>
            <p:spPr bwMode="auto">
              <a:xfrm>
                <a:off x="6042026" y="3219450"/>
                <a:ext cx="671513" cy="860425"/>
              </a:xfrm>
              <a:custGeom>
                <a:avLst/>
                <a:gdLst>
                  <a:gd name="T0" fmla="*/ 0 w 179"/>
                  <a:gd name="T1" fmla="*/ 0 h 228"/>
                  <a:gd name="T2" fmla="*/ 95 w 179"/>
                  <a:gd name="T3" fmla="*/ 0 h 228"/>
                  <a:gd name="T4" fmla="*/ 157 w 179"/>
                  <a:gd name="T5" fmla="*/ 20 h 228"/>
                  <a:gd name="T6" fmla="*/ 171 w 179"/>
                  <a:gd name="T7" fmla="*/ 58 h 228"/>
                  <a:gd name="T8" fmla="*/ 171 w 179"/>
                  <a:gd name="T9" fmla="*/ 60 h 228"/>
                  <a:gd name="T10" fmla="*/ 152 w 179"/>
                  <a:gd name="T11" fmla="*/ 101 h 228"/>
                  <a:gd name="T12" fmla="*/ 153 w 179"/>
                  <a:gd name="T13" fmla="*/ 116 h 228"/>
                  <a:gd name="T14" fmla="*/ 179 w 179"/>
                  <a:gd name="T15" fmla="*/ 164 h 228"/>
                  <a:gd name="T16" fmla="*/ 179 w 179"/>
                  <a:gd name="T17" fmla="*/ 165 h 228"/>
                  <a:gd name="T18" fmla="*/ 95 w 179"/>
                  <a:gd name="T19" fmla="*/ 228 h 228"/>
                  <a:gd name="T20" fmla="*/ 0 w 179"/>
                  <a:gd name="T21" fmla="*/ 228 h 228"/>
                  <a:gd name="T22" fmla="*/ 0 w 179"/>
                  <a:gd name="T23" fmla="*/ 0 h 228"/>
                  <a:gd name="T24" fmla="*/ 114 w 179"/>
                  <a:gd name="T25" fmla="*/ 70 h 228"/>
                  <a:gd name="T26" fmla="*/ 86 w 179"/>
                  <a:gd name="T27" fmla="*/ 49 h 228"/>
                  <a:gd name="T28" fmla="*/ 57 w 179"/>
                  <a:gd name="T29" fmla="*/ 49 h 228"/>
                  <a:gd name="T30" fmla="*/ 57 w 179"/>
                  <a:gd name="T31" fmla="*/ 92 h 228"/>
                  <a:gd name="T32" fmla="*/ 85 w 179"/>
                  <a:gd name="T33" fmla="*/ 92 h 228"/>
                  <a:gd name="T34" fmla="*/ 114 w 179"/>
                  <a:gd name="T35" fmla="*/ 71 h 228"/>
                  <a:gd name="T36" fmla="*/ 114 w 179"/>
                  <a:gd name="T37" fmla="*/ 70 h 228"/>
                  <a:gd name="T38" fmla="*/ 91 w 179"/>
                  <a:gd name="T39" fmla="*/ 135 h 228"/>
                  <a:gd name="T40" fmla="*/ 57 w 179"/>
                  <a:gd name="T41" fmla="*/ 135 h 228"/>
                  <a:gd name="T42" fmla="*/ 57 w 179"/>
                  <a:gd name="T43" fmla="*/ 179 h 228"/>
                  <a:gd name="T44" fmla="*/ 92 w 179"/>
                  <a:gd name="T45" fmla="*/ 179 h 228"/>
                  <a:gd name="T46" fmla="*/ 121 w 179"/>
                  <a:gd name="T47" fmla="*/ 157 h 228"/>
                  <a:gd name="T48" fmla="*/ 121 w 179"/>
                  <a:gd name="T49" fmla="*/ 157 h 228"/>
                  <a:gd name="T50" fmla="*/ 91 w 179"/>
                  <a:gd name="T51" fmla="*/ 135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228">
                    <a:moveTo>
                      <a:pt x="0" y="0"/>
                    </a:moveTo>
                    <a:cubicBezTo>
                      <a:pt x="95" y="0"/>
                      <a:pt x="95" y="0"/>
                      <a:pt x="95" y="0"/>
                    </a:cubicBezTo>
                    <a:cubicBezTo>
                      <a:pt x="122" y="0"/>
                      <a:pt x="143" y="7"/>
                      <a:pt x="157" y="20"/>
                    </a:cubicBezTo>
                    <a:cubicBezTo>
                      <a:pt x="166" y="30"/>
                      <a:pt x="171" y="42"/>
                      <a:pt x="171" y="58"/>
                    </a:cubicBezTo>
                    <a:cubicBezTo>
                      <a:pt x="171" y="60"/>
                      <a:pt x="171" y="60"/>
                      <a:pt x="171" y="60"/>
                    </a:cubicBezTo>
                    <a:cubicBezTo>
                      <a:pt x="171" y="79"/>
                      <a:pt x="163" y="92"/>
                      <a:pt x="152" y="101"/>
                    </a:cubicBezTo>
                    <a:cubicBezTo>
                      <a:pt x="147" y="105"/>
                      <a:pt x="147" y="113"/>
                      <a:pt x="153" y="116"/>
                    </a:cubicBezTo>
                    <a:cubicBezTo>
                      <a:pt x="169" y="126"/>
                      <a:pt x="179" y="140"/>
                      <a:pt x="179" y="164"/>
                    </a:cubicBezTo>
                    <a:cubicBezTo>
                      <a:pt x="179" y="165"/>
                      <a:pt x="179" y="165"/>
                      <a:pt x="179" y="165"/>
                    </a:cubicBezTo>
                    <a:cubicBezTo>
                      <a:pt x="179" y="204"/>
                      <a:pt x="149" y="228"/>
                      <a:pt x="95" y="228"/>
                    </a:cubicBezTo>
                    <a:cubicBezTo>
                      <a:pt x="0" y="228"/>
                      <a:pt x="0" y="228"/>
                      <a:pt x="0" y="228"/>
                    </a:cubicBezTo>
                    <a:lnTo>
                      <a:pt x="0" y="0"/>
                    </a:lnTo>
                    <a:close/>
                    <a:moveTo>
                      <a:pt x="114" y="70"/>
                    </a:moveTo>
                    <a:cubicBezTo>
                      <a:pt x="114" y="56"/>
                      <a:pt x="104" y="49"/>
                      <a:pt x="86" y="49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85" y="92"/>
                      <a:pt x="85" y="92"/>
                      <a:pt x="85" y="92"/>
                    </a:cubicBezTo>
                    <a:cubicBezTo>
                      <a:pt x="103" y="92"/>
                      <a:pt x="114" y="85"/>
                      <a:pt x="114" y="71"/>
                    </a:cubicBezTo>
                    <a:lnTo>
                      <a:pt x="114" y="70"/>
                    </a:lnTo>
                    <a:close/>
                    <a:moveTo>
                      <a:pt x="91" y="135"/>
                    </a:moveTo>
                    <a:cubicBezTo>
                      <a:pt x="57" y="135"/>
                      <a:pt x="57" y="135"/>
                      <a:pt x="57" y="135"/>
                    </a:cubicBezTo>
                    <a:cubicBezTo>
                      <a:pt x="57" y="179"/>
                      <a:pt x="57" y="179"/>
                      <a:pt x="57" y="179"/>
                    </a:cubicBezTo>
                    <a:cubicBezTo>
                      <a:pt x="92" y="179"/>
                      <a:pt x="92" y="179"/>
                      <a:pt x="92" y="179"/>
                    </a:cubicBezTo>
                    <a:cubicBezTo>
                      <a:pt x="110" y="179"/>
                      <a:pt x="121" y="171"/>
                      <a:pt x="121" y="157"/>
                    </a:cubicBezTo>
                    <a:cubicBezTo>
                      <a:pt x="121" y="157"/>
                      <a:pt x="121" y="157"/>
                      <a:pt x="121" y="157"/>
                    </a:cubicBezTo>
                    <a:cubicBezTo>
                      <a:pt x="121" y="143"/>
                      <a:pt x="111" y="135"/>
                      <a:pt x="91" y="1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7" name="Freeform 142"/>
              <p:cNvSpPr>
                <a:spLocks/>
              </p:cNvSpPr>
              <p:nvPr/>
            </p:nvSpPr>
            <p:spPr bwMode="auto">
              <a:xfrm>
                <a:off x="3497263" y="2627313"/>
                <a:ext cx="1428750" cy="347663"/>
              </a:xfrm>
              <a:custGeom>
                <a:avLst/>
                <a:gdLst>
                  <a:gd name="T0" fmla="*/ 190 w 380"/>
                  <a:gd name="T1" fmla="*/ 20 h 92"/>
                  <a:gd name="T2" fmla="*/ 360 w 380"/>
                  <a:gd name="T3" fmla="*/ 92 h 92"/>
                  <a:gd name="T4" fmla="*/ 380 w 380"/>
                  <a:gd name="T5" fmla="*/ 83 h 92"/>
                  <a:gd name="T6" fmla="*/ 190 w 380"/>
                  <a:gd name="T7" fmla="*/ 0 h 92"/>
                  <a:gd name="T8" fmla="*/ 0 w 380"/>
                  <a:gd name="T9" fmla="*/ 83 h 92"/>
                  <a:gd name="T10" fmla="*/ 20 w 380"/>
                  <a:gd name="T11" fmla="*/ 92 h 92"/>
                  <a:gd name="T12" fmla="*/ 190 w 380"/>
                  <a:gd name="T13" fmla="*/ 2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0" h="92">
                    <a:moveTo>
                      <a:pt x="190" y="20"/>
                    </a:moveTo>
                    <a:cubicBezTo>
                      <a:pt x="257" y="20"/>
                      <a:pt x="317" y="48"/>
                      <a:pt x="360" y="92"/>
                    </a:cubicBezTo>
                    <a:cubicBezTo>
                      <a:pt x="380" y="83"/>
                      <a:pt x="380" y="83"/>
                      <a:pt x="380" y="83"/>
                    </a:cubicBezTo>
                    <a:cubicBezTo>
                      <a:pt x="333" y="32"/>
                      <a:pt x="265" y="0"/>
                      <a:pt x="190" y="0"/>
                    </a:cubicBezTo>
                    <a:cubicBezTo>
                      <a:pt x="115" y="0"/>
                      <a:pt x="47" y="32"/>
                      <a:pt x="0" y="83"/>
                    </a:cubicBezTo>
                    <a:cubicBezTo>
                      <a:pt x="20" y="92"/>
                      <a:pt x="20" y="92"/>
                      <a:pt x="20" y="92"/>
                    </a:cubicBezTo>
                    <a:cubicBezTo>
                      <a:pt x="63" y="48"/>
                      <a:pt x="124" y="20"/>
                      <a:pt x="190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8" name="Freeform 143"/>
              <p:cNvSpPr>
                <a:spLocks noEditPoints="1"/>
              </p:cNvSpPr>
              <p:nvPr/>
            </p:nvSpPr>
            <p:spPr bwMode="auto">
              <a:xfrm>
                <a:off x="8716963" y="3219450"/>
                <a:ext cx="123825" cy="65088"/>
              </a:xfrm>
              <a:custGeom>
                <a:avLst/>
                <a:gdLst>
                  <a:gd name="T0" fmla="*/ 12 w 78"/>
                  <a:gd name="T1" fmla="*/ 5 h 41"/>
                  <a:gd name="T2" fmla="*/ 0 w 78"/>
                  <a:gd name="T3" fmla="*/ 5 h 41"/>
                  <a:gd name="T4" fmla="*/ 0 w 78"/>
                  <a:gd name="T5" fmla="*/ 0 h 41"/>
                  <a:gd name="T6" fmla="*/ 28 w 78"/>
                  <a:gd name="T7" fmla="*/ 0 h 41"/>
                  <a:gd name="T8" fmla="*/ 28 w 78"/>
                  <a:gd name="T9" fmla="*/ 5 h 41"/>
                  <a:gd name="T10" fmla="*/ 17 w 78"/>
                  <a:gd name="T11" fmla="*/ 5 h 41"/>
                  <a:gd name="T12" fmla="*/ 17 w 78"/>
                  <a:gd name="T13" fmla="*/ 41 h 41"/>
                  <a:gd name="T14" fmla="*/ 12 w 78"/>
                  <a:gd name="T15" fmla="*/ 41 h 41"/>
                  <a:gd name="T16" fmla="*/ 12 w 78"/>
                  <a:gd name="T17" fmla="*/ 5 h 41"/>
                  <a:gd name="T18" fmla="*/ 38 w 78"/>
                  <a:gd name="T19" fmla="*/ 0 h 41"/>
                  <a:gd name="T20" fmla="*/ 43 w 78"/>
                  <a:gd name="T21" fmla="*/ 0 h 41"/>
                  <a:gd name="T22" fmla="*/ 59 w 78"/>
                  <a:gd name="T23" fmla="*/ 24 h 41"/>
                  <a:gd name="T24" fmla="*/ 73 w 78"/>
                  <a:gd name="T25" fmla="*/ 0 h 41"/>
                  <a:gd name="T26" fmla="*/ 78 w 78"/>
                  <a:gd name="T27" fmla="*/ 0 h 41"/>
                  <a:gd name="T28" fmla="*/ 78 w 78"/>
                  <a:gd name="T29" fmla="*/ 41 h 41"/>
                  <a:gd name="T30" fmla="*/ 73 w 78"/>
                  <a:gd name="T31" fmla="*/ 41 h 41"/>
                  <a:gd name="T32" fmla="*/ 73 w 78"/>
                  <a:gd name="T33" fmla="*/ 10 h 41"/>
                  <a:gd name="T34" fmla="*/ 59 w 78"/>
                  <a:gd name="T35" fmla="*/ 31 h 41"/>
                  <a:gd name="T36" fmla="*/ 57 w 78"/>
                  <a:gd name="T37" fmla="*/ 31 h 41"/>
                  <a:gd name="T38" fmla="*/ 43 w 78"/>
                  <a:gd name="T39" fmla="*/ 10 h 41"/>
                  <a:gd name="T40" fmla="*/ 43 w 78"/>
                  <a:gd name="T41" fmla="*/ 41 h 41"/>
                  <a:gd name="T42" fmla="*/ 38 w 78"/>
                  <a:gd name="T43" fmla="*/ 41 h 41"/>
                  <a:gd name="T44" fmla="*/ 38 w 78"/>
                  <a:gd name="T4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8" h="41">
                    <a:moveTo>
                      <a:pt x="12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5"/>
                    </a:lnTo>
                    <a:lnTo>
                      <a:pt x="17" y="5"/>
                    </a:lnTo>
                    <a:lnTo>
                      <a:pt x="17" y="41"/>
                    </a:lnTo>
                    <a:lnTo>
                      <a:pt x="12" y="41"/>
                    </a:lnTo>
                    <a:lnTo>
                      <a:pt x="12" y="5"/>
                    </a:lnTo>
                    <a:close/>
                    <a:moveTo>
                      <a:pt x="38" y="0"/>
                    </a:moveTo>
                    <a:lnTo>
                      <a:pt x="43" y="0"/>
                    </a:lnTo>
                    <a:lnTo>
                      <a:pt x="59" y="24"/>
                    </a:lnTo>
                    <a:lnTo>
                      <a:pt x="73" y="0"/>
                    </a:lnTo>
                    <a:lnTo>
                      <a:pt x="78" y="0"/>
                    </a:lnTo>
                    <a:lnTo>
                      <a:pt x="78" y="41"/>
                    </a:lnTo>
                    <a:lnTo>
                      <a:pt x="73" y="41"/>
                    </a:lnTo>
                    <a:lnTo>
                      <a:pt x="73" y="10"/>
                    </a:lnTo>
                    <a:lnTo>
                      <a:pt x="59" y="31"/>
                    </a:lnTo>
                    <a:lnTo>
                      <a:pt x="57" y="31"/>
                    </a:lnTo>
                    <a:lnTo>
                      <a:pt x="43" y="10"/>
                    </a:lnTo>
                    <a:lnTo>
                      <a:pt x="43" y="41"/>
                    </a:lnTo>
                    <a:lnTo>
                      <a:pt x="38" y="4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28" name="Circle"/>
          <p:cNvSpPr/>
          <p:nvPr/>
        </p:nvSpPr>
        <p:spPr>
          <a:xfrm>
            <a:off x="2726944" y="2403371"/>
            <a:ext cx="1305424" cy="1305424"/>
          </a:xfrm>
          <a:prstGeom prst="ellipse">
            <a:avLst/>
          </a:prstGeom>
          <a:solidFill>
            <a:srgbClr val="000000">
              <a:alpha val="58000"/>
            </a:srgbClr>
          </a:solidFill>
          <a:ln w="12700">
            <a:solidFill>
              <a:srgbClr val="FFFFFF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7724" tIns="67724" rIns="67724" bIns="67724" anchor="ctr"/>
          <a:lstStyle/>
          <a:p>
            <a:pPr defTabSz="778855"/>
            <a:endParaRPr sz="360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Helvetica"/>
              <a:sym typeface="Arial" panose="020B0604020202020204" pitchFamily="34" charset="0"/>
            </a:endParaRPr>
          </a:p>
        </p:txBody>
      </p:sp>
      <p:grpSp>
        <p:nvGrpSpPr>
          <p:cNvPr id="146" name="组合 145"/>
          <p:cNvGrpSpPr/>
          <p:nvPr/>
        </p:nvGrpSpPr>
        <p:grpSpPr>
          <a:xfrm>
            <a:off x="3041768" y="2611907"/>
            <a:ext cx="644739" cy="659296"/>
            <a:chOff x="1588" y="2587625"/>
            <a:chExt cx="1687512" cy="1725613"/>
          </a:xfrm>
          <a:solidFill>
            <a:sysClr val="window" lastClr="FFFFFF"/>
          </a:solidFill>
        </p:grpSpPr>
        <p:sp>
          <p:nvSpPr>
            <p:cNvPr id="147" name="Freeform 7"/>
            <p:cNvSpPr>
              <a:spLocks noEditPoints="1"/>
            </p:cNvSpPr>
            <p:nvPr/>
          </p:nvSpPr>
          <p:spPr bwMode="auto">
            <a:xfrm>
              <a:off x="936625" y="3567113"/>
              <a:ext cx="752475" cy="746125"/>
            </a:xfrm>
            <a:custGeom>
              <a:avLst/>
              <a:gdLst>
                <a:gd name="T0" fmla="*/ 234 w 663"/>
                <a:gd name="T1" fmla="*/ 399 h 657"/>
                <a:gd name="T2" fmla="*/ 269 w 663"/>
                <a:gd name="T3" fmla="*/ 482 h 657"/>
                <a:gd name="T4" fmla="*/ 415 w 663"/>
                <a:gd name="T5" fmla="*/ 472 h 657"/>
                <a:gd name="T6" fmla="*/ 431 w 663"/>
                <a:gd name="T7" fmla="*/ 452 h 657"/>
                <a:gd name="T8" fmla="*/ 461 w 663"/>
                <a:gd name="T9" fmla="*/ 435 h 657"/>
                <a:gd name="T10" fmla="*/ 585 w 663"/>
                <a:gd name="T11" fmla="*/ 435 h 657"/>
                <a:gd name="T12" fmla="*/ 653 w 663"/>
                <a:gd name="T13" fmla="*/ 435 h 657"/>
                <a:gd name="T14" fmla="*/ 652 w 663"/>
                <a:gd name="T15" fmla="*/ 470 h 657"/>
                <a:gd name="T16" fmla="*/ 439 w 663"/>
                <a:gd name="T17" fmla="*/ 645 h 657"/>
                <a:gd name="T18" fmla="*/ 304 w 663"/>
                <a:gd name="T19" fmla="*/ 655 h 657"/>
                <a:gd name="T20" fmla="*/ 179 w 663"/>
                <a:gd name="T21" fmla="*/ 632 h 657"/>
                <a:gd name="T22" fmla="*/ 53 w 663"/>
                <a:gd name="T23" fmla="*/ 524 h 657"/>
                <a:gd name="T24" fmla="*/ 6 w 663"/>
                <a:gd name="T25" fmla="*/ 390 h 657"/>
                <a:gd name="T26" fmla="*/ 7 w 663"/>
                <a:gd name="T27" fmla="*/ 259 h 657"/>
                <a:gd name="T28" fmla="*/ 75 w 663"/>
                <a:gd name="T29" fmla="*/ 106 h 657"/>
                <a:gd name="T30" fmla="*/ 226 w 663"/>
                <a:gd name="T31" fmla="*/ 15 h 657"/>
                <a:gd name="T32" fmla="*/ 314 w 663"/>
                <a:gd name="T33" fmla="*/ 1 h 657"/>
                <a:gd name="T34" fmla="*/ 349 w 663"/>
                <a:gd name="T35" fmla="*/ 3 h 657"/>
                <a:gd name="T36" fmla="*/ 461 w 663"/>
                <a:gd name="T37" fmla="*/ 20 h 657"/>
                <a:gd name="T38" fmla="*/ 567 w 663"/>
                <a:gd name="T39" fmla="*/ 79 h 657"/>
                <a:gd name="T40" fmla="*/ 651 w 663"/>
                <a:gd name="T41" fmla="*/ 236 h 657"/>
                <a:gd name="T42" fmla="*/ 662 w 663"/>
                <a:gd name="T43" fmla="*/ 377 h 657"/>
                <a:gd name="T44" fmla="*/ 639 w 663"/>
                <a:gd name="T45" fmla="*/ 399 h 657"/>
                <a:gd name="T46" fmla="*/ 345 w 663"/>
                <a:gd name="T47" fmla="*/ 399 h 657"/>
                <a:gd name="T48" fmla="*/ 234 w 663"/>
                <a:gd name="T49" fmla="*/ 399 h 657"/>
                <a:gd name="T50" fmla="*/ 430 w 663"/>
                <a:gd name="T51" fmla="*/ 254 h 657"/>
                <a:gd name="T52" fmla="*/ 334 w 663"/>
                <a:gd name="T53" fmla="*/ 151 h 657"/>
                <a:gd name="T54" fmla="*/ 237 w 663"/>
                <a:gd name="T55" fmla="*/ 254 h 657"/>
                <a:gd name="T56" fmla="*/ 430 w 663"/>
                <a:gd name="T57" fmla="*/ 254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63" h="657">
                  <a:moveTo>
                    <a:pt x="234" y="399"/>
                  </a:moveTo>
                  <a:cubicBezTo>
                    <a:pt x="235" y="433"/>
                    <a:pt x="246" y="461"/>
                    <a:pt x="269" y="482"/>
                  </a:cubicBezTo>
                  <a:cubicBezTo>
                    <a:pt x="314" y="522"/>
                    <a:pt x="377" y="514"/>
                    <a:pt x="415" y="472"/>
                  </a:cubicBezTo>
                  <a:cubicBezTo>
                    <a:pt x="421" y="466"/>
                    <a:pt x="428" y="460"/>
                    <a:pt x="431" y="452"/>
                  </a:cubicBezTo>
                  <a:cubicBezTo>
                    <a:pt x="437" y="437"/>
                    <a:pt x="447" y="435"/>
                    <a:pt x="461" y="435"/>
                  </a:cubicBezTo>
                  <a:cubicBezTo>
                    <a:pt x="502" y="436"/>
                    <a:pt x="544" y="435"/>
                    <a:pt x="585" y="435"/>
                  </a:cubicBezTo>
                  <a:cubicBezTo>
                    <a:pt x="608" y="435"/>
                    <a:pt x="630" y="435"/>
                    <a:pt x="653" y="435"/>
                  </a:cubicBezTo>
                  <a:cubicBezTo>
                    <a:pt x="658" y="448"/>
                    <a:pt x="657" y="459"/>
                    <a:pt x="652" y="470"/>
                  </a:cubicBezTo>
                  <a:cubicBezTo>
                    <a:pt x="611" y="566"/>
                    <a:pt x="544" y="628"/>
                    <a:pt x="439" y="645"/>
                  </a:cubicBezTo>
                  <a:cubicBezTo>
                    <a:pt x="394" y="653"/>
                    <a:pt x="349" y="657"/>
                    <a:pt x="304" y="655"/>
                  </a:cubicBezTo>
                  <a:cubicBezTo>
                    <a:pt x="262" y="653"/>
                    <a:pt x="219" y="647"/>
                    <a:pt x="179" y="632"/>
                  </a:cubicBezTo>
                  <a:cubicBezTo>
                    <a:pt x="124" y="612"/>
                    <a:pt x="84" y="574"/>
                    <a:pt x="53" y="524"/>
                  </a:cubicBezTo>
                  <a:cubicBezTo>
                    <a:pt x="27" y="483"/>
                    <a:pt x="12" y="439"/>
                    <a:pt x="6" y="390"/>
                  </a:cubicBezTo>
                  <a:cubicBezTo>
                    <a:pt x="0" y="346"/>
                    <a:pt x="0" y="303"/>
                    <a:pt x="7" y="259"/>
                  </a:cubicBezTo>
                  <a:cubicBezTo>
                    <a:pt x="16" y="202"/>
                    <a:pt x="38" y="150"/>
                    <a:pt x="75" y="106"/>
                  </a:cubicBezTo>
                  <a:cubicBezTo>
                    <a:pt x="115" y="60"/>
                    <a:pt x="165" y="29"/>
                    <a:pt x="226" y="15"/>
                  </a:cubicBezTo>
                  <a:cubicBezTo>
                    <a:pt x="255" y="8"/>
                    <a:pt x="284" y="5"/>
                    <a:pt x="314" y="1"/>
                  </a:cubicBezTo>
                  <a:cubicBezTo>
                    <a:pt x="325" y="0"/>
                    <a:pt x="337" y="3"/>
                    <a:pt x="349" y="3"/>
                  </a:cubicBezTo>
                  <a:cubicBezTo>
                    <a:pt x="387" y="3"/>
                    <a:pt x="424" y="10"/>
                    <a:pt x="461" y="20"/>
                  </a:cubicBezTo>
                  <a:cubicBezTo>
                    <a:pt x="501" y="30"/>
                    <a:pt x="537" y="50"/>
                    <a:pt x="567" y="79"/>
                  </a:cubicBezTo>
                  <a:cubicBezTo>
                    <a:pt x="613" y="122"/>
                    <a:pt x="639" y="176"/>
                    <a:pt x="651" y="236"/>
                  </a:cubicBezTo>
                  <a:cubicBezTo>
                    <a:pt x="661" y="283"/>
                    <a:pt x="663" y="330"/>
                    <a:pt x="662" y="377"/>
                  </a:cubicBezTo>
                  <a:cubicBezTo>
                    <a:pt x="662" y="398"/>
                    <a:pt x="661" y="399"/>
                    <a:pt x="639" y="399"/>
                  </a:cubicBezTo>
                  <a:cubicBezTo>
                    <a:pt x="541" y="399"/>
                    <a:pt x="443" y="399"/>
                    <a:pt x="345" y="399"/>
                  </a:cubicBezTo>
                  <a:cubicBezTo>
                    <a:pt x="309" y="399"/>
                    <a:pt x="272" y="399"/>
                    <a:pt x="234" y="399"/>
                  </a:cubicBezTo>
                  <a:close/>
                  <a:moveTo>
                    <a:pt x="430" y="254"/>
                  </a:moveTo>
                  <a:cubicBezTo>
                    <a:pt x="427" y="190"/>
                    <a:pt x="389" y="152"/>
                    <a:pt x="334" y="151"/>
                  </a:cubicBezTo>
                  <a:cubicBezTo>
                    <a:pt x="280" y="151"/>
                    <a:pt x="233" y="200"/>
                    <a:pt x="237" y="254"/>
                  </a:cubicBezTo>
                  <a:cubicBezTo>
                    <a:pt x="301" y="254"/>
                    <a:pt x="365" y="254"/>
                    <a:pt x="43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8" name="Freeform 9"/>
            <p:cNvSpPr>
              <a:spLocks/>
            </p:cNvSpPr>
            <p:nvPr/>
          </p:nvSpPr>
          <p:spPr bwMode="auto">
            <a:xfrm>
              <a:off x="400050" y="3190875"/>
              <a:ext cx="622300" cy="1122363"/>
            </a:xfrm>
            <a:custGeom>
              <a:avLst/>
              <a:gdLst>
                <a:gd name="T0" fmla="*/ 328 w 550"/>
                <a:gd name="T1" fmla="*/ 263 h 987"/>
                <a:gd name="T2" fmla="*/ 359 w 550"/>
                <a:gd name="T3" fmla="*/ 266 h 987"/>
                <a:gd name="T4" fmla="*/ 442 w 550"/>
                <a:gd name="T5" fmla="*/ 264 h 987"/>
                <a:gd name="T6" fmla="*/ 460 w 550"/>
                <a:gd name="T7" fmla="*/ 280 h 987"/>
                <a:gd name="T8" fmla="*/ 460 w 550"/>
                <a:gd name="T9" fmla="*/ 458 h 987"/>
                <a:gd name="T10" fmla="*/ 443 w 550"/>
                <a:gd name="T11" fmla="*/ 472 h 987"/>
                <a:gd name="T12" fmla="*/ 349 w 550"/>
                <a:gd name="T13" fmla="*/ 472 h 987"/>
                <a:gd name="T14" fmla="*/ 328 w 550"/>
                <a:gd name="T15" fmla="*/ 473 h 987"/>
                <a:gd name="T16" fmla="*/ 328 w 550"/>
                <a:gd name="T17" fmla="*/ 492 h 987"/>
                <a:gd name="T18" fmla="*/ 328 w 550"/>
                <a:gd name="T19" fmla="*/ 738 h 987"/>
                <a:gd name="T20" fmla="*/ 332 w 550"/>
                <a:gd name="T21" fmla="*/ 761 h 987"/>
                <a:gd name="T22" fmla="*/ 365 w 550"/>
                <a:gd name="T23" fmla="*/ 787 h 987"/>
                <a:gd name="T24" fmla="*/ 424 w 550"/>
                <a:gd name="T25" fmla="*/ 779 h 987"/>
                <a:gd name="T26" fmla="*/ 446 w 550"/>
                <a:gd name="T27" fmla="*/ 771 h 987"/>
                <a:gd name="T28" fmla="*/ 466 w 550"/>
                <a:gd name="T29" fmla="*/ 781 h 987"/>
                <a:gd name="T30" fmla="*/ 485 w 550"/>
                <a:gd name="T31" fmla="*/ 837 h 987"/>
                <a:gd name="T32" fmla="*/ 528 w 550"/>
                <a:gd name="T33" fmla="*/ 906 h 987"/>
                <a:gd name="T34" fmla="*/ 550 w 550"/>
                <a:gd name="T35" fmla="*/ 933 h 987"/>
                <a:gd name="T36" fmla="*/ 524 w 550"/>
                <a:gd name="T37" fmla="*/ 946 h 987"/>
                <a:gd name="T38" fmla="*/ 353 w 550"/>
                <a:gd name="T39" fmla="*/ 982 h 987"/>
                <a:gd name="T40" fmla="*/ 288 w 550"/>
                <a:gd name="T41" fmla="*/ 986 h 987"/>
                <a:gd name="T42" fmla="*/ 195 w 550"/>
                <a:gd name="T43" fmla="*/ 974 h 987"/>
                <a:gd name="T44" fmla="*/ 103 w 550"/>
                <a:gd name="T45" fmla="*/ 901 h 987"/>
                <a:gd name="T46" fmla="*/ 80 w 550"/>
                <a:gd name="T47" fmla="*/ 825 h 987"/>
                <a:gd name="T48" fmla="*/ 72 w 550"/>
                <a:gd name="T49" fmla="*/ 668 h 987"/>
                <a:gd name="T50" fmla="*/ 72 w 550"/>
                <a:gd name="T51" fmla="*/ 496 h 987"/>
                <a:gd name="T52" fmla="*/ 72 w 550"/>
                <a:gd name="T53" fmla="*/ 472 h 987"/>
                <a:gd name="T54" fmla="*/ 20 w 550"/>
                <a:gd name="T55" fmla="*/ 472 h 987"/>
                <a:gd name="T56" fmla="*/ 0 w 550"/>
                <a:gd name="T57" fmla="*/ 451 h 987"/>
                <a:gd name="T58" fmla="*/ 2 w 550"/>
                <a:gd name="T59" fmla="*/ 295 h 987"/>
                <a:gd name="T60" fmla="*/ 2 w 550"/>
                <a:gd name="T61" fmla="*/ 281 h 987"/>
                <a:gd name="T62" fmla="*/ 16 w 550"/>
                <a:gd name="T63" fmla="*/ 266 h 987"/>
                <a:gd name="T64" fmla="*/ 60 w 550"/>
                <a:gd name="T65" fmla="*/ 266 h 987"/>
                <a:gd name="T66" fmla="*/ 71 w 550"/>
                <a:gd name="T67" fmla="*/ 265 h 987"/>
                <a:gd name="T68" fmla="*/ 72 w 550"/>
                <a:gd name="T69" fmla="*/ 251 h 987"/>
                <a:gd name="T70" fmla="*/ 72 w 550"/>
                <a:gd name="T71" fmla="*/ 165 h 987"/>
                <a:gd name="T72" fmla="*/ 93 w 550"/>
                <a:gd name="T73" fmla="*/ 128 h 987"/>
                <a:gd name="T74" fmla="*/ 283 w 550"/>
                <a:gd name="T75" fmla="*/ 24 h 987"/>
                <a:gd name="T76" fmla="*/ 306 w 550"/>
                <a:gd name="T77" fmla="*/ 10 h 987"/>
                <a:gd name="T78" fmla="*/ 328 w 550"/>
                <a:gd name="T79" fmla="*/ 22 h 987"/>
                <a:gd name="T80" fmla="*/ 328 w 550"/>
                <a:gd name="T81" fmla="*/ 34 h 987"/>
                <a:gd name="T82" fmla="*/ 328 w 550"/>
                <a:gd name="T83" fmla="*/ 242 h 987"/>
                <a:gd name="T84" fmla="*/ 328 w 550"/>
                <a:gd name="T85" fmla="*/ 263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50" h="987">
                  <a:moveTo>
                    <a:pt x="328" y="263"/>
                  </a:moveTo>
                  <a:cubicBezTo>
                    <a:pt x="339" y="264"/>
                    <a:pt x="349" y="266"/>
                    <a:pt x="359" y="266"/>
                  </a:cubicBezTo>
                  <a:cubicBezTo>
                    <a:pt x="387" y="266"/>
                    <a:pt x="415" y="265"/>
                    <a:pt x="442" y="264"/>
                  </a:cubicBezTo>
                  <a:cubicBezTo>
                    <a:pt x="454" y="263"/>
                    <a:pt x="460" y="268"/>
                    <a:pt x="460" y="280"/>
                  </a:cubicBezTo>
                  <a:cubicBezTo>
                    <a:pt x="460" y="339"/>
                    <a:pt x="460" y="399"/>
                    <a:pt x="460" y="458"/>
                  </a:cubicBezTo>
                  <a:cubicBezTo>
                    <a:pt x="460" y="470"/>
                    <a:pt x="457" y="471"/>
                    <a:pt x="443" y="472"/>
                  </a:cubicBezTo>
                  <a:cubicBezTo>
                    <a:pt x="412" y="472"/>
                    <a:pt x="381" y="472"/>
                    <a:pt x="349" y="472"/>
                  </a:cubicBezTo>
                  <a:cubicBezTo>
                    <a:pt x="343" y="472"/>
                    <a:pt x="336" y="472"/>
                    <a:pt x="328" y="473"/>
                  </a:cubicBezTo>
                  <a:cubicBezTo>
                    <a:pt x="328" y="480"/>
                    <a:pt x="328" y="486"/>
                    <a:pt x="328" y="492"/>
                  </a:cubicBezTo>
                  <a:cubicBezTo>
                    <a:pt x="328" y="574"/>
                    <a:pt x="328" y="656"/>
                    <a:pt x="328" y="738"/>
                  </a:cubicBezTo>
                  <a:cubicBezTo>
                    <a:pt x="328" y="746"/>
                    <a:pt x="330" y="754"/>
                    <a:pt x="332" y="761"/>
                  </a:cubicBezTo>
                  <a:cubicBezTo>
                    <a:pt x="337" y="777"/>
                    <a:pt x="347" y="786"/>
                    <a:pt x="365" y="787"/>
                  </a:cubicBezTo>
                  <a:cubicBezTo>
                    <a:pt x="385" y="788"/>
                    <a:pt x="405" y="785"/>
                    <a:pt x="424" y="779"/>
                  </a:cubicBezTo>
                  <a:cubicBezTo>
                    <a:pt x="431" y="777"/>
                    <a:pt x="439" y="773"/>
                    <a:pt x="446" y="771"/>
                  </a:cubicBezTo>
                  <a:cubicBezTo>
                    <a:pt x="460" y="766"/>
                    <a:pt x="461" y="767"/>
                    <a:pt x="466" y="781"/>
                  </a:cubicBezTo>
                  <a:cubicBezTo>
                    <a:pt x="472" y="800"/>
                    <a:pt x="477" y="819"/>
                    <a:pt x="485" y="837"/>
                  </a:cubicBezTo>
                  <a:cubicBezTo>
                    <a:pt x="495" y="863"/>
                    <a:pt x="510" y="885"/>
                    <a:pt x="528" y="906"/>
                  </a:cubicBezTo>
                  <a:cubicBezTo>
                    <a:pt x="535" y="914"/>
                    <a:pt x="541" y="923"/>
                    <a:pt x="550" y="933"/>
                  </a:cubicBezTo>
                  <a:cubicBezTo>
                    <a:pt x="540" y="938"/>
                    <a:pt x="532" y="943"/>
                    <a:pt x="524" y="946"/>
                  </a:cubicBezTo>
                  <a:cubicBezTo>
                    <a:pt x="469" y="967"/>
                    <a:pt x="412" y="977"/>
                    <a:pt x="353" y="982"/>
                  </a:cubicBezTo>
                  <a:cubicBezTo>
                    <a:pt x="332" y="984"/>
                    <a:pt x="310" y="986"/>
                    <a:pt x="288" y="986"/>
                  </a:cubicBezTo>
                  <a:cubicBezTo>
                    <a:pt x="256" y="987"/>
                    <a:pt x="226" y="982"/>
                    <a:pt x="195" y="974"/>
                  </a:cubicBezTo>
                  <a:cubicBezTo>
                    <a:pt x="153" y="964"/>
                    <a:pt x="124" y="937"/>
                    <a:pt x="103" y="901"/>
                  </a:cubicBezTo>
                  <a:cubicBezTo>
                    <a:pt x="90" y="877"/>
                    <a:pt x="84" y="852"/>
                    <a:pt x="80" y="825"/>
                  </a:cubicBezTo>
                  <a:cubicBezTo>
                    <a:pt x="73" y="773"/>
                    <a:pt x="72" y="720"/>
                    <a:pt x="72" y="668"/>
                  </a:cubicBezTo>
                  <a:cubicBezTo>
                    <a:pt x="72" y="610"/>
                    <a:pt x="72" y="553"/>
                    <a:pt x="72" y="496"/>
                  </a:cubicBezTo>
                  <a:cubicBezTo>
                    <a:pt x="72" y="489"/>
                    <a:pt x="72" y="482"/>
                    <a:pt x="72" y="472"/>
                  </a:cubicBezTo>
                  <a:cubicBezTo>
                    <a:pt x="53" y="472"/>
                    <a:pt x="37" y="472"/>
                    <a:pt x="20" y="472"/>
                  </a:cubicBezTo>
                  <a:cubicBezTo>
                    <a:pt x="2" y="471"/>
                    <a:pt x="0" y="469"/>
                    <a:pt x="0" y="451"/>
                  </a:cubicBezTo>
                  <a:cubicBezTo>
                    <a:pt x="1" y="399"/>
                    <a:pt x="1" y="347"/>
                    <a:pt x="2" y="295"/>
                  </a:cubicBezTo>
                  <a:cubicBezTo>
                    <a:pt x="2" y="290"/>
                    <a:pt x="2" y="285"/>
                    <a:pt x="2" y="281"/>
                  </a:cubicBezTo>
                  <a:cubicBezTo>
                    <a:pt x="1" y="270"/>
                    <a:pt x="6" y="266"/>
                    <a:pt x="16" y="266"/>
                  </a:cubicBezTo>
                  <a:cubicBezTo>
                    <a:pt x="31" y="266"/>
                    <a:pt x="45" y="266"/>
                    <a:pt x="60" y="266"/>
                  </a:cubicBezTo>
                  <a:cubicBezTo>
                    <a:pt x="63" y="266"/>
                    <a:pt x="66" y="266"/>
                    <a:pt x="71" y="265"/>
                  </a:cubicBezTo>
                  <a:cubicBezTo>
                    <a:pt x="71" y="260"/>
                    <a:pt x="72" y="256"/>
                    <a:pt x="72" y="251"/>
                  </a:cubicBezTo>
                  <a:cubicBezTo>
                    <a:pt x="72" y="223"/>
                    <a:pt x="73" y="194"/>
                    <a:pt x="72" y="165"/>
                  </a:cubicBezTo>
                  <a:cubicBezTo>
                    <a:pt x="71" y="148"/>
                    <a:pt x="77" y="137"/>
                    <a:pt x="93" y="128"/>
                  </a:cubicBezTo>
                  <a:cubicBezTo>
                    <a:pt x="157" y="94"/>
                    <a:pt x="220" y="59"/>
                    <a:pt x="283" y="24"/>
                  </a:cubicBezTo>
                  <a:cubicBezTo>
                    <a:pt x="291" y="19"/>
                    <a:pt x="298" y="15"/>
                    <a:pt x="306" y="10"/>
                  </a:cubicBezTo>
                  <a:cubicBezTo>
                    <a:pt x="323" y="0"/>
                    <a:pt x="328" y="2"/>
                    <a:pt x="328" y="22"/>
                  </a:cubicBezTo>
                  <a:cubicBezTo>
                    <a:pt x="328" y="26"/>
                    <a:pt x="328" y="30"/>
                    <a:pt x="328" y="34"/>
                  </a:cubicBezTo>
                  <a:cubicBezTo>
                    <a:pt x="328" y="103"/>
                    <a:pt x="328" y="173"/>
                    <a:pt x="328" y="242"/>
                  </a:cubicBezTo>
                  <a:cubicBezTo>
                    <a:pt x="328" y="248"/>
                    <a:pt x="328" y="255"/>
                    <a:pt x="328" y="2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9" name="Freeform 13"/>
            <p:cNvSpPr>
              <a:spLocks/>
            </p:cNvSpPr>
            <p:nvPr/>
          </p:nvSpPr>
          <p:spPr bwMode="auto">
            <a:xfrm>
              <a:off x="1588" y="3387725"/>
              <a:ext cx="522288" cy="906463"/>
            </a:xfrm>
            <a:custGeom>
              <a:avLst/>
              <a:gdLst>
                <a:gd name="T0" fmla="*/ 262 w 461"/>
                <a:gd name="T1" fmla="*/ 0 h 799"/>
                <a:gd name="T2" fmla="*/ 263 w 461"/>
                <a:gd name="T3" fmla="*/ 34 h 799"/>
                <a:gd name="T4" fmla="*/ 259 w 461"/>
                <a:gd name="T5" fmla="*/ 105 h 799"/>
                <a:gd name="T6" fmla="*/ 259 w 461"/>
                <a:gd name="T7" fmla="*/ 301 h 799"/>
                <a:gd name="T8" fmla="*/ 255 w 461"/>
                <a:gd name="T9" fmla="*/ 503 h 799"/>
                <a:gd name="T10" fmla="*/ 251 w 461"/>
                <a:gd name="T11" fmla="*/ 609 h 799"/>
                <a:gd name="T12" fmla="*/ 395 w 461"/>
                <a:gd name="T13" fmla="*/ 611 h 799"/>
                <a:gd name="T14" fmla="*/ 402 w 461"/>
                <a:gd name="T15" fmla="*/ 666 h 799"/>
                <a:gd name="T16" fmla="*/ 461 w 461"/>
                <a:gd name="T17" fmla="*/ 792 h 799"/>
                <a:gd name="T18" fmla="*/ 450 w 461"/>
                <a:gd name="T19" fmla="*/ 798 h 799"/>
                <a:gd name="T20" fmla="*/ 436 w 461"/>
                <a:gd name="T21" fmla="*/ 798 h 799"/>
                <a:gd name="T22" fmla="*/ 26 w 461"/>
                <a:gd name="T23" fmla="*/ 798 h 799"/>
                <a:gd name="T24" fmla="*/ 16 w 461"/>
                <a:gd name="T25" fmla="*/ 798 h 799"/>
                <a:gd name="T26" fmla="*/ 0 w 461"/>
                <a:gd name="T27" fmla="*/ 782 h 799"/>
                <a:gd name="T28" fmla="*/ 1 w 461"/>
                <a:gd name="T29" fmla="*/ 298 h 799"/>
                <a:gd name="T30" fmla="*/ 1 w 461"/>
                <a:gd name="T31" fmla="*/ 23 h 799"/>
                <a:gd name="T32" fmla="*/ 1 w 461"/>
                <a:gd name="T33" fmla="*/ 0 h 799"/>
                <a:gd name="T34" fmla="*/ 262 w 461"/>
                <a:gd name="T35" fmla="*/ 0 h 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1" h="799">
                  <a:moveTo>
                    <a:pt x="262" y="0"/>
                  </a:moveTo>
                  <a:cubicBezTo>
                    <a:pt x="263" y="12"/>
                    <a:pt x="263" y="23"/>
                    <a:pt x="263" y="34"/>
                  </a:cubicBezTo>
                  <a:cubicBezTo>
                    <a:pt x="262" y="58"/>
                    <a:pt x="260" y="81"/>
                    <a:pt x="259" y="105"/>
                  </a:cubicBezTo>
                  <a:cubicBezTo>
                    <a:pt x="259" y="171"/>
                    <a:pt x="260" y="236"/>
                    <a:pt x="259" y="301"/>
                  </a:cubicBezTo>
                  <a:cubicBezTo>
                    <a:pt x="258" y="368"/>
                    <a:pt x="257" y="436"/>
                    <a:pt x="255" y="503"/>
                  </a:cubicBezTo>
                  <a:cubicBezTo>
                    <a:pt x="254" y="537"/>
                    <a:pt x="253" y="572"/>
                    <a:pt x="251" y="609"/>
                  </a:cubicBezTo>
                  <a:cubicBezTo>
                    <a:pt x="300" y="612"/>
                    <a:pt x="346" y="609"/>
                    <a:pt x="395" y="611"/>
                  </a:cubicBezTo>
                  <a:cubicBezTo>
                    <a:pt x="397" y="630"/>
                    <a:pt x="398" y="648"/>
                    <a:pt x="402" y="666"/>
                  </a:cubicBezTo>
                  <a:cubicBezTo>
                    <a:pt x="416" y="727"/>
                    <a:pt x="411" y="729"/>
                    <a:pt x="461" y="792"/>
                  </a:cubicBezTo>
                  <a:cubicBezTo>
                    <a:pt x="457" y="794"/>
                    <a:pt x="454" y="797"/>
                    <a:pt x="450" y="798"/>
                  </a:cubicBezTo>
                  <a:cubicBezTo>
                    <a:pt x="445" y="799"/>
                    <a:pt x="441" y="798"/>
                    <a:pt x="436" y="798"/>
                  </a:cubicBezTo>
                  <a:cubicBezTo>
                    <a:pt x="299" y="798"/>
                    <a:pt x="163" y="798"/>
                    <a:pt x="26" y="798"/>
                  </a:cubicBezTo>
                  <a:cubicBezTo>
                    <a:pt x="23" y="798"/>
                    <a:pt x="20" y="798"/>
                    <a:pt x="16" y="798"/>
                  </a:cubicBezTo>
                  <a:cubicBezTo>
                    <a:pt x="1" y="798"/>
                    <a:pt x="0" y="797"/>
                    <a:pt x="0" y="782"/>
                  </a:cubicBezTo>
                  <a:cubicBezTo>
                    <a:pt x="0" y="621"/>
                    <a:pt x="1" y="460"/>
                    <a:pt x="1" y="298"/>
                  </a:cubicBezTo>
                  <a:cubicBezTo>
                    <a:pt x="1" y="207"/>
                    <a:pt x="1" y="115"/>
                    <a:pt x="1" y="23"/>
                  </a:cubicBezTo>
                  <a:cubicBezTo>
                    <a:pt x="1" y="15"/>
                    <a:pt x="1" y="8"/>
                    <a:pt x="1" y="0"/>
                  </a:cubicBezTo>
                  <a:cubicBezTo>
                    <a:pt x="88" y="0"/>
                    <a:pt x="173" y="0"/>
                    <a:pt x="26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0" name="Freeform 16"/>
            <p:cNvSpPr>
              <a:spLocks/>
            </p:cNvSpPr>
            <p:nvPr/>
          </p:nvSpPr>
          <p:spPr bwMode="auto">
            <a:xfrm>
              <a:off x="579438" y="2587625"/>
              <a:ext cx="919163" cy="563563"/>
            </a:xfrm>
            <a:custGeom>
              <a:avLst/>
              <a:gdLst>
                <a:gd name="T0" fmla="*/ 0 w 811"/>
                <a:gd name="T1" fmla="*/ 259 h 496"/>
                <a:gd name="T2" fmla="*/ 1 w 811"/>
                <a:gd name="T3" fmla="*/ 249 h 496"/>
                <a:gd name="T4" fmla="*/ 211 w 811"/>
                <a:gd name="T5" fmla="*/ 38 h 496"/>
                <a:gd name="T6" fmla="*/ 365 w 811"/>
                <a:gd name="T7" fmla="*/ 4 h 496"/>
                <a:gd name="T8" fmla="*/ 537 w 811"/>
                <a:gd name="T9" fmla="*/ 19 h 496"/>
                <a:gd name="T10" fmla="*/ 749 w 811"/>
                <a:gd name="T11" fmla="*/ 168 h 496"/>
                <a:gd name="T12" fmla="*/ 800 w 811"/>
                <a:gd name="T13" fmla="*/ 299 h 496"/>
                <a:gd name="T14" fmla="*/ 809 w 811"/>
                <a:gd name="T15" fmla="*/ 391 h 496"/>
                <a:gd name="T16" fmla="*/ 783 w 811"/>
                <a:gd name="T17" fmla="*/ 471 h 496"/>
                <a:gd name="T18" fmla="*/ 733 w 811"/>
                <a:gd name="T19" fmla="*/ 496 h 496"/>
                <a:gd name="T20" fmla="*/ 673 w 811"/>
                <a:gd name="T21" fmla="*/ 486 h 496"/>
                <a:gd name="T22" fmla="*/ 624 w 811"/>
                <a:gd name="T23" fmla="*/ 413 h 496"/>
                <a:gd name="T24" fmla="*/ 618 w 811"/>
                <a:gd name="T25" fmla="*/ 344 h 496"/>
                <a:gd name="T26" fmla="*/ 577 w 811"/>
                <a:gd name="T27" fmla="*/ 235 h 496"/>
                <a:gd name="T28" fmla="*/ 423 w 811"/>
                <a:gd name="T29" fmla="*/ 130 h 496"/>
                <a:gd name="T30" fmla="*/ 289 w 811"/>
                <a:gd name="T31" fmla="*/ 115 h 496"/>
                <a:gd name="T32" fmla="*/ 121 w 811"/>
                <a:gd name="T33" fmla="*/ 163 h 496"/>
                <a:gd name="T34" fmla="*/ 25 w 811"/>
                <a:gd name="T35" fmla="*/ 241 h 496"/>
                <a:gd name="T36" fmla="*/ 4 w 811"/>
                <a:gd name="T37" fmla="*/ 261 h 496"/>
                <a:gd name="T38" fmla="*/ 0 w 811"/>
                <a:gd name="T39" fmla="*/ 259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11" h="496">
                  <a:moveTo>
                    <a:pt x="0" y="259"/>
                  </a:moveTo>
                  <a:cubicBezTo>
                    <a:pt x="0" y="256"/>
                    <a:pt x="0" y="252"/>
                    <a:pt x="1" y="249"/>
                  </a:cubicBezTo>
                  <a:cubicBezTo>
                    <a:pt x="47" y="154"/>
                    <a:pt x="115" y="83"/>
                    <a:pt x="211" y="38"/>
                  </a:cubicBezTo>
                  <a:cubicBezTo>
                    <a:pt x="260" y="16"/>
                    <a:pt x="312" y="7"/>
                    <a:pt x="365" y="4"/>
                  </a:cubicBezTo>
                  <a:cubicBezTo>
                    <a:pt x="424" y="0"/>
                    <a:pt x="481" y="4"/>
                    <a:pt x="537" y="19"/>
                  </a:cubicBezTo>
                  <a:cubicBezTo>
                    <a:pt x="625" y="43"/>
                    <a:pt x="699" y="89"/>
                    <a:pt x="749" y="168"/>
                  </a:cubicBezTo>
                  <a:cubicBezTo>
                    <a:pt x="774" y="208"/>
                    <a:pt x="790" y="252"/>
                    <a:pt x="800" y="299"/>
                  </a:cubicBezTo>
                  <a:cubicBezTo>
                    <a:pt x="805" y="330"/>
                    <a:pt x="811" y="360"/>
                    <a:pt x="809" y="391"/>
                  </a:cubicBezTo>
                  <a:cubicBezTo>
                    <a:pt x="807" y="420"/>
                    <a:pt x="801" y="448"/>
                    <a:pt x="783" y="471"/>
                  </a:cubicBezTo>
                  <a:cubicBezTo>
                    <a:pt x="770" y="488"/>
                    <a:pt x="754" y="496"/>
                    <a:pt x="733" y="496"/>
                  </a:cubicBezTo>
                  <a:cubicBezTo>
                    <a:pt x="712" y="496"/>
                    <a:pt x="692" y="494"/>
                    <a:pt x="673" y="486"/>
                  </a:cubicBezTo>
                  <a:cubicBezTo>
                    <a:pt x="637" y="472"/>
                    <a:pt x="620" y="450"/>
                    <a:pt x="624" y="413"/>
                  </a:cubicBezTo>
                  <a:cubicBezTo>
                    <a:pt x="626" y="389"/>
                    <a:pt x="621" y="367"/>
                    <a:pt x="618" y="344"/>
                  </a:cubicBezTo>
                  <a:cubicBezTo>
                    <a:pt x="612" y="305"/>
                    <a:pt x="598" y="268"/>
                    <a:pt x="577" y="235"/>
                  </a:cubicBezTo>
                  <a:cubicBezTo>
                    <a:pt x="540" y="179"/>
                    <a:pt x="488" y="145"/>
                    <a:pt x="423" y="130"/>
                  </a:cubicBezTo>
                  <a:cubicBezTo>
                    <a:pt x="379" y="120"/>
                    <a:pt x="334" y="115"/>
                    <a:pt x="289" y="115"/>
                  </a:cubicBezTo>
                  <a:cubicBezTo>
                    <a:pt x="228" y="116"/>
                    <a:pt x="173" y="133"/>
                    <a:pt x="121" y="163"/>
                  </a:cubicBezTo>
                  <a:cubicBezTo>
                    <a:pt x="85" y="184"/>
                    <a:pt x="54" y="211"/>
                    <a:pt x="25" y="241"/>
                  </a:cubicBezTo>
                  <a:cubicBezTo>
                    <a:pt x="18" y="248"/>
                    <a:pt x="11" y="254"/>
                    <a:pt x="4" y="261"/>
                  </a:cubicBezTo>
                  <a:cubicBezTo>
                    <a:pt x="2" y="260"/>
                    <a:pt x="1" y="260"/>
                    <a:pt x="0" y="2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1" name="Freeform 19"/>
            <p:cNvSpPr>
              <a:spLocks/>
            </p:cNvSpPr>
            <p:nvPr/>
          </p:nvSpPr>
          <p:spPr bwMode="auto">
            <a:xfrm>
              <a:off x="519113" y="2790825"/>
              <a:ext cx="695325" cy="446088"/>
            </a:xfrm>
            <a:custGeom>
              <a:avLst/>
              <a:gdLst>
                <a:gd name="T0" fmla="*/ 1 w 613"/>
                <a:gd name="T1" fmla="*/ 283 h 393"/>
                <a:gd name="T2" fmla="*/ 1 w 613"/>
                <a:gd name="T3" fmla="*/ 273 h 393"/>
                <a:gd name="T4" fmla="*/ 124 w 613"/>
                <a:gd name="T5" fmla="*/ 78 h 393"/>
                <a:gd name="T6" fmla="*/ 262 w 613"/>
                <a:gd name="T7" fmla="*/ 11 h 393"/>
                <a:gd name="T8" fmla="*/ 340 w 613"/>
                <a:gd name="T9" fmla="*/ 1 h 393"/>
                <a:gd name="T10" fmla="*/ 528 w 613"/>
                <a:gd name="T11" fmla="*/ 84 h 393"/>
                <a:gd name="T12" fmla="*/ 608 w 613"/>
                <a:gd name="T13" fmla="*/ 256 h 393"/>
                <a:gd name="T14" fmla="*/ 613 w 613"/>
                <a:gd name="T15" fmla="*/ 298 h 393"/>
                <a:gd name="T16" fmla="*/ 607 w 613"/>
                <a:gd name="T17" fmla="*/ 354 h 393"/>
                <a:gd name="T18" fmla="*/ 556 w 613"/>
                <a:gd name="T19" fmla="*/ 393 h 393"/>
                <a:gd name="T20" fmla="*/ 513 w 613"/>
                <a:gd name="T21" fmla="*/ 385 h 393"/>
                <a:gd name="T22" fmla="*/ 478 w 613"/>
                <a:gd name="T23" fmla="*/ 339 h 393"/>
                <a:gd name="T24" fmla="*/ 440 w 613"/>
                <a:gd name="T25" fmla="*/ 200 h 393"/>
                <a:gd name="T26" fmla="*/ 329 w 613"/>
                <a:gd name="T27" fmla="*/ 116 h 393"/>
                <a:gd name="T28" fmla="*/ 86 w 613"/>
                <a:gd name="T29" fmla="*/ 183 h 393"/>
                <a:gd name="T30" fmla="*/ 16 w 613"/>
                <a:gd name="T31" fmla="*/ 268 h 393"/>
                <a:gd name="T32" fmla="*/ 5 w 613"/>
                <a:gd name="T33" fmla="*/ 285 h 393"/>
                <a:gd name="T34" fmla="*/ 1 w 613"/>
                <a:gd name="T35" fmla="*/ 28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3" h="393">
                  <a:moveTo>
                    <a:pt x="1" y="283"/>
                  </a:moveTo>
                  <a:cubicBezTo>
                    <a:pt x="1" y="280"/>
                    <a:pt x="0" y="276"/>
                    <a:pt x="1" y="273"/>
                  </a:cubicBezTo>
                  <a:cubicBezTo>
                    <a:pt x="26" y="198"/>
                    <a:pt x="63" y="130"/>
                    <a:pt x="124" y="78"/>
                  </a:cubicBezTo>
                  <a:cubicBezTo>
                    <a:pt x="164" y="44"/>
                    <a:pt x="209" y="21"/>
                    <a:pt x="262" y="11"/>
                  </a:cubicBezTo>
                  <a:cubicBezTo>
                    <a:pt x="288" y="5"/>
                    <a:pt x="314" y="0"/>
                    <a:pt x="340" y="1"/>
                  </a:cubicBezTo>
                  <a:cubicBezTo>
                    <a:pt x="414" y="2"/>
                    <a:pt x="478" y="28"/>
                    <a:pt x="528" y="84"/>
                  </a:cubicBezTo>
                  <a:cubicBezTo>
                    <a:pt x="572" y="133"/>
                    <a:pt x="597" y="191"/>
                    <a:pt x="608" y="256"/>
                  </a:cubicBezTo>
                  <a:cubicBezTo>
                    <a:pt x="610" y="270"/>
                    <a:pt x="613" y="284"/>
                    <a:pt x="613" y="298"/>
                  </a:cubicBezTo>
                  <a:cubicBezTo>
                    <a:pt x="613" y="317"/>
                    <a:pt x="611" y="336"/>
                    <a:pt x="607" y="354"/>
                  </a:cubicBezTo>
                  <a:cubicBezTo>
                    <a:pt x="601" y="378"/>
                    <a:pt x="587" y="392"/>
                    <a:pt x="556" y="393"/>
                  </a:cubicBezTo>
                  <a:cubicBezTo>
                    <a:pt x="542" y="393"/>
                    <a:pt x="527" y="389"/>
                    <a:pt x="513" y="385"/>
                  </a:cubicBezTo>
                  <a:cubicBezTo>
                    <a:pt x="491" y="379"/>
                    <a:pt x="481" y="361"/>
                    <a:pt x="478" y="339"/>
                  </a:cubicBezTo>
                  <a:cubicBezTo>
                    <a:pt x="472" y="291"/>
                    <a:pt x="463" y="244"/>
                    <a:pt x="440" y="200"/>
                  </a:cubicBezTo>
                  <a:cubicBezTo>
                    <a:pt x="415" y="155"/>
                    <a:pt x="381" y="124"/>
                    <a:pt x="329" y="116"/>
                  </a:cubicBezTo>
                  <a:cubicBezTo>
                    <a:pt x="238" y="103"/>
                    <a:pt x="156" y="122"/>
                    <a:pt x="86" y="183"/>
                  </a:cubicBezTo>
                  <a:cubicBezTo>
                    <a:pt x="58" y="207"/>
                    <a:pt x="36" y="236"/>
                    <a:pt x="16" y="268"/>
                  </a:cubicBezTo>
                  <a:cubicBezTo>
                    <a:pt x="13" y="274"/>
                    <a:pt x="9" y="279"/>
                    <a:pt x="5" y="285"/>
                  </a:cubicBezTo>
                  <a:cubicBezTo>
                    <a:pt x="4" y="284"/>
                    <a:pt x="2" y="284"/>
                    <a:pt x="1" y="2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2" name="Freeform 25"/>
            <p:cNvSpPr>
              <a:spLocks/>
            </p:cNvSpPr>
            <p:nvPr/>
          </p:nvSpPr>
          <p:spPr bwMode="auto">
            <a:xfrm>
              <a:off x="519113" y="3005138"/>
              <a:ext cx="468313" cy="304800"/>
            </a:xfrm>
            <a:custGeom>
              <a:avLst/>
              <a:gdLst>
                <a:gd name="T0" fmla="*/ 0 w 413"/>
                <a:gd name="T1" fmla="*/ 178 h 268"/>
                <a:gd name="T2" fmla="*/ 16 w 413"/>
                <a:gd name="T3" fmla="*/ 136 h 268"/>
                <a:gd name="T4" fmla="*/ 158 w 413"/>
                <a:gd name="T5" fmla="*/ 15 h 268"/>
                <a:gd name="T6" fmla="*/ 301 w 413"/>
                <a:gd name="T7" fmla="*/ 22 h 268"/>
                <a:gd name="T8" fmla="*/ 379 w 413"/>
                <a:gd name="T9" fmla="*/ 97 h 268"/>
                <a:gd name="T10" fmla="*/ 412 w 413"/>
                <a:gd name="T11" fmla="*/ 221 h 268"/>
                <a:gd name="T12" fmla="*/ 378 w 413"/>
                <a:gd name="T13" fmla="*/ 267 h 268"/>
                <a:gd name="T14" fmla="*/ 319 w 413"/>
                <a:gd name="T15" fmla="*/ 228 h 268"/>
                <a:gd name="T16" fmla="*/ 306 w 413"/>
                <a:gd name="T17" fmla="*/ 164 h 268"/>
                <a:gd name="T18" fmla="*/ 248 w 413"/>
                <a:gd name="T19" fmla="*/ 91 h 268"/>
                <a:gd name="T20" fmla="*/ 209 w 413"/>
                <a:gd name="T21" fmla="*/ 80 h 268"/>
                <a:gd name="T22" fmla="*/ 109 w 413"/>
                <a:gd name="T23" fmla="*/ 93 h 268"/>
                <a:gd name="T24" fmla="*/ 17 w 413"/>
                <a:gd name="T25" fmla="*/ 166 h 268"/>
                <a:gd name="T26" fmla="*/ 6 w 413"/>
                <a:gd name="T27" fmla="*/ 181 h 268"/>
                <a:gd name="T28" fmla="*/ 0 w 413"/>
                <a:gd name="T29" fmla="*/ 17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3" h="268">
                  <a:moveTo>
                    <a:pt x="0" y="178"/>
                  </a:moveTo>
                  <a:cubicBezTo>
                    <a:pt x="5" y="164"/>
                    <a:pt x="9" y="150"/>
                    <a:pt x="16" y="136"/>
                  </a:cubicBezTo>
                  <a:cubicBezTo>
                    <a:pt x="45" y="75"/>
                    <a:pt x="90" y="31"/>
                    <a:pt x="158" y="15"/>
                  </a:cubicBezTo>
                  <a:cubicBezTo>
                    <a:pt x="206" y="3"/>
                    <a:pt x="254" y="0"/>
                    <a:pt x="301" y="22"/>
                  </a:cubicBezTo>
                  <a:cubicBezTo>
                    <a:pt x="335" y="39"/>
                    <a:pt x="360" y="65"/>
                    <a:pt x="379" y="97"/>
                  </a:cubicBezTo>
                  <a:cubicBezTo>
                    <a:pt x="400" y="136"/>
                    <a:pt x="413" y="176"/>
                    <a:pt x="412" y="221"/>
                  </a:cubicBezTo>
                  <a:cubicBezTo>
                    <a:pt x="411" y="247"/>
                    <a:pt x="398" y="266"/>
                    <a:pt x="378" y="267"/>
                  </a:cubicBezTo>
                  <a:cubicBezTo>
                    <a:pt x="354" y="268"/>
                    <a:pt x="324" y="259"/>
                    <a:pt x="319" y="228"/>
                  </a:cubicBezTo>
                  <a:cubicBezTo>
                    <a:pt x="316" y="207"/>
                    <a:pt x="312" y="185"/>
                    <a:pt x="306" y="164"/>
                  </a:cubicBezTo>
                  <a:cubicBezTo>
                    <a:pt x="296" y="133"/>
                    <a:pt x="279" y="106"/>
                    <a:pt x="248" y="91"/>
                  </a:cubicBezTo>
                  <a:cubicBezTo>
                    <a:pt x="236" y="86"/>
                    <a:pt x="222" y="81"/>
                    <a:pt x="209" y="80"/>
                  </a:cubicBezTo>
                  <a:cubicBezTo>
                    <a:pt x="175" y="78"/>
                    <a:pt x="142" y="80"/>
                    <a:pt x="109" y="93"/>
                  </a:cubicBezTo>
                  <a:cubicBezTo>
                    <a:pt x="70" y="107"/>
                    <a:pt x="40" y="132"/>
                    <a:pt x="17" y="166"/>
                  </a:cubicBezTo>
                  <a:cubicBezTo>
                    <a:pt x="14" y="171"/>
                    <a:pt x="10" y="176"/>
                    <a:pt x="6" y="181"/>
                  </a:cubicBezTo>
                  <a:cubicBezTo>
                    <a:pt x="4" y="180"/>
                    <a:pt x="2" y="179"/>
                    <a:pt x="0" y="1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53" name="Circle"/>
          <p:cNvSpPr/>
          <p:nvPr/>
        </p:nvSpPr>
        <p:spPr>
          <a:xfrm>
            <a:off x="4187495" y="2403371"/>
            <a:ext cx="1305424" cy="1305424"/>
          </a:xfrm>
          <a:prstGeom prst="ellipse">
            <a:avLst/>
          </a:prstGeom>
          <a:solidFill>
            <a:srgbClr val="000000">
              <a:alpha val="58000"/>
            </a:srgbClr>
          </a:solidFill>
          <a:ln w="12700">
            <a:solidFill>
              <a:srgbClr val="FFFFFF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7724" tIns="67724" rIns="67724" bIns="67724" anchor="ctr"/>
          <a:lstStyle/>
          <a:p>
            <a:pPr defTabSz="778855"/>
            <a:endParaRPr sz="360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Helvetica"/>
              <a:sym typeface="Arial" panose="020B0604020202020204" pitchFamily="34" charset="0"/>
            </a:endParaRPr>
          </a:p>
        </p:txBody>
      </p:sp>
      <p:grpSp>
        <p:nvGrpSpPr>
          <p:cNvPr id="154" name="组合 153"/>
          <p:cNvGrpSpPr/>
          <p:nvPr/>
        </p:nvGrpSpPr>
        <p:grpSpPr>
          <a:xfrm>
            <a:off x="4489432" y="2721882"/>
            <a:ext cx="824443" cy="504022"/>
            <a:chOff x="1241425" y="1395413"/>
            <a:chExt cx="6657975" cy="4070350"/>
          </a:xfrm>
          <a:solidFill>
            <a:sysClr val="window" lastClr="FFFFFF"/>
          </a:solidFill>
        </p:grpSpPr>
        <p:sp>
          <p:nvSpPr>
            <p:cNvPr id="155" name="Freeform 5"/>
            <p:cNvSpPr>
              <a:spLocks/>
            </p:cNvSpPr>
            <p:nvPr/>
          </p:nvSpPr>
          <p:spPr bwMode="auto">
            <a:xfrm>
              <a:off x="4010025" y="1395413"/>
              <a:ext cx="3889375" cy="1293813"/>
            </a:xfrm>
            <a:custGeom>
              <a:avLst/>
              <a:gdLst>
                <a:gd name="T0" fmla="*/ 318 w 1035"/>
                <a:gd name="T1" fmla="*/ 78 h 344"/>
                <a:gd name="T2" fmla="*/ 607 w 1035"/>
                <a:gd name="T3" fmla="*/ 7 h 344"/>
                <a:gd name="T4" fmla="*/ 1035 w 1035"/>
                <a:gd name="T5" fmla="*/ 132 h 344"/>
                <a:gd name="T6" fmla="*/ 1035 w 1035"/>
                <a:gd name="T7" fmla="*/ 134 h 344"/>
                <a:gd name="T8" fmla="*/ 844 w 1035"/>
                <a:gd name="T9" fmla="*/ 256 h 344"/>
                <a:gd name="T10" fmla="*/ 808 w 1035"/>
                <a:gd name="T11" fmla="*/ 276 h 344"/>
                <a:gd name="T12" fmla="*/ 594 w 1035"/>
                <a:gd name="T13" fmla="*/ 168 h 344"/>
                <a:gd name="T14" fmla="*/ 259 w 1035"/>
                <a:gd name="T15" fmla="*/ 171 h 344"/>
                <a:gd name="T16" fmla="*/ 62 w 1035"/>
                <a:gd name="T17" fmla="*/ 286 h 344"/>
                <a:gd name="T18" fmla="*/ 0 w 1035"/>
                <a:gd name="T19" fmla="*/ 344 h 344"/>
                <a:gd name="T20" fmla="*/ 318 w 1035"/>
                <a:gd name="T21" fmla="*/ 78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5" h="344">
                  <a:moveTo>
                    <a:pt x="318" y="78"/>
                  </a:moveTo>
                  <a:cubicBezTo>
                    <a:pt x="408" y="36"/>
                    <a:pt x="507" y="10"/>
                    <a:pt x="607" y="7"/>
                  </a:cubicBezTo>
                  <a:cubicBezTo>
                    <a:pt x="758" y="0"/>
                    <a:pt x="911" y="45"/>
                    <a:pt x="1035" y="132"/>
                  </a:cubicBezTo>
                  <a:cubicBezTo>
                    <a:pt x="1035" y="134"/>
                    <a:pt x="1035" y="134"/>
                    <a:pt x="1035" y="134"/>
                  </a:cubicBezTo>
                  <a:cubicBezTo>
                    <a:pt x="970" y="172"/>
                    <a:pt x="908" y="216"/>
                    <a:pt x="844" y="256"/>
                  </a:cubicBezTo>
                  <a:cubicBezTo>
                    <a:pt x="832" y="262"/>
                    <a:pt x="821" y="274"/>
                    <a:pt x="808" y="276"/>
                  </a:cubicBezTo>
                  <a:cubicBezTo>
                    <a:pt x="743" y="229"/>
                    <a:pt x="671" y="190"/>
                    <a:pt x="594" y="168"/>
                  </a:cubicBezTo>
                  <a:cubicBezTo>
                    <a:pt x="486" y="134"/>
                    <a:pt x="366" y="131"/>
                    <a:pt x="259" y="171"/>
                  </a:cubicBezTo>
                  <a:cubicBezTo>
                    <a:pt x="186" y="195"/>
                    <a:pt x="120" y="237"/>
                    <a:pt x="62" y="286"/>
                  </a:cubicBezTo>
                  <a:cubicBezTo>
                    <a:pt x="40" y="304"/>
                    <a:pt x="22" y="326"/>
                    <a:pt x="0" y="344"/>
                  </a:cubicBezTo>
                  <a:cubicBezTo>
                    <a:pt x="83" y="232"/>
                    <a:pt x="191" y="138"/>
                    <a:pt x="318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6" name="Freeform 6"/>
            <p:cNvSpPr>
              <a:spLocks/>
            </p:cNvSpPr>
            <p:nvPr/>
          </p:nvSpPr>
          <p:spPr bwMode="auto">
            <a:xfrm>
              <a:off x="4017963" y="2062163"/>
              <a:ext cx="2771775" cy="860425"/>
            </a:xfrm>
            <a:custGeom>
              <a:avLst/>
              <a:gdLst>
                <a:gd name="T0" fmla="*/ 329 w 738"/>
                <a:gd name="T1" fmla="*/ 23 h 229"/>
                <a:gd name="T2" fmla="*/ 675 w 738"/>
                <a:gd name="T3" fmla="*/ 87 h 229"/>
                <a:gd name="T4" fmla="*/ 738 w 738"/>
                <a:gd name="T5" fmla="*/ 127 h 229"/>
                <a:gd name="T6" fmla="*/ 713 w 738"/>
                <a:gd name="T7" fmla="*/ 146 h 229"/>
                <a:gd name="T8" fmla="*/ 593 w 738"/>
                <a:gd name="T9" fmla="*/ 229 h 229"/>
                <a:gd name="T10" fmla="*/ 559 w 738"/>
                <a:gd name="T11" fmla="*/ 204 h 229"/>
                <a:gd name="T12" fmla="*/ 265 w 738"/>
                <a:gd name="T13" fmla="*/ 105 h 229"/>
                <a:gd name="T14" fmla="*/ 35 w 738"/>
                <a:gd name="T15" fmla="*/ 187 h 229"/>
                <a:gd name="T16" fmla="*/ 0 w 738"/>
                <a:gd name="T17" fmla="*/ 213 h 229"/>
                <a:gd name="T18" fmla="*/ 39 w 738"/>
                <a:gd name="T19" fmla="*/ 176 h 229"/>
                <a:gd name="T20" fmla="*/ 329 w 738"/>
                <a:gd name="T21" fmla="*/ 23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8" h="229">
                  <a:moveTo>
                    <a:pt x="329" y="23"/>
                  </a:moveTo>
                  <a:cubicBezTo>
                    <a:pt x="447" y="0"/>
                    <a:pt x="572" y="25"/>
                    <a:pt x="675" y="87"/>
                  </a:cubicBezTo>
                  <a:cubicBezTo>
                    <a:pt x="697" y="98"/>
                    <a:pt x="718" y="113"/>
                    <a:pt x="738" y="127"/>
                  </a:cubicBezTo>
                  <a:cubicBezTo>
                    <a:pt x="731" y="135"/>
                    <a:pt x="722" y="140"/>
                    <a:pt x="713" y="146"/>
                  </a:cubicBezTo>
                  <a:cubicBezTo>
                    <a:pt x="672" y="173"/>
                    <a:pt x="632" y="200"/>
                    <a:pt x="593" y="229"/>
                  </a:cubicBezTo>
                  <a:cubicBezTo>
                    <a:pt x="580" y="223"/>
                    <a:pt x="571" y="212"/>
                    <a:pt x="559" y="204"/>
                  </a:cubicBezTo>
                  <a:cubicBezTo>
                    <a:pt x="474" y="143"/>
                    <a:pt x="371" y="104"/>
                    <a:pt x="265" y="105"/>
                  </a:cubicBezTo>
                  <a:cubicBezTo>
                    <a:pt x="182" y="107"/>
                    <a:pt x="101" y="138"/>
                    <a:pt x="35" y="187"/>
                  </a:cubicBezTo>
                  <a:cubicBezTo>
                    <a:pt x="23" y="196"/>
                    <a:pt x="13" y="206"/>
                    <a:pt x="0" y="213"/>
                  </a:cubicBezTo>
                  <a:cubicBezTo>
                    <a:pt x="10" y="198"/>
                    <a:pt x="26" y="188"/>
                    <a:pt x="39" y="176"/>
                  </a:cubicBezTo>
                  <a:cubicBezTo>
                    <a:pt x="120" y="102"/>
                    <a:pt x="220" y="43"/>
                    <a:pt x="32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7" name="Freeform 7"/>
            <p:cNvSpPr>
              <a:spLocks/>
            </p:cNvSpPr>
            <p:nvPr/>
          </p:nvSpPr>
          <p:spPr bwMode="auto">
            <a:xfrm>
              <a:off x="3902075" y="2647951"/>
              <a:ext cx="2125663" cy="636588"/>
            </a:xfrm>
            <a:custGeom>
              <a:avLst/>
              <a:gdLst>
                <a:gd name="T0" fmla="*/ 185 w 566"/>
                <a:gd name="T1" fmla="*/ 24 h 169"/>
                <a:gd name="T2" fmla="*/ 300 w 566"/>
                <a:gd name="T3" fmla="*/ 3 h 169"/>
                <a:gd name="T4" fmla="*/ 471 w 566"/>
                <a:gd name="T5" fmla="*/ 43 h 169"/>
                <a:gd name="T6" fmla="*/ 562 w 566"/>
                <a:gd name="T7" fmla="*/ 100 h 169"/>
                <a:gd name="T8" fmla="*/ 553 w 566"/>
                <a:gd name="T9" fmla="*/ 111 h 169"/>
                <a:gd name="T10" fmla="*/ 464 w 566"/>
                <a:gd name="T11" fmla="*/ 169 h 169"/>
                <a:gd name="T12" fmla="*/ 301 w 566"/>
                <a:gd name="T13" fmla="*/ 80 h 169"/>
                <a:gd name="T14" fmla="*/ 143 w 566"/>
                <a:gd name="T15" fmla="*/ 73 h 169"/>
                <a:gd name="T16" fmla="*/ 50 w 566"/>
                <a:gd name="T17" fmla="*/ 108 h 169"/>
                <a:gd name="T18" fmla="*/ 0 w 566"/>
                <a:gd name="T19" fmla="*/ 138 h 169"/>
                <a:gd name="T20" fmla="*/ 32 w 566"/>
                <a:gd name="T21" fmla="*/ 111 h 169"/>
                <a:gd name="T22" fmla="*/ 185 w 566"/>
                <a:gd name="T23" fmla="*/ 2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6" h="169">
                  <a:moveTo>
                    <a:pt x="185" y="24"/>
                  </a:moveTo>
                  <a:cubicBezTo>
                    <a:pt x="222" y="12"/>
                    <a:pt x="261" y="2"/>
                    <a:pt x="300" y="3"/>
                  </a:cubicBezTo>
                  <a:cubicBezTo>
                    <a:pt x="359" y="0"/>
                    <a:pt x="418" y="16"/>
                    <a:pt x="471" y="43"/>
                  </a:cubicBezTo>
                  <a:cubicBezTo>
                    <a:pt x="504" y="58"/>
                    <a:pt x="533" y="80"/>
                    <a:pt x="562" y="100"/>
                  </a:cubicBezTo>
                  <a:cubicBezTo>
                    <a:pt x="566" y="106"/>
                    <a:pt x="556" y="108"/>
                    <a:pt x="553" y="111"/>
                  </a:cubicBezTo>
                  <a:cubicBezTo>
                    <a:pt x="521" y="127"/>
                    <a:pt x="495" y="152"/>
                    <a:pt x="464" y="169"/>
                  </a:cubicBezTo>
                  <a:cubicBezTo>
                    <a:pt x="417" y="129"/>
                    <a:pt x="361" y="96"/>
                    <a:pt x="301" y="80"/>
                  </a:cubicBezTo>
                  <a:cubicBezTo>
                    <a:pt x="250" y="65"/>
                    <a:pt x="195" y="63"/>
                    <a:pt x="143" y="73"/>
                  </a:cubicBezTo>
                  <a:cubicBezTo>
                    <a:pt x="111" y="80"/>
                    <a:pt x="80" y="94"/>
                    <a:pt x="50" y="108"/>
                  </a:cubicBezTo>
                  <a:cubicBezTo>
                    <a:pt x="33" y="116"/>
                    <a:pt x="18" y="129"/>
                    <a:pt x="0" y="138"/>
                  </a:cubicBezTo>
                  <a:cubicBezTo>
                    <a:pt x="10" y="127"/>
                    <a:pt x="22" y="120"/>
                    <a:pt x="32" y="111"/>
                  </a:cubicBezTo>
                  <a:cubicBezTo>
                    <a:pt x="80" y="76"/>
                    <a:pt x="130" y="44"/>
                    <a:pt x="18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8" name="Freeform 8"/>
            <p:cNvSpPr>
              <a:spLocks/>
            </p:cNvSpPr>
            <p:nvPr/>
          </p:nvSpPr>
          <p:spPr bwMode="auto">
            <a:xfrm>
              <a:off x="3435350" y="4141788"/>
              <a:ext cx="30163" cy="203200"/>
            </a:xfrm>
            <a:custGeom>
              <a:avLst/>
              <a:gdLst>
                <a:gd name="T0" fmla="*/ 1 w 8"/>
                <a:gd name="T1" fmla="*/ 0 h 54"/>
                <a:gd name="T2" fmla="*/ 2 w 8"/>
                <a:gd name="T3" fmla="*/ 3 h 54"/>
                <a:gd name="T4" fmla="*/ 8 w 8"/>
                <a:gd name="T5" fmla="*/ 39 h 54"/>
                <a:gd name="T6" fmla="*/ 2 w 8"/>
                <a:gd name="T7" fmla="*/ 54 h 54"/>
                <a:gd name="T8" fmla="*/ 1 w 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4">
                  <a:moveTo>
                    <a:pt x="1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4" y="15"/>
                    <a:pt x="0" y="28"/>
                    <a:pt x="8" y="39"/>
                  </a:cubicBezTo>
                  <a:cubicBezTo>
                    <a:pt x="6" y="44"/>
                    <a:pt x="4" y="49"/>
                    <a:pt x="2" y="54"/>
                  </a:cubicBezTo>
                  <a:cubicBezTo>
                    <a:pt x="1" y="36"/>
                    <a:pt x="2" y="18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9" name="Freeform 9"/>
            <p:cNvSpPr>
              <a:spLocks/>
            </p:cNvSpPr>
            <p:nvPr/>
          </p:nvSpPr>
          <p:spPr bwMode="auto">
            <a:xfrm>
              <a:off x="3394075" y="4540251"/>
              <a:ext cx="30163" cy="60325"/>
            </a:xfrm>
            <a:custGeom>
              <a:avLst/>
              <a:gdLst>
                <a:gd name="T0" fmla="*/ 1 w 8"/>
                <a:gd name="T1" fmla="*/ 16 h 16"/>
                <a:gd name="T2" fmla="*/ 7 w 8"/>
                <a:gd name="T3" fmla="*/ 0 h 16"/>
                <a:gd name="T4" fmla="*/ 7 w 8"/>
                <a:gd name="T5" fmla="*/ 14 h 16"/>
                <a:gd name="T6" fmla="*/ 1 w 8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0" y="10"/>
                    <a:pt x="1" y="3"/>
                    <a:pt x="7" y="0"/>
                  </a:cubicBezTo>
                  <a:cubicBezTo>
                    <a:pt x="8" y="4"/>
                    <a:pt x="8" y="9"/>
                    <a:pt x="7" y="14"/>
                  </a:cubicBezTo>
                  <a:cubicBezTo>
                    <a:pt x="5" y="15"/>
                    <a:pt x="2" y="16"/>
                    <a:pt x="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0" name="Freeform 10"/>
            <p:cNvSpPr>
              <a:spLocks/>
            </p:cNvSpPr>
            <p:nvPr/>
          </p:nvSpPr>
          <p:spPr bwMode="auto">
            <a:xfrm>
              <a:off x="1241425" y="2757488"/>
              <a:ext cx="4195763" cy="2708275"/>
            </a:xfrm>
            <a:custGeom>
              <a:avLst/>
              <a:gdLst>
                <a:gd name="T0" fmla="*/ 180 w 1117"/>
                <a:gd name="T1" fmla="*/ 2 h 720"/>
                <a:gd name="T2" fmla="*/ 268 w 1117"/>
                <a:gd name="T3" fmla="*/ 1 h 720"/>
                <a:gd name="T4" fmla="*/ 624 w 1117"/>
                <a:gd name="T5" fmla="*/ 2 h 720"/>
                <a:gd name="T6" fmla="*/ 599 w 1117"/>
                <a:gd name="T7" fmla="*/ 145 h 720"/>
                <a:gd name="T8" fmla="*/ 285 w 1117"/>
                <a:gd name="T9" fmla="*/ 146 h 720"/>
                <a:gd name="T10" fmla="*/ 239 w 1117"/>
                <a:gd name="T11" fmla="*/ 273 h 720"/>
                <a:gd name="T12" fmla="*/ 290 w 1117"/>
                <a:gd name="T13" fmla="*/ 243 h 720"/>
                <a:gd name="T14" fmla="*/ 412 w 1117"/>
                <a:gd name="T15" fmla="*/ 225 h 720"/>
                <a:gd name="T16" fmla="*/ 545 w 1117"/>
                <a:gd name="T17" fmla="*/ 280 h 720"/>
                <a:gd name="T18" fmla="*/ 585 w 1117"/>
                <a:gd name="T19" fmla="*/ 368 h 720"/>
                <a:gd name="T20" fmla="*/ 586 w 1117"/>
                <a:gd name="T21" fmla="*/ 422 h 720"/>
                <a:gd name="T22" fmla="*/ 592 w 1117"/>
                <a:gd name="T23" fmla="*/ 407 h 720"/>
                <a:gd name="T24" fmla="*/ 697 w 1117"/>
                <a:gd name="T25" fmla="*/ 226 h 720"/>
                <a:gd name="T26" fmla="*/ 912 w 1117"/>
                <a:gd name="T27" fmla="*/ 147 h 720"/>
                <a:gd name="T28" fmla="*/ 1059 w 1117"/>
                <a:gd name="T29" fmla="*/ 198 h 720"/>
                <a:gd name="T30" fmla="*/ 1116 w 1117"/>
                <a:gd name="T31" fmla="*/ 348 h 720"/>
                <a:gd name="T32" fmla="*/ 958 w 1117"/>
                <a:gd name="T33" fmla="*/ 348 h 720"/>
                <a:gd name="T34" fmla="*/ 913 w 1117"/>
                <a:gd name="T35" fmla="*/ 284 h 720"/>
                <a:gd name="T36" fmla="*/ 813 w 1117"/>
                <a:gd name="T37" fmla="*/ 306 h 720"/>
                <a:gd name="T38" fmla="*/ 767 w 1117"/>
                <a:gd name="T39" fmla="*/ 372 h 720"/>
                <a:gd name="T40" fmla="*/ 748 w 1117"/>
                <a:gd name="T41" fmla="*/ 485 h 720"/>
                <a:gd name="T42" fmla="*/ 787 w 1117"/>
                <a:gd name="T43" fmla="*/ 562 h 720"/>
                <a:gd name="T44" fmla="*/ 881 w 1117"/>
                <a:gd name="T45" fmla="*/ 575 h 720"/>
                <a:gd name="T46" fmla="*/ 945 w 1117"/>
                <a:gd name="T47" fmla="*/ 518 h 720"/>
                <a:gd name="T48" fmla="*/ 873 w 1117"/>
                <a:gd name="T49" fmla="*/ 518 h 720"/>
                <a:gd name="T50" fmla="*/ 891 w 1117"/>
                <a:gd name="T51" fmla="*/ 412 h 720"/>
                <a:gd name="T52" fmla="*/ 912 w 1117"/>
                <a:gd name="T53" fmla="*/ 403 h 720"/>
                <a:gd name="T54" fmla="*/ 1113 w 1117"/>
                <a:gd name="T55" fmla="*/ 404 h 720"/>
                <a:gd name="T56" fmla="*/ 1086 w 1117"/>
                <a:gd name="T57" fmla="*/ 555 h 720"/>
                <a:gd name="T58" fmla="*/ 1062 w 1117"/>
                <a:gd name="T59" fmla="*/ 700 h 720"/>
                <a:gd name="T60" fmla="*/ 957 w 1117"/>
                <a:gd name="T61" fmla="*/ 700 h 720"/>
                <a:gd name="T62" fmla="*/ 960 w 1117"/>
                <a:gd name="T63" fmla="*/ 648 h 720"/>
                <a:gd name="T64" fmla="*/ 916 w 1117"/>
                <a:gd name="T65" fmla="*/ 681 h 720"/>
                <a:gd name="T66" fmla="*/ 796 w 1117"/>
                <a:gd name="T67" fmla="*/ 713 h 720"/>
                <a:gd name="T68" fmla="*/ 641 w 1117"/>
                <a:gd name="T69" fmla="*/ 656 h 720"/>
                <a:gd name="T70" fmla="*/ 580 w 1117"/>
                <a:gd name="T71" fmla="*/ 488 h 720"/>
                <a:gd name="T72" fmla="*/ 580 w 1117"/>
                <a:gd name="T73" fmla="*/ 474 h 720"/>
                <a:gd name="T74" fmla="*/ 574 w 1117"/>
                <a:gd name="T75" fmla="*/ 490 h 720"/>
                <a:gd name="T76" fmla="*/ 521 w 1117"/>
                <a:gd name="T77" fmla="*/ 594 h 720"/>
                <a:gd name="T78" fmla="*/ 377 w 1117"/>
                <a:gd name="T79" fmla="*/ 693 h 720"/>
                <a:gd name="T80" fmla="*/ 143 w 1117"/>
                <a:gd name="T81" fmla="*/ 702 h 720"/>
                <a:gd name="T82" fmla="*/ 28 w 1117"/>
                <a:gd name="T83" fmla="*/ 629 h 720"/>
                <a:gd name="T84" fmla="*/ 0 w 1117"/>
                <a:gd name="T85" fmla="*/ 558 h 720"/>
                <a:gd name="T86" fmla="*/ 0 w 1117"/>
                <a:gd name="T87" fmla="*/ 487 h 720"/>
                <a:gd name="T88" fmla="*/ 172 w 1117"/>
                <a:gd name="T89" fmla="*/ 486 h 720"/>
                <a:gd name="T90" fmla="*/ 180 w 1117"/>
                <a:gd name="T91" fmla="*/ 529 h 720"/>
                <a:gd name="T92" fmla="*/ 235 w 1117"/>
                <a:gd name="T93" fmla="*/ 570 h 720"/>
                <a:gd name="T94" fmla="*/ 384 w 1117"/>
                <a:gd name="T95" fmla="*/ 521 h 720"/>
                <a:gd name="T96" fmla="*/ 406 w 1117"/>
                <a:gd name="T97" fmla="*/ 395 h 720"/>
                <a:gd name="T98" fmla="*/ 328 w 1117"/>
                <a:gd name="T99" fmla="*/ 345 h 720"/>
                <a:gd name="T100" fmla="*/ 225 w 1117"/>
                <a:gd name="T101" fmla="*/ 370 h 720"/>
                <a:gd name="T102" fmla="*/ 195 w 1117"/>
                <a:gd name="T103" fmla="*/ 397 h 720"/>
                <a:gd name="T104" fmla="*/ 164 w 1117"/>
                <a:gd name="T105" fmla="*/ 398 h 720"/>
                <a:gd name="T106" fmla="*/ 43 w 1117"/>
                <a:gd name="T107" fmla="*/ 398 h 720"/>
                <a:gd name="T108" fmla="*/ 67 w 1117"/>
                <a:gd name="T109" fmla="*/ 324 h 720"/>
                <a:gd name="T110" fmla="*/ 180 w 1117"/>
                <a:gd name="T111" fmla="*/ 2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17" h="720">
                  <a:moveTo>
                    <a:pt x="180" y="2"/>
                  </a:moveTo>
                  <a:cubicBezTo>
                    <a:pt x="210" y="0"/>
                    <a:pt x="239" y="1"/>
                    <a:pt x="268" y="1"/>
                  </a:cubicBezTo>
                  <a:cubicBezTo>
                    <a:pt x="387" y="1"/>
                    <a:pt x="505" y="0"/>
                    <a:pt x="624" y="2"/>
                  </a:cubicBezTo>
                  <a:cubicBezTo>
                    <a:pt x="615" y="49"/>
                    <a:pt x="608" y="97"/>
                    <a:pt x="599" y="145"/>
                  </a:cubicBezTo>
                  <a:cubicBezTo>
                    <a:pt x="494" y="147"/>
                    <a:pt x="390" y="144"/>
                    <a:pt x="285" y="146"/>
                  </a:cubicBezTo>
                  <a:cubicBezTo>
                    <a:pt x="272" y="189"/>
                    <a:pt x="251" y="230"/>
                    <a:pt x="239" y="273"/>
                  </a:cubicBezTo>
                  <a:cubicBezTo>
                    <a:pt x="256" y="263"/>
                    <a:pt x="272" y="250"/>
                    <a:pt x="290" y="243"/>
                  </a:cubicBezTo>
                  <a:cubicBezTo>
                    <a:pt x="328" y="226"/>
                    <a:pt x="371" y="222"/>
                    <a:pt x="412" y="225"/>
                  </a:cubicBezTo>
                  <a:cubicBezTo>
                    <a:pt x="460" y="229"/>
                    <a:pt x="511" y="244"/>
                    <a:pt x="545" y="280"/>
                  </a:cubicBezTo>
                  <a:cubicBezTo>
                    <a:pt x="568" y="304"/>
                    <a:pt x="579" y="336"/>
                    <a:pt x="585" y="368"/>
                  </a:cubicBezTo>
                  <a:cubicBezTo>
                    <a:pt x="586" y="386"/>
                    <a:pt x="585" y="404"/>
                    <a:pt x="586" y="422"/>
                  </a:cubicBezTo>
                  <a:cubicBezTo>
                    <a:pt x="588" y="417"/>
                    <a:pt x="590" y="412"/>
                    <a:pt x="592" y="407"/>
                  </a:cubicBezTo>
                  <a:cubicBezTo>
                    <a:pt x="608" y="338"/>
                    <a:pt x="643" y="273"/>
                    <a:pt x="697" y="226"/>
                  </a:cubicBezTo>
                  <a:cubicBezTo>
                    <a:pt x="756" y="175"/>
                    <a:pt x="834" y="144"/>
                    <a:pt x="912" y="147"/>
                  </a:cubicBezTo>
                  <a:cubicBezTo>
                    <a:pt x="964" y="148"/>
                    <a:pt x="1020" y="161"/>
                    <a:pt x="1059" y="198"/>
                  </a:cubicBezTo>
                  <a:cubicBezTo>
                    <a:pt x="1100" y="236"/>
                    <a:pt x="1117" y="294"/>
                    <a:pt x="1116" y="348"/>
                  </a:cubicBezTo>
                  <a:cubicBezTo>
                    <a:pt x="1063" y="348"/>
                    <a:pt x="1010" y="348"/>
                    <a:pt x="958" y="348"/>
                  </a:cubicBezTo>
                  <a:cubicBezTo>
                    <a:pt x="957" y="320"/>
                    <a:pt x="941" y="293"/>
                    <a:pt x="913" y="284"/>
                  </a:cubicBezTo>
                  <a:cubicBezTo>
                    <a:pt x="879" y="276"/>
                    <a:pt x="841" y="284"/>
                    <a:pt x="813" y="306"/>
                  </a:cubicBezTo>
                  <a:cubicBezTo>
                    <a:pt x="791" y="323"/>
                    <a:pt x="777" y="347"/>
                    <a:pt x="767" y="372"/>
                  </a:cubicBezTo>
                  <a:cubicBezTo>
                    <a:pt x="755" y="409"/>
                    <a:pt x="746" y="447"/>
                    <a:pt x="748" y="485"/>
                  </a:cubicBezTo>
                  <a:cubicBezTo>
                    <a:pt x="749" y="515"/>
                    <a:pt x="762" y="545"/>
                    <a:pt x="787" y="562"/>
                  </a:cubicBezTo>
                  <a:cubicBezTo>
                    <a:pt x="814" y="581"/>
                    <a:pt x="849" y="582"/>
                    <a:pt x="881" y="575"/>
                  </a:cubicBezTo>
                  <a:cubicBezTo>
                    <a:pt x="909" y="567"/>
                    <a:pt x="936" y="547"/>
                    <a:pt x="945" y="518"/>
                  </a:cubicBezTo>
                  <a:cubicBezTo>
                    <a:pt x="921" y="518"/>
                    <a:pt x="897" y="519"/>
                    <a:pt x="873" y="518"/>
                  </a:cubicBezTo>
                  <a:cubicBezTo>
                    <a:pt x="879" y="482"/>
                    <a:pt x="884" y="447"/>
                    <a:pt x="891" y="412"/>
                  </a:cubicBezTo>
                  <a:cubicBezTo>
                    <a:pt x="892" y="401"/>
                    <a:pt x="904" y="404"/>
                    <a:pt x="912" y="403"/>
                  </a:cubicBezTo>
                  <a:cubicBezTo>
                    <a:pt x="979" y="404"/>
                    <a:pt x="1046" y="402"/>
                    <a:pt x="1113" y="404"/>
                  </a:cubicBezTo>
                  <a:cubicBezTo>
                    <a:pt x="1106" y="455"/>
                    <a:pt x="1095" y="504"/>
                    <a:pt x="1086" y="555"/>
                  </a:cubicBezTo>
                  <a:cubicBezTo>
                    <a:pt x="1079" y="603"/>
                    <a:pt x="1069" y="651"/>
                    <a:pt x="1062" y="700"/>
                  </a:cubicBezTo>
                  <a:cubicBezTo>
                    <a:pt x="1027" y="700"/>
                    <a:pt x="992" y="700"/>
                    <a:pt x="957" y="700"/>
                  </a:cubicBezTo>
                  <a:cubicBezTo>
                    <a:pt x="957" y="683"/>
                    <a:pt x="959" y="665"/>
                    <a:pt x="960" y="648"/>
                  </a:cubicBezTo>
                  <a:cubicBezTo>
                    <a:pt x="945" y="659"/>
                    <a:pt x="932" y="672"/>
                    <a:pt x="916" y="681"/>
                  </a:cubicBezTo>
                  <a:cubicBezTo>
                    <a:pt x="880" y="703"/>
                    <a:pt x="838" y="713"/>
                    <a:pt x="796" y="713"/>
                  </a:cubicBezTo>
                  <a:cubicBezTo>
                    <a:pt x="740" y="714"/>
                    <a:pt x="681" y="697"/>
                    <a:pt x="641" y="656"/>
                  </a:cubicBezTo>
                  <a:cubicBezTo>
                    <a:pt x="596" y="613"/>
                    <a:pt x="578" y="549"/>
                    <a:pt x="580" y="488"/>
                  </a:cubicBezTo>
                  <a:cubicBezTo>
                    <a:pt x="581" y="483"/>
                    <a:pt x="581" y="478"/>
                    <a:pt x="580" y="474"/>
                  </a:cubicBezTo>
                  <a:cubicBezTo>
                    <a:pt x="574" y="477"/>
                    <a:pt x="573" y="484"/>
                    <a:pt x="574" y="490"/>
                  </a:cubicBezTo>
                  <a:cubicBezTo>
                    <a:pt x="563" y="528"/>
                    <a:pt x="545" y="563"/>
                    <a:pt x="521" y="594"/>
                  </a:cubicBezTo>
                  <a:cubicBezTo>
                    <a:pt x="484" y="641"/>
                    <a:pt x="432" y="674"/>
                    <a:pt x="377" y="693"/>
                  </a:cubicBezTo>
                  <a:cubicBezTo>
                    <a:pt x="302" y="717"/>
                    <a:pt x="220" y="720"/>
                    <a:pt x="143" y="702"/>
                  </a:cubicBezTo>
                  <a:cubicBezTo>
                    <a:pt x="98" y="692"/>
                    <a:pt x="54" y="668"/>
                    <a:pt x="28" y="629"/>
                  </a:cubicBezTo>
                  <a:cubicBezTo>
                    <a:pt x="13" y="608"/>
                    <a:pt x="8" y="582"/>
                    <a:pt x="0" y="558"/>
                  </a:cubicBezTo>
                  <a:cubicBezTo>
                    <a:pt x="0" y="487"/>
                    <a:pt x="0" y="487"/>
                    <a:pt x="0" y="487"/>
                  </a:cubicBezTo>
                  <a:cubicBezTo>
                    <a:pt x="57" y="487"/>
                    <a:pt x="114" y="487"/>
                    <a:pt x="172" y="486"/>
                  </a:cubicBezTo>
                  <a:cubicBezTo>
                    <a:pt x="173" y="501"/>
                    <a:pt x="172" y="516"/>
                    <a:pt x="180" y="529"/>
                  </a:cubicBezTo>
                  <a:cubicBezTo>
                    <a:pt x="191" y="550"/>
                    <a:pt x="213" y="562"/>
                    <a:pt x="235" y="570"/>
                  </a:cubicBezTo>
                  <a:cubicBezTo>
                    <a:pt x="288" y="586"/>
                    <a:pt x="350" y="566"/>
                    <a:pt x="384" y="521"/>
                  </a:cubicBezTo>
                  <a:cubicBezTo>
                    <a:pt x="410" y="485"/>
                    <a:pt x="419" y="437"/>
                    <a:pt x="406" y="395"/>
                  </a:cubicBezTo>
                  <a:cubicBezTo>
                    <a:pt x="394" y="363"/>
                    <a:pt x="360" y="346"/>
                    <a:pt x="328" y="345"/>
                  </a:cubicBezTo>
                  <a:cubicBezTo>
                    <a:pt x="293" y="343"/>
                    <a:pt x="254" y="348"/>
                    <a:pt x="225" y="370"/>
                  </a:cubicBezTo>
                  <a:cubicBezTo>
                    <a:pt x="214" y="378"/>
                    <a:pt x="206" y="389"/>
                    <a:pt x="195" y="397"/>
                  </a:cubicBezTo>
                  <a:cubicBezTo>
                    <a:pt x="185" y="399"/>
                    <a:pt x="174" y="398"/>
                    <a:pt x="164" y="398"/>
                  </a:cubicBezTo>
                  <a:cubicBezTo>
                    <a:pt x="124" y="398"/>
                    <a:pt x="83" y="399"/>
                    <a:pt x="43" y="398"/>
                  </a:cubicBezTo>
                  <a:cubicBezTo>
                    <a:pt x="50" y="373"/>
                    <a:pt x="59" y="348"/>
                    <a:pt x="67" y="324"/>
                  </a:cubicBezTo>
                  <a:cubicBezTo>
                    <a:pt x="105" y="216"/>
                    <a:pt x="142" y="109"/>
                    <a:pt x="18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61" name="文本框 160"/>
          <p:cNvSpPr txBox="1"/>
          <p:nvPr/>
        </p:nvSpPr>
        <p:spPr>
          <a:xfrm>
            <a:off x="3262544" y="3961914"/>
            <a:ext cx="1369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窄带物联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2" name="矩形 161"/>
          <p:cNvSpPr/>
          <p:nvPr/>
        </p:nvSpPr>
        <p:spPr>
          <a:xfrm>
            <a:off x="4314667" y="3259328"/>
            <a:ext cx="11427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100" kern="0" dirty="0" smtClea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吉比特</a:t>
            </a:r>
            <a:r>
              <a:rPr lang="en-US" altLang="zh-CN" sz="1100" kern="0" dirty="0" smtClea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/</a:t>
            </a:r>
            <a:r>
              <a:rPr lang="zh-CN" altLang="en-US" sz="1100" kern="0" dirty="0" smtClea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秒</a:t>
            </a:r>
            <a:endParaRPr lang="en-US" altLang="zh-CN" sz="1100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100" kern="0" dirty="0" smtClea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毫秒级时延</a:t>
            </a:r>
            <a:endParaRPr lang="en-US" altLang="zh-CN" sz="900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3" name="矩形 162"/>
          <p:cNvSpPr/>
          <p:nvPr/>
        </p:nvSpPr>
        <p:spPr>
          <a:xfrm>
            <a:off x="2820583" y="3346971"/>
            <a:ext cx="11427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100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兆</a:t>
            </a:r>
            <a:r>
              <a:rPr lang="zh-CN" altLang="en-US" sz="1100" kern="0" dirty="0" smtClea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比特</a:t>
            </a:r>
            <a:r>
              <a:rPr lang="en-US" altLang="zh-CN" sz="1100" kern="0" dirty="0" smtClea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/</a:t>
            </a:r>
            <a:r>
              <a:rPr lang="zh-CN" altLang="en-US" sz="1100" kern="0" dirty="0" smtClea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秒</a:t>
            </a:r>
            <a:endParaRPr lang="en-US" altLang="zh-CN" sz="1100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" name="矩形 163"/>
          <p:cNvSpPr/>
          <p:nvPr/>
        </p:nvSpPr>
        <p:spPr>
          <a:xfrm>
            <a:off x="3474889" y="5181897"/>
            <a:ext cx="11427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100" kern="0" dirty="0" smtClea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千比特</a:t>
            </a:r>
            <a:r>
              <a:rPr lang="en-US" altLang="zh-CN" sz="1100" kern="0" dirty="0" smtClea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/</a:t>
            </a:r>
            <a:r>
              <a:rPr lang="zh-CN" altLang="en-US" sz="1100" kern="0" dirty="0" smtClea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秒</a:t>
            </a:r>
            <a:endParaRPr lang="en-US" altLang="zh-CN" sz="1100" kern="0" dirty="0" smtClean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100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秒级时延</a:t>
            </a:r>
            <a:endParaRPr lang="en-US" altLang="zh-CN" sz="1100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5" name="直接连接符 164"/>
          <p:cNvCxnSpPr/>
          <p:nvPr/>
        </p:nvCxnSpPr>
        <p:spPr>
          <a:xfrm flipH="1">
            <a:off x="1976437" y="3887431"/>
            <a:ext cx="4940226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</p:cxnSp>
      <p:sp>
        <p:nvSpPr>
          <p:cNvPr id="166" name="矩形 165"/>
          <p:cNvSpPr/>
          <p:nvPr/>
        </p:nvSpPr>
        <p:spPr>
          <a:xfrm>
            <a:off x="4515699" y="2035867"/>
            <a:ext cx="4982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3G</a:t>
            </a:r>
            <a:endParaRPr lang="en-US" altLang="zh-CN" sz="14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7" name="文本框 166"/>
          <p:cNvSpPr txBox="1"/>
          <p:nvPr/>
        </p:nvSpPr>
        <p:spPr>
          <a:xfrm>
            <a:off x="8311027" y="4126041"/>
            <a:ext cx="2021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家庭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物</a:t>
            </a:r>
            <a:r>
              <a:rPr lang="zh-CN" altLang="en-US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联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8" name="矩形 167"/>
          <p:cNvSpPr/>
          <p:nvPr/>
        </p:nvSpPr>
        <p:spPr>
          <a:xfrm>
            <a:off x="7615274" y="4482791"/>
            <a:ext cx="1742086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1400" u="sng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有线</a:t>
            </a:r>
            <a:endParaRPr lang="en-US" altLang="zh-CN" sz="1400" u="sng" dirty="0" smtClea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电力线</a:t>
            </a:r>
            <a:r>
              <a:rPr lang="en-US" altLang="zh-CN" sz="12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PLC</a:t>
            </a:r>
            <a:endParaRPr lang="en-US" altLang="zh-CN" sz="12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9" name="矩形 168"/>
          <p:cNvSpPr/>
          <p:nvPr/>
        </p:nvSpPr>
        <p:spPr>
          <a:xfrm>
            <a:off x="4840433" y="4572471"/>
            <a:ext cx="24006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低速率连接</a:t>
            </a:r>
            <a:endParaRPr lang="en-US" altLang="zh-CN" sz="1200" dirty="0" smtClean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时延不敏感</a:t>
            </a:r>
            <a:endParaRPr lang="en-US" altLang="zh-CN" sz="1200" dirty="0" smtClean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长达</a:t>
            </a:r>
            <a:r>
              <a:rPr lang="en-US" altLang="zh-CN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10</a:t>
            </a:r>
            <a:r>
              <a:rPr lang="zh-CN" altLang="en-US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年电池寿命</a:t>
            </a:r>
            <a:endParaRPr lang="en-US" altLang="zh-CN" sz="12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</a:t>
            </a:r>
            <a:r>
              <a:rPr lang="zh-CN" altLang="en-US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百万连接</a:t>
            </a:r>
            <a:r>
              <a:rPr lang="en-US" altLang="zh-CN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/km</a:t>
            </a:r>
            <a:r>
              <a:rPr lang="en-US" altLang="zh-CN" sz="1200" baseline="300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170" name="矩形 169"/>
          <p:cNvSpPr/>
          <p:nvPr/>
        </p:nvSpPr>
        <p:spPr>
          <a:xfrm>
            <a:off x="5618950" y="2769297"/>
            <a:ext cx="1622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中高速连接</a:t>
            </a:r>
            <a:endParaRPr lang="en-US" altLang="zh-CN" sz="1200" dirty="0" smtClean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时延有要求</a:t>
            </a:r>
            <a:endParaRPr lang="en-US" altLang="zh-CN" sz="1200" dirty="0" smtClean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1" name="矩形 170"/>
          <p:cNvSpPr/>
          <p:nvPr/>
        </p:nvSpPr>
        <p:spPr>
          <a:xfrm>
            <a:off x="4896039" y="2035867"/>
            <a:ext cx="6934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1400" b="1" spc="-3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 </a:t>
            </a:r>
            <a:r>
              <a:rPr lang="en-US" altLang="zh-CN" sz="1400" b="1" spc="-3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</a:t>
            </a:r>
            <a:r>
              <a:rPr lang="en-US" altLang="zh-CN" sz="1400" b="1" spc="-3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2" name="矩形 171"/>
          <p:cNvSpPr/>
          <p:nvPr/>
        </p:nvSpPr>
        <p:spPr>
          <a:xfrm>
            <a:off x="5284459" y="2035867"/>
            <a:ext cx="9096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4G/5G</a:t>
            </a:r>
            <a:endParaRPr lang="en-US" altLang="zh-CN" sz="14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3" name="矩形 172"/>
          <p:cNvSpPr/>
          <p:nvPr/>
        </p:nvSpPr>
        <p:spPr>
          <a:xfrm>
            <a:off x="4515699" y="3989138"/>
            <a:ext cx="4982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2G</a:t>
            </a:r>
            <a:endParaRPr lang="en-US" altLang="zh-CN" sz="14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4" name="矩形 173"/>
          <p:cNvSpPr/>
          <p:nvPr/>
        </p:nvSpPr>
        <p:spPr>
          <a:xfrm>
            <a:off x="4896039" y="3989138"/>
            <a:ext cx="6934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1400" b="1" spc="-3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 </a:t>
            </a:r>
            <a:r>
              <a:rPr lang="en-US" altLang="zh-CN" sz="1400" b="1" spc="-3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</a:t>
            </a:r>
            <a:r>
              <a:rPr lang="en-US" altLang="zh-CN" sz="1400" b="1" spc="-3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75" name="矩形 174"/>
          <p:cNvSpPr/>
          <p:nvPr/>
        </p:nvSpPr>
        <p:spPr>
          <a:xfrm>
            <a:off x="5284459" y="3989138"/>
            <a:ext cx="9096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NB-</a:t>
            </a:r>
            <a:r>
              <a:rPr lang="en-US" altLang="zh-CN" sz="1400" dirty="0" err="1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IoT</a:t>
            </a:r>
            <a:endParaRPr lang="en-US" altLang="zh-CN" sz="14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6" name="矩形 175"/>
          <p:cNvSpPr/>
          <p:nvPr/>
        </p:nvSpPr>
        <p:spPr>
          <a:xfrm>
            <a:off x="9447015" y="2598398"/>
            <a:ext cx="1407273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1400" u="sng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无线</a:t>
            </a:r>
            <a:endParaRPr lang="en-US" altLang="zh-CN" sz="1400" u="sng" dirty="0" smtClea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Wi-Fi (6)</a:t>
            </a:r>
            <a:endParaRPr lang="en-US" altLang="zh-CN" sz="12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7" name="矩形 176"/>
          <p:cNvSpPr/>
          <p:nvPr/>
        </p:nvSpPr>
        <p:spPr>
          <a:xfrm>
            <a:off x="9447015" y="4482791"/>
            <a:ext cx="1274847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1400" u="sng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无线</a:t>
            </a:r>
            <a:endParaRPr lang="en-US" altLang="zh-CN" sz="1400" u="sng" dirty="0" smtClea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Wi-Fi (6)</a:t>
            </a:r>
            <a:endParaRPr lang="en-US" altLang="zh-CN" sz="12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蓝牙</a:t>
            </a:r>
            <a:endParaRPr lang="en-US" altLang="zh-CN" sz="14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78" name="直接箭头连接符 177"/>
          <p:cNvCxnSpPr/>
          <p:nvPr/>
        </p:nvCxnSpPr>
        <p:spPr>
          <a:xfrm>
            <a:off x="1707429" y="5912909"/>
            <a:ext cx="972892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stealth" w="lg" len="lg"/>
          </a:ln>
          <a:effectLst/>
        </p:spPr>
      </p:cxnSp>
      <p:grpSp>
        <p:nvGrpSpPr>
          <p:cNvPr id="90" name="Group 22"/>
          <p:cNvGrpSpPr/>
          <p:nvPr/>
        </p:nvGrpSpPr>
        <p:grpSpPr>
          <a:xfrm>
            <a:off x="6212507" y="6333167"/>
            <a:ext cx="434998" cy="411810"/>
            <a:chOff x="2835275" y="3127375"/>
            <a:chExt cx="744538" cy="704850"/>
          </a:xfrm>
          <a:solidFill>
            <a:schemeClr val="tx2"/>
          </a:solidFill>
        </p:grpSpPr>
        <p:sp>
          <p:nvSpPr>
            <p:cNvPr id="91" name="Freeform 23"/>
            <p:cNvSpPr>
              <a:spLocks noEditPoints="1"/>
            </p:cNvSpPr>
            <p:nvPr/>
          </p:nvSpPr>
          <p:spPr bwMode="auto">
            <a:xfrm>
              <a:off x="2835275" y="3324225"/>
              <a:ext cx="504825" cy="508000"/>
            </a:xfrm>
            <a:custGeom>
              <a:avLst/>
              <a:gdLst>
                <a:gd name="T0" fmla="*/ 284 w 318"/>
                <a:gd name="T1" fmla="*/ 55 h 320"/>
                <a:gd name="T2" fmla="*/ 253 w 318"/>
                <a:gd name="T3" fmla="*/ 61 h 320"/>
                <a:gd name="T4" fmla="*/ 195 w 318"/>
                <a:gd name="T5" fmla="*/ 28 h 320"/>
                <a:gd name="T6" fmla="*/ 185 w 318"/>
                <a:gd name="T7" fmla="*/ 0 h 320"/>
                <a:gd name="T8" fmla="*/ 125 w 318"/>
                <a:gd name="T9" fmla="*/ 27 h 320"/>
                <a:gd name="T10" fmla="*/ 55 w 318"/>
                <a:gd name="T11" fmla="*/ 36 h 320"/>
                <a:gd name="T12" fmla="*/ 57 w 318"/>
                <a:gd name="T13" fmla="*/ 66 h 320"/>
                <a:gd name="T14" fmla="*/ 25 w 318"/>
                <a:gd name="T15" fmla="*/ 120 h 320"/>
                <a:gd name="T16" fmla="*/ 0 w 318"/>
                <a:gd name="T17" fmla="*/ 135 h 320"/>
                <a:gd name="T18" fmla="*/ 20 w 318"/>
                <a:gd name="T19" fmla="*/ 192 h 320"/>
                <a:gd name="T20" fmla="*/ 35 w 318"/>
                <a:gd name="T21" fmla="*/ 264 h 320"/>
                <a:gd name="T22" fmla="*/ 64 w 318"/>
                <a:gd name="T23" fmla="*/ 268 h 320"/>
                <a:gd name="T24" fmla="*/ 116 w 318"/>
                <a:gd name="T25" fmla="*/ 298 h 320"/>
                <a:gd name="T26" fmla="*/ 135 w 318"/>
                <a:gd name="T27" fmla="*/ 320 h 320"/>
                <a:gd name="T28" fmla="*/ 192 w 318"/>
                <a:gd name="T29" fmla="*/ 300 h 320"/>
                <a:gd name="T30" fmla="*/ 263 w 318"/>
                <a:gd name="T31" fmla="*/ 284 h 320"/>
                <a:gd name="T32" fmla="*/ 264 w 318"/>
                <a:gd name="T33" fmla="*/ 255 h 320"/>
                <a:gd name="T34" fmla="*/ 294 w 318"/>
                <a:gd name="T35" fmla="*/ 199 h 320"/>
                <a:gd name="T36" fmla="*/ 318 w 318"/>
                <a:gd name="T37" fmla="*/ 185 h 320"/>
                <a:gd name="T38" fmla="*/ 293 w 318"/>
                <a:gd name="T39" fmla="*/ 126 h 320"/>
                <a:gd name="T40" fmla="*/ 304 w 318"/>
                <a:gd name="T41" fmla="*/ 173 h 320"/>
                <a:gd name="T42" fmla="*/ 283 w 318"/>
                <a:gd name="T43" fmla="*/ 183 h 320"/>
                <a:gd name="T44" fmla="*/ 294 w 318"/>
                <a:gd name="T45" fmla="*/ 218 h 320"/>
                <a:gd name="T46" fmla="*/ 257 w 318"/>
                <a:gd name="T47" fmla="*/ 242 h 320"/>
                <a:gd name="T48" fmla="*/ 244 w 318"/>
                <a:gd name="T49" fmla="*/ 256 h 320"/>
                <a:gd name="T50" fmla="*/ 220 w 318"/>
                <a:gd name="T51" fmla="*/ 293 h 320"/>
                <a:gd name="T52" fmla="*/ 204 w 318"/>
                <a:gd name="T53" fmla="*/ 281 h 320"/>
                <a:gd name="T54" fmla="*/ 180 w 318"/>
                <a:gd name="T55" fmla="*/ 288 h 320"/>
                <a:gd name="T56" fmla="*/ 142 w 318"/>
                <a:gd name="T57" fmla="*/ 290 h 320"/>
                <a:gd name="T58" fmla="*/ 127 w 318"/>
                <a:gd name="T59" fmla="*/ 286 h 320"/>
                <a:gd name="T60" fmla="*/ 101 w 318"/>
                <a:gd name="T61" fmla="*/ 294 h 320"/>
                <a:gd name="T62" fmla="*/ 77 w 318"/>
                <a:gd name="T63" fmla="*/ 260 h 320"/>
                <a:gd name="T64" fmla="*/ 61 w 318"/>
                <a:gd name="T65" fmla="*/ 245 h 320"/>
                <a:gd name="T66" fmla="*/ 27 w 318"/>
                <a:gd name="T67" fmla="*/ 220 h 320"/>
                <a:gd name="T68" fmla="*/ 38 w 318"/>
                <a:gd name="T69" fmla="*/ 204 h 320"/>
                <a:gd name="T70" fmla="*/ 32 w 318"/>
                <a:gd name="T71" fmla="*/ 180 h 320"/>
                <a:gd name="T72" fmla="*/ 33 w 318"/>
                <a:gd name="T73" fmla="*/ 143 h 320"/>
                <a:gd name="T74" fmla="*/ 37 w 318"/>
                <a:gd name="T75" fmla="*/ 129 h 320"/>
                <a:gd name="T76" fmla="*/ 25 w 318"/>
                <a:gd name="T77" fmla="*/ 102 h 320"/>
                <a:gd name="T78" fmla="*/ 65 w 318"/>
                <a:gd name="T79" fmla="*/ 79 h 320"/>
                <a:gd name="T80" fmla="*/ 80 w 318"/>
                <a:gd name="T81" fmla="*/ 65 h 320"/>
                <a:gd name="T82" fmla="*/ 114 w 318"/>
                <a:gd name="T83" fmla="*/ 45 h 320"/>
                <a:gd name="T84" fmla="*/ 133 w 318"/>
                <a:gd name="T85" fmla="*/ 40 h 320"/>
                <a:gd name="T86" fmla="*/ 173 w 318"/>
                <a:gd name="T87" fmla="*/ 14 h 320"/>
                <a:gd name="T88" fmla="*/ 182 w 318"/>
                <a:gd name="T89" fmla="*/ 40 h 320"/>
                <a:gd name="T90" fmla="*/ 218 w 318"/>
                <a:gd name="T91" fmla="*/ 25 h 320"/>
                <a:gd name="T92" fmla="*/ 240 w 318"/>
                <a:gd name="T93" fmla="*/ 68 h 320"/>
                <a:gd name="T94" fmla="*/ 253 w 318"/>
                <a:gd name="T95" fmla="*/ 80 h 320"/>
                <a:gd name="T96" fmla="*/ 274 w 318"/>
                <a:gd name="T97" fmla="*/ 115 h 320"/>
                <a:gd name="T98" fmla="*/ 281 w 318"/>
                <a:gd name="T99" fmla="*/ 134 h 320"/>
                <a:gd name="T100" fmla="*/ 304 w 318"/>
                <a:gd name="T101" fmla="*/ 17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18" h="320">
                  <a:moveTo>
                    <a:pt x="290" y="119"/>
                  </a:moveTo>
                  <a:lnTo>
                    <a:pt x="310" y="102"/>
                  </a:lnTo>
                  <a:lnTo>
                    <a:pt x="284" y="55"/>
                  </a:lnTo>
                  <a:lnTo>
                    <a:pt x="257" y="64"/>
                  </a:lnTo>
                  <a:lnTo>
                    <a:pt x="257" y="64"/>
                  </a:lnTo>
                  <a:lnTo>
                    <a:pt x="253" y="61"/>
                  </a:lnTo>
                  <a:lnTo>
                    <a:pt x="260" y="34"/>
                  </a:lnTo>
                  <a:lnTo>
                    <a:pt x="215" y="8"/>
                  </a:lnTo>
                  <a:lnTo>
                    <a:pt x="195" y="28"/>
                  </a:lnTo>
                  <a:lnTo>
                    <a:pt x="195" y="28"/>
                  </a:lnTo>
                  <a:lnTo>
                    <a:pt x="190" y="27"/>
                  </a:lnTo>
                  <a:lnTo>
                    <a:pt x="185" y="0"/>
                  </a:lnTo>
                  <a:lnTo>
                    <a:pt x="131" y="0"/>
                  </a:lnTo>
                  <a:lnTo>
                    <a:pt x="125" y="27"/>
                  </a:lnTo>
                  <a:lnTo>
                    <a:pt x="125" y="27"/>
                  </a:lnTo>
                  <a:lnTo>
                    <a:pt x="119" y="29"/>
                  </a:lnTo>
                  <a:lnTo>
                    <a:pt x="101" y="9"/>
                  </a:lnTo>
                  <a:lnTo>
                    <a:pt x="55" y="36"/>
                  </a:lnTo>
                  <a:lnTo>
                    <a:pt x="62" y="61"/>
                  </a:lnTo>
                  <a:lnTo>
                    <a:pt x="62" y="61"/>
                  </a:lnTo>
                  <a:lnTo>
                    <a:pt x="57" y="66"/>
                  </a:lnTo>
                  <a:lnTo>
                    <a:pt x="33" y="58"/>
                  </a:lnTo>
                  <a:lnTo>
                    <a:pt x="7" y="105"/>
                  </a:lnTo>
                  <a:lnTo>
                    <a:pt x="25" y="120"/>
                  </a:lnTo>
                  <a:lnTo>
                    <a:pt x="25" y="120"/>
                  </a:lnTo>
                  <a:lnTo>
                    <a:pt x="21" y="131"/>
                  </a:lnTo>
                  <a:lnTo>
                    <a:pt x="0" y="135"/>
                  </a:lnTo>
                  <a:lnTo>
                    <a:pt x="0" y="188"/>
                  </a:lnTo>
                  <a:lnTo>
                    <a:pt x="20" y="192"/>
                  </a:lnTo>
                  <a:lnTo>
                    <a:pt x="20" y="192"/>
                  </a:lnTo>
                  <a:lnTo>
                    <a:pt x="24" y="205"/>
                  </a:lnTo>
                  <a:lnTo>
                    <a:pt x="8" y="218"/>
                  </a:lnTo>
                  <a:lnTo>
                    <a:pt x="35" y="264"/>
                  </a:lnTo>
                  <a:lnTo>
                    <a:pt x="54" y="258"/>
                  </a:lnTo>
                  <a:lnTo>
                    <a:pt x="54" y="258"/>
                  </a:lnTo>
                  <a:lnTo>
                    <a:pt x="64" y="268"/>
                  </a:lnTo>
                  <a:lnTo>
                    <a:pt x="58" y="285"/>
                  </a:lnTo>
                  <a:lnTo>
                    <a:pt x="104" y="312"/>
                  </a:lnTo>
                  <a:lnTo>
                    <a:pt x="116" y="298"/>
                  </a:lnTo>
                  <a:lnTo>
                    <a:pt x="116" y="298"/>
                  </a:lnTo>
                  <a:lnTo>
                    <a:pt x="131" y="301"/>
                  </a:lnTo>
                  <a:lnTo>
                    <a:pt x="135" y="320"/>
                  </a:lnTo>
                  <a:lnTo>
                    <a:pt x="188" y="320"/>
                  </a:lnTo>
                  <a:lnTo>
                    <a:pt x="192" y="300"/>
                  </a:lnTo>
                  <a:lnTo>
                    <a:pt x="192" y="300"/>
                  </a:lnTo>
                  <a:lnTo>
                    <a:pt x="205" y="296"/>
                  </a:lnTo>
                  <a:lnTo>
                    <a:pt x="218" y="310"/>
                  </a:lnTo>
                  <a:lnTo>
                    <a:pt x="263" y="284"/>
                  </a:lnTo>
                  <a:lnTo>
                    <a:pt x="257" y="264"/>
                  </a:lnTo>
                  <a:lnTo>
                    <a:pt x="257" y="264"/>
                  </a:lnTo>
                  <a:lnTo>
                    <a:pt x="264" y="255"/>
                  </a:lnTo>
                  <a:lnTo>
                    <a:pt x="285" y="261"/>
                  </a:lnTo>
                  <a:lnTo>
                    <a:pt x="312" y="215"/>
                  </a:lnTo>
                  <a:lnTo>
                    <a:pt x="294" y="199"/>
                  </a:lnTo>
                  <a:lnTo>
                    <a:pt x="294" y="199"/>
                  </a:lnTo>
                  <a:lnTo>
                    <a:pt x="296" y="190"/>
                  </a:lnTo>
                  <a:lnTo>
                    <a:pt x="318" y="185"/>
                  </a:lnTo>
                  <a:lnTo>
                    <a:pt x="318" y="132"/>
                  </a:lnTo>
                  <a:lnTo>
                    <a:pt x="293" y="126"/>
                  </a:lnTo>
                  <a:lnTo>
                    <a:pt x="293" y="126"/>
                  </a:lnTo>
                  <a:lnTo>
                    <a:pt x="290" y="119"/>
                  </a:lnTo>
                  <a:lnTo>
                    <a:pt x="290" y="119"/>
                  </a:lnTo>
                  <a:close/>
                  <a:moveTo>
                    <a:pt x="304" y="173"/>
                  </a:moveTo>
                  <a:lnTo>
                    <a:pt x="283" y="178"/>
                  </a:lnTo>
                  <a:lnTo>
                    <a:pt x="283" y="183"/>
                  </a:lnTo>
                  <a:lnTo>
                    <a:pt x="283" y="183"/>
                  </a:lnTo>
                  <a:lnTo>
                    <a:pt x="278" y="199"/>
                  </a:lnTo>
                  <a:lnTo>
                    <a:pt x="277" y="203"/>
                  </a:lnTo>
                  <a:lnTo>
                    <a:pt x="294" y="218"/>
                  </a:lnTo>
                  <a:lnTo>
                    <a:pt x="278" y="244"/>
                  </a:lnTo>
                  <a:lnTo>
                    <a:pt x="260" y="238"/>
                  </a:lnTo>
                  <a:lnTo>
                    <a:pt x="257" y="242"/>
                  </a:lnTo>
                  <a:lnTo>
                    <a:pt x="257" y="242"/>
                  </a:lnTo>
                  <a:lnTo>
                    <a:pt x="250" y="250"/>
                  </a:lnTo>
                  <a:lnTo>
                    <a:pt x="244" y="256"/>
                  </a:lnTo>
                  <a:lnTo>
                    <a:pt x="241" y="259"/>
                  </a:lnTo>
                  <a:lnTo>
                    <a:pt x="246" y="278"/>
                  </a:lnTo>
                  <a:lnTo>
                    <a:pt x="220" y="293"/>
                  </a:lnTo>
                  <a:lnTo>
                    <a:pt x="208" y="280"/>
                  </a:lnTo>
                  <a:lnTo>
                    <a:pt x="204" y="281"/>
                  </a:lnTo>
                  <a:lnTo>
                    <a:pt x="204" y="281"/>
                  </a:lnTo>
                  <a:lnTo>
                    <a:pt x="194" y="285"/>
                  </a:lnTo>
                  <a:lnTo>
                    <a:pt x="185" y="287"/>
                  </a:lnTo>
                  <a:lnTo>
                    <a:pt x="180" y="288"/>
                  </a:lnTo>
                  <a:lnTo>
                    <a:pt x="176" y="306"/>
                  </a:lnTo>
                  <a:lnTo>
                    <a:pt x="146" y="306"/>
                  </a:lnTo>
                  <a:lnTo>
                    <a:pt x="142" y="290"/>
                  </a:lnTo>
                  <a:lnTo>
                    <a:pt x="138" y="288"/>
                  </a:lnTo>
                  <a:lnTo>
                    <a:pt x="138" y="288"/>
                  </a:lnTo>
                  <a:lnTo>
                    <a:pt x="127" y="286"/>
                  </a:lnTo>
                  <a:lnTo>
                    <a:pt x="116" y="283"/>
                  </a:lnTo>
                  <a:lnTo>
                    <a:pt x="112" y="282"/>
                  </a:lnTo>
                  <a:lnTo>
                    <a:pt x="101" y="294"/>
                  </a:lnTo>
                  <a:lnTo>
                    <a:pt x="74" y="279"/>
                  </a:lnTo>
                  <a:lnTo>
                    <a:pt x="80" y="264"/>
                  </a:lnTo>
                  <a:lnTo>
                    <a:pt x="77" y="260"/>
                  </a:lnTo>
                  <a:lnTo>
                    <a:pt x="77" y="260"/>
                  </a:lnTo>
                  <a:lnTo>
                    <a:pt x="68" y="253"/>
                  </a:lnTo>
                  <a:lnTo>
                    <a:pt x="61" y="245"/>
                  </a:lnTo>
                  <a:lnTo>
                    <a:pt x="58" y="242"/>
                  </a:lnTo>
                  <a:lnTo>
                    <a:pt x="42" y="247"/>
                  </a:lnTo>
                  <a:lnTo>
                    <a:pt x="27" y="220"/>
                  </a:lnTo>
                  <a:lnTo>
                    <a:pt x="40" y="210"/>
                  </a:lnTo>
                  <a:lnTo>
                    <a:pt x="38" y="204"/>
                  </a:lnTo>
                  <a:lnTo>
                    <a:pt x="38" y="204"/>
                  </a:lnTo>
                  <a:lnTo>
                    <a:pt x="35" y="196"/>
                  </a:lnTo>
                  <a:lnTo>
                    <a:pt x="33" y="185"/>
                  </a:lnTo>
                  <a:lnTo>
                    <a:pt x="32" y="180"/>
                  </a:lnTo>
                  <a:lnTo>
                    <a:pt x="14" y="176"/>
                  </a:lnTo>
                  <a:lnTo>
                    <a:pt x="14" y="146"/>
                  </a:lnTo>
                  <a:lnTo>
                    <a:pt x="33" y="143"/>
                  </a:lnTo>
                  <a:lnTo>
                    <a:pt x="34" y="137"/>
                  </a:lnTo>
                  <a:lnTo>
                    <a:pt x="34" y="137"/>
                  </a:lnTo>
                  <a:lnTo>
                    <a:pt x="37" y="129"/>
                  </a:lnTo>
                  <a:lnTo>
                    <a:pt x="39" y="120"/>
                  </a:lnTo>
                  <a:lnTo>
                    <a:pt x="41" y="116"/>
                  </a:lnTo>
                  <a:lnTo>
                    <a:pt x="25" y="102"/>
                  </a:lnTo>
                  <a:lnTo>
                    <a:pt x="40" y="76"/>
                  </a:lnTo>
                  <a:lnTo>
                    <a:pt x="61" y="82"/>
                  </a:lnTo>
                  <a:lnTo>
                    <a:pt x="65" y="79"/>
                  </a:lnTo>
                  <a:lnTo>
                    <a:pt x="65" y="79"/>
                  </a:lnTo>
                  <a:lnTo>
                    <a:pt x="75" y="68"/>
                  </a:lnTo>
                  <a:lnTo>
                    <a:pt x="80" y="65"/>
                  </a:lnTo>
                  <a:lnTo>
                    <a:pt x="72" y="42"/>
                  </a:lnTo>
                  <a:lnTo>
                    <a:pt x="98" y="27"/>
                  </a:lnTo>
                  <a:lnTo>
                    <a:pt x="114" y="45"/>
                  </a:lnTo>
                  <a:lnTo>
                    <a:pt x="119" y="43"/>
                  </a:lnTo>
                  <a:lnTo>
                    <a:pt x="119" y="43"/>
                  </a:lnTo>
                  <a:lnTo>
                    <a:pt x="133" y="40"/>
                  </a:lnTo>
                  <a:lnTo>
                    <a:pt x="137" y="39"/>
                  </a:lnTo>
                  <a:lnTo>
                    <a:pt x="142" y="14"/>
                  </a:lnTo>
                  <a:lnTo>
                    <a:pt x="173" y="14"/>
                  </a:lnTo>
                  <a:lnTo>
                    <a:pt x="178" y="39"/>
                  </a:lnTo>
                  <a:lnTo>
                    <a:pt x="182" y="40"/>
                  </a:lnTo>
                  <a:lnTo>
                    <a:pt x="182" y="40"/>
                  </a:lnTo>
                  <a:lnTo>
                    <a:pt x="195" y="43"/>
                  </a:lnTo>
                  <a:lnTo>
                    <a:pt x="200" y="44"/>
                  </a:lnTo>
                  <a:lnTo>
                    <a:pt x="218" y="25"/>
                  </a:lnTo>
                  <a:lnTo>
                    <a:pt x="244" y="40"/>
                  </a:lnTo>
                  <a:lnTo>
                    <a:pt x="236" y="65"/>
                  </a:lnTo>
                  <a:lnTo>
                    <a:pt x="240" y="68"/>
                  </a:lnTo>
                  <a:lnTo>
                    <a:pt x="240" y="68"/>
                  </a:lnTo>
                  <a:lnTo>
                    <a:pt x="249" y="77"/>
                  </a:lnTo>
                  <a:lnTo>
                    <a:pt x="253" y="80"/>
                  </a:lnTo>
                  <a:lnTo>
                    <a:pt x="277" y="72"/>
                  </a:lnTo>
                  <a:lnTo>
                    <a:pt x="293" y="98"/>
                  </a:lnTo>
                  <a:lnTo>
                    <a:pt x="274" y="115"/>
                  </a:lnTo>
                  <a:lnTo>
                    <a:pt x="276" y="119"/>
                  </a:lnTo>
                  <a:lnTo>
                    <a:pt x="276" y="119"/>
                  </a:lnTo>
                  <a:lnTo>
                    <a:pt x="281" y="134"/>
                  </a:lnTo>
                  <a:lnTo>
                    <a:pt x="282" y="138"/>
                  </a:lnTo>
                  <a:lnTo>
                    <a:pt x="304" y="143"/>
                  </a:lnTo>
                  <a:lnTo>
                    <a:pt x="304" y="1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61" tIns="45731" rIns="91461" bIns="45731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schemeClr val="tx2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2" name="Freeform 24"/>
            <p:cNvSpPr>
              <a:spLocks noEditPoints="1"/>
            </p:cNvSpPr>
            <p:nvPr/>
          </p:nvSpPr>
          <p:spPr bwMode="auto">
            <a:xfrm>
              <a:off x="2963863" y="3462338"/>
              <a:ext cx="242888" cy="244475"/>
            </a:xfrm>
            <a:custGeom>
              <a:avLst/>
              <a:gdLst>
                <a:gd name="T0" fmla="*/ 77 w 153"/>
                <a:gd name="T1" fmla="*/ 0 h 154"/>
                <a:gd name="T2" fmla="*/ 61 w 153"/>
                <a:gd name="T3" fmla="*/ 2 h 154"/>
                <a:gd name="T4" fmla="*/ 46 w 153"/>
                <a:gd name="T5" fmla="*/ 6 h 154"/>
                <a:gd name="T6" fmla="*/ 33 w 153"/>
                <a:gd name="T7" fmla="*/ 14 h 154"/>
                <a:gd name="T8" fmla="*/ 23 w 153"/>
                <a:gd name="T9" fmla="*/ 22 h 154"/>
                <a:gd name="T10" fmla="*/ 13 w 153"/>
                <a:gd name="T11" fmla="*/ 34 h 154"/>
                <a:gd name="T12" fmla="*/ 5 w 153"/>
                <a:gd name="T13" fmla="*/ 47 h 154"/>
                <a:gd name="T14" fmla="*/ 1 w 153"/>
                <a:gd name="T15" fmla="*/ 61 h 154"/>
                <a:gd name="T16" fmla="*/ 0 w 153"/>
                <a:gd name="T17" fmla="*/ 77 h 154"/>
                <a:gd name="T18" fmla="*/ 0 w 153"/>
                <a:gd name="T19" fmla="*/ 85 h 154"/>
                <a:gd name="T20" fmla="*/ 3 w 153"/>
                <a:gd name="T21" fmla="*/ 100 h 154"/>
                <a:gd name="T22" fmla="*/ 8 w 153"/>
                <a:gd name="T23" fmla="*/ 114 h 154"/>
                <a:gd name="T24" fmla="*/ 17 w 153"/>
                <a:gd name="T25" fmla="*/ 126 h 154"/>
                <a:gd name="T26" fmla="*/ 28 w 153"/>
                <a:gd name="T27" fmla="*/ 137 h 154"/>
                <a:gd name="T28" fmla="*/ 40 w 153"/>
                <a:gd name="T29" fmla="*/ 144 h 154"/>
                <a:gd name="T30" fmla="*/ 54 w 153"/>
                <a:gd name="T31" fmla="*/ 151 h 154"/>
                <a:gd name="T32" fmla="*/ 69 w 153"/>
                <a:gd name="T33" fmla="*/ 154 h 154"/>
                <a:gd name="T34" fmla="*/ 77 w 153"/>
                <a:gd name="T35" fmla="*/ 154 h 154"/>
                <a:gd name="T36" fmla="*/ 92 w 153"/>
                <a:gd name="T37" fmla="*/ 153 h 154"/>
                <a:gd name="T38" fmla="*/ 107 w 153"/>
                <a:gd name="T39" fmla="*/ 147 h 154"/>
                <a:gd name="T40" fmla="*/ 120 w 153"/>
                <a:gd name="T41" fmla="*/ 141 h 154"/>
                <a:gd name="T42" fmla="*/ 132 w 153"/>
                <a:gd name="T43" fmla="*/ 131 h 154"/>
                <a:gd name="T44" fmla="*/ 140 w 153"/>
                <a:gd name="T45" fmla="*/ 120 h 154"/>
                <a:gd name="T46" fmla="*/ 148 w 153"/>
                <a:gd name="T47" fmla="*/ 106 h 154"/>
                <a:gd name="T48" fmla="*/ 152 w 153"/>
                <a:gd name="T49" fmla="*/ 92 h 154"/>
                <a:gd name="T50" fmla="*/ 153 w 153"/>
                <a:gd name="T51" fmla="*/ 77 h 154"/>
                <a:gd name="T52" fmla="*/ 153 w 153"/>
                <a:gd name="T53" fmla="*/ 69 h 154"/>
                <a:gd name="T54" fmla="*/ 150 w 153"/>
                <a:gd name="T55" fmla="*/ 55 h 154"/>
                <a:gd name="T56" fmla="*/ 145 w 153"/>
                <a:gd name="T57" fmla="*/ 41 h 154"/>
                <a:gd name="T58" fmla="*/ 136 w 153"/>
                <a:gd name="T59" fmla="*/ 28 h 154"/>
                <a:gd name="T60" fmla="*/ 125 w 153"/>
                <a:gd name="T61" fmla="*/ 18 h 154"/>
                <a:gd name="T62" fmla="*/ 113 w 153"/>
                <a:gd name="T63" fmla="*/ 9 h 154"/>
                <a:gd name="T64" fmla="*/ 99 w 153"/>
                <a:gd name="T65" fmla="*/ 4 h 154"/>
                <a:gd name="T66" fmla="*/ 84 w 153"/>
                <a:gd name="T67" fmla="*/ 1 h 154"/>
                <a:gd name="T68" fmla="*/ 77 w 153"/>
                <a:gd name="T69" fmla="*/ 0 h 154"/>
                <a:gd name="T70" fmla="*/ 77 w 153"/>
                <a:gd name="T71" fmla="*/ 140 h 154"/>
                <a:gd name="T72" fmla="*/ 64 w 153"/>
                <a:gd name="T73" fmla="*/ 139 h 154"/>
                <a:gd name="T74" fmla="*/ 42 w 153"/>
                <a:gd name="T75" fmla="*/ 129 h 154"/>
                <a:gd name="T76" fmla="*/ 25 w 153"/>
                <a:gd name="T77" fmla="*/ 112 h 154"/>
                <a:gd name="T78" fmla="*/ 15 w 153"/>
                <a:gd name="T79" fmla="*/ 89 h 154"/>
                <a:gd name="T80" fmla="*/ 14 w 153"/>
                <a:gd name="T81" fmla="*/ 77 h 154"/>
                <a:gd name="T82" fmla="*/ 14 w 153"/>
                <a:gd name="T83" fmla="*/ 71 h 154"/>
                <a:gd name="T84" fmla="*/ 18 w 153"/>
                <a:gd name="T85" fmla="*/ 52 h 154"/>
                <a:gd name="T86" fmla="*/ 32 w 153"/>
                <a:gd name="T87" fmla="*/ 33 h 154"/>
                <a:gd name="T88" fmla="*/ 52 w 153"/>
                <a:gd name="T89" fmla="*/ 19 h 154"/>
                <a:gd name="T90" fmla="*/ 70 w 153"/>
                <a:gd name="T91" fmla="*/ 15 h 154"/>
                <a:gd name="T92" fmla="*/ 77 w 153"/>
                <a:gd name="T93" fmla="*/ 14 h 154"/>
                <a:gd name="T94" fmla="*/ 89 w 153"/>
                <a:gd name="T95" fmla="*/ 16 h 154"/>
                <a:gd name="T96" fmla="*/ 112 w 153"/>
                <a:gd name="T97" fmla="*/ 24 h 154"/>
                <a:gd name="T98" fmla="*/ 128 w 153"/>
                <a:gd name="T99" fmla="*/ 42 h 154"/>
                <a:gd name="T100" fmla="*/ 138 w 153"/>
                <a:gd name="T101" fmla="*/ 64 h 154"/>
                <a:gd name="T102" fmla="*/ 139 w 153"/>
                <a:gd name="T103" fmla="*/ 77 h 154"/>
                <a:gd name="T104" fmla="*/ 139 w 153"/>
                <a:gd name="T105" fmla="*/ 84 h 154"/>
                <a:gd name="T106" fmla="*/ 135 w 153"/>
                <a:gd name="T107" fmla="*/ 101 h 154"/>
                <a:gd name="T108" fmla="*/ 121 w 153"/>
                <a:gd name="T109" fmla="*/ 122 h 154"/>
                <a:gd name="T110" fmla="*/ 101 w 153"/>
                <a:gd name="T111" fmla="*/ 135 h 154"/>
                <a:gd name="T112" fmla="*/ 83 w 153"/>
                <a:gd name="T113" fmla="*/ 140 h 154"/>
                <a:gd name="T114" fmla="*/ 77 w 153"/>
                <a:gd name="T115" fmla="*/ 14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3" h="154">
                  <a:moveTo>
                    <a:pt x="77" y="0"/>
                  </a:moveTo>
                  <a:lnTo>
                    <a:pt x="77" y="0"/>
                  </a:lnTo>
                  <a:lnTo>
                    <a:pt x="69" y="1"/>
                  </a:lnTo>
                  <a:lnTo>
                    <a:pt x="61" y="2"/>
                  </a:lnTo>
                  <a:lnTo>
                    <a:pt x="54" y="4"/>
                  </a:lnTo>
                  <a:lnTo>
                    <a:pt x="46" y="6"/>
                  </a:lnTo>
                  <a:lnTo>
                    <a:pt x="40" y="9"/>
                  </a:lnTo>
                  <a:lnTo>
                    <a:pt x="33" y="14"/>
                  </a:lnTo>
                  <a:lnTo>
                    <a:pt x="28" y="18"/>
                  </a:lnTo>
                  <a:lnTo>
                    <a:pt x="23" y="22"/>
                  </a:lnTo>
                  <a:lnTo>
                    <a:pt x="17" y="28"/>
                  </a:lnTo>
                  <a:lnTo>
                    <a:pt x="13" y="34"/>
                  </a:lnTo>
                  <a:lnTo>
                    <a:pt x="8" y="41"/>
                  </a:lnTo>
                  <a:lnTo>
                    <a:pt x="5" y="47"/>
                  </a:lnTo>
                  <a:lnTo>
                    <a:pt x="3" y="55"/>
                  </a:lnTo>
                  <a:lnTo>
                    <a:pt x="1" y="61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85"/>
                  </a:lnTo>
                  <a:lnTo>
                    <a:pt x="1" y="92"/>
                  </a:lnTo>
                  <a:lnTo>
                    <a:pt x="3" y="100"/>
                  </a:lnTo>
                  <a:lnTo>
                    <a:pt x="5" y="106"/>
                  </a:lnTo>
                  <a:lnTo>
                    <a:pt x="8" y="114"/>
                  </a:lnTo>
                  <a:lnTo>
                    <a:pt x="13" y="120"/>
                  </a:lnTo>
                  <a:lnTo>
                    <a:pt x="17" y="126"/>
                  </a:lnTo>
                  <a:lnTo>
                    <a:pt x="23" y="131"/>
                  </a:lnTo>
                  <a:lnTo>
                    <a:pt x="28" y="137"/>
                  </a:lnTo>
                  <a:lnTo>
                    <a:pt x="33" y="141"/>
                  </a:lnTo>
                  <a:lnTo>
                    <a:pt x="40" y="144"/>
                  </a:lnTo>
                  <a:lnTo>
                    <a:pt x="46" y="147"/>
                  </a:lnTo>
                  <a:lnTo>
                    <a:pt x="54" y="151"/>
                  </a:lnTo>
                  <a:lnTo>
                    <a:pt x="61" y="153"/>
                  </a:lnTo>
                  <a:lnTo>
                    <a:pt x="69" y="154"/>
                  </a:lnTo>
                  <a:lnTo>
                    <a:pt x="77" y="154"/>
                  </a:lnTo>
                  <a:lnTo>
                    <a:pt x="77" y="154"/>
                  </a:lnTo>
                  <a:lnTo>
                    <a:pt x="84" y="154"/>
                  </a:lnTo>
                  <a:lnTo>
                    <a:pt x="92" y="153"/>
                  </a:lnTo>
                  <a:lnTo>
                    <a:pt x="99" y="151"/>
                  </a:lnTo>
                  <a:lnTo>
                    <a:pt x="107" y="147"/>
                  </a:lnTo>
                  <a:lnTo>
                    <a:pt x="113" y="144"/>
                  </a:lnTo>
                  <a:lnTo>
                    <a:pt x="120" y="141"/>
                  </a:lnTo>
                  <a:lnTo>
                    <a:pt x="125" y="137"/>
                  </a:lnTo>
                  <a:lnTo>
                    <a:pt x="132" y="131"/>
                  </a:lnTo>
                  <a:lnTo>
                    <a:pt x="136" y="126"/>
                  </a:lnTo>
                  <a:lnTo>
                    <a:pt x="140" y="120"/>
                  </a:lnTo>
                  <a:lnTo>
                    <a:pt x="145" y="114"/>
                  </a:lnTo>
                  <a:lnTo>
                    <a:pt x="148" y="106"/>
                  </a:lnTo>
                  <a:lnTo>
                    <a:pt x="150" y="100"/>
                  </a:lnTo>
                  <a:lnTo>
                    <a:pt x="152" y="92"/>
                  </a:lnTo>
                  <a:lnTo>
                    <a:pt x="153" y="85"/>
                  </a:lnTo>
                  <a:lnTo>
                    <a:pt x="153" y="77"/>
                  </a:lnTo>
                  <a:lnTo>
                    <a:pt x="153" y="77"/>
                  </a:lnTo>
                  <a:lnTo>
                    <a:pt x="153" y="69"/>
                  </a:lnTo>
                  <a:lnTo>
                    <a:pt x="152" y="61"/>
                  </a:lnTo>
                  <a:lnTo>
                    <a:pt x="150" y="55"/>
                  </a:lnTo>
                  <a:lnTo>
                    <a:pt x="148" y="47"/>
                  </a:lnTo>
                  <a:lnTo>
                    <a:pt x="145" y="41"/>
                  </a:lnTo>
                  <a:lnTo>
                    <a:pt x="140" y="34"/>
                  </a:lnTo>
                  <a:lnTo>
                    <a:pt x="136" y="28"/>
                  </a:lnTo>
                  <a:lnTo>
                    <a:pt x="132" y="22"/>
                  </a:lnTo>
                  <a:lnTo>
                    <a:pt x="125" y="18"/>
                  </a:lnTo>
                  <a:lnTo>
                    <a:pt x="120" y="14"/>
                  </a:lnTo>
                  <a:lnTo>
                    <a:pt x="113" y="9"/>
                  </a:lnTo>
                  <a:lnTo>
                    <a:pt x="107" y="6"/>
                  </a:lnTo>
                  <a:lnTo>
                    <a:pt x="99" y="4"/>
                  </a:lnTo>
                  <a:lnTo>
                    <a:pt x="92" y="2"/>
                  </a:lnTo>
                  <a:lnTo>
                    <a:pt x="84" y="1"/>
                  </a:lnTo>
                  <a:lnTo>
                    <a:pt x="77" y="0"/>
                  </a:lnTo>
                  <a:lnTo>
                    <a:pt x="77" y="0"/>
                  </a:lnTo>
                  <a:close/>
                  <a:moveTo>
                    <a:pt x="77" y="140"/>
                  </a:moveTo>
                  <a:lnTo>
                    <a:pt x="77" y="140"/>
                  </a:lnTo>
                  <a:lnTo>
                    <a:pt x="70" y="140"/>
                  </a:lnTo>
                  <a:lnTo>
                    <a:pt x="64" y="139"/>
                  </a:lnTo>
                  <a:lnTo>
                    <a:pt x="52" y="135"/>
                  </a:lnTo>
                  <a:lnTo>
                    <a:pt x="42" y="129"/>
                  </a:lnTo>
                  <a:lnTo>
                    <a:pt x="32" y="122"/>
                  </a:lnTo>
                  <a:lnTo>
                    <a:pt x="25" y="112"/>
                  </a:lnTo>
                  <a:lnTo>
                    <a:pt x="18" y="101"/>
                  </a:lnTo>
                  <a:lnTo>
                    <a:pt x="15" y="89"/>
                  </a:lnTo>
                  <a:lnTo>
                    <a:pt x="14" y="84"/>
                  </a:lnTo>
                  <a:lnTo>
                    <a:pt x="14" y="77"/>
                  </a:lnTo>
                  <a:lnTo>
                    <a:pt x="14" y="77"/>
                  </a:lnTo>
                  <a:lnTo>
                    <a:pt x="14" y="71"/>
                  </a:lnTo>
                  <a:lnTo>
                    <a:pt x="15" y="64"/>
                  </a:lnTo>
                  <a:lnTo>
                    <a:pt x="18" y="52"/>
                  </a:lnTo>
                  <a:lnTo>
                    <a:pt x="25" y="42"/>
                  </a:lnTo>
                  <a:lnTo>
                    <a:pt x="32" y="33"/>
                  </a:lnTo>
                  <a:lnTo>
                    <a:pt x="42" y="24"/>
                  </a:lnTo>
                  <a:lnTo>
                    <a:pt x="52" y="19"/>
                  </a:lnTo>
                  <a:lnTo>
                    <a:pt x="64" y="16"/>
                  </a:lnTo>
                  <a:lnTo>
                    <a:pt x="70" y="15"/>
                  </a:lnTo>
                  <a:lnTo>
                    <a:pt x="77" y="14"/>
                  </a:lnTo>
                  <a:lnTo>
                    <a:pt x="77" y="14"/>
                  </a:lnTo>
                  <a:lnTo>
                    <a:pt x="83" y="15"/>
                  </a:lnTo>
                  <a:lnTo>
                    <a:pt x="89" y="16"/>
                  </a:lnTo>
                  <a:lnTo>
                    <a:pt x="101" y="19"/>
                  </a:lnTo>
                  <a:lnTo>
                    <a:pt x="112" y="24"/>
                  </a:lnTo>
                  <a:lnTo>
                    <a:pt x="121" y="33"/>
                  </a:lnTo>
                  <a:lnTo>
                    <a:pt x="128" y="42"/>
                  </a:lnTo>
                  <a:lnTo>
                    <a:pt x="135" y="52"/>
                  </a:lnTo>
                  <a:lnTo>
                    <a:pt x="138" y="64"/>
                  </a:lnTo>
                  <a:lnTo>
                    <a:pt x="139" y="71"/>
                  </a:lnTo>
                  <a:lnTo>
                    <a:pt x="139" y="77"/>
                  </a:lnTo>
                  <a:lnTo>
                    <a:pt x="139" y="77"/>
                  </a:lnTo>
                  <a:lnTo>
                    <a:pt x="139" y="84"/>
                  </a:lnTo>
                  <a:lnTo>
                    <a:pt x="138" y="89"/>
                  </a:lnTo>
                  <a:lnTo>
                    <a:pt x="135" y="101"/>
                  </a:lnTo>
                  <a:lnTo>
                    <a:pt x="128" y="112"/>
                  </a:lnTo>
                  <a:lnTo>
                    <a:pt x="121" y="122"/>
                  </a:lnTo>
                  <a:lnTo>
                    <a:pt x="112" y="129"/>
                  </a:lnTo>
                  <a:lnTo>
                    <a:pt x="101" y="135"/>
                  </a:lnTo>
                  <a:lnTo>
                    <a:pt x="89" y="139"/>
                  </a:lnTo>
                  <a:lnTo>
                    <a:pt x="83" y="140"/>
                  </a:lnTo>
                  <a:lnTo>
                    <a:pt x="77" y="140"/>
                  </a:lnTo>
                  <a:lnTo>
                    <a:pt x="77" y="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61" tIns="45731" rIns="91461" bIns="45731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schemeClr val="tx2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3" name="Freeform 25"/>
            <p:cNvSpPr>
              <a:spLocks noEditPoints="1"/>
            </p:cNvSpPr>
            <p:nvPr/>
          </p:nvSpPr>
          <p:spPr bwMode="auto">
            <a:xfrm>
              <a:off x="3238500" y="3127375"/>
              <a:ext cx="341313" cy="342900"/>
            </a:xfrm>
            <a:custGeom>
              <a:avLst/>
              <a:gdLst>
                <a:gd name="T0" fmla="*/ 197 w 215"/>
                <a:gd name="T1" fmla="*/ 83 h 216"/>
                <a:gd name="T2" fmla="*/ 209 w 215"/>
                <a:gd name="T3" fmla="*/ 70 h 216"/>
                <a:gd name="T4" fmla="*/ 171 w 215"/>
                <a:gd name="T5" fmla="*/ 42 h 216"/>
                <a:gd name="T6" fmla="*/ 143 w 215"/>
                <a:gd name="T7" fmla="*/ 4 h 216"/>
                <a:gd name="T8" fmla="*/ 129 w 215"/>
                <a:gd name="T9" fmla="*/ 18 h 216"/>
                <a:gd name="T10" fmla="*/ 83 w 215"/>
                <a:gd name="T11" fmla="*/ 18 h 216"/>
                <a:gd name="T12" fmla="*/ 69 w 215"/>
                <a:gd name="T13" fmla="*/ 5 h 216"/>
                <a:gd name="T14" fmla="*/ 41 w 215"/>
                <a:gd name="T15" fmla="*/ 41 h 216"/>
                <a:gd name="T16" fmla="*/ 3 w 215"/>
                <a:gd name="T17" fmla="*/ 71 h 216"/>
                <a:gd name="T18" fmla="*/ 14 w 215"/>
                <a:gd name="T19" fmla="*/ 86 h 216"/>
                <a:gd name="T20" fmla="*/ 13 w 215"/>
                <a:gd name="T21" fmla="*/ 132 h 216"/>
                <a:gd name="T22" fmla="*/ 4 w 215"/>
                <a:gd name="T23" fmla="*/ 146 h 216"/>
                <a:gd name="T24" fmla="*/ 36 w 215"/>
                <a:gd name="T25" fmla="*/ 175 h 216"/>
                <a:gd name="T26" fmla="*/ 71 w 215"/>
                <a:gd name="T27" fmla="*/ 212 h 216"/>
                <a:gd name="T28" fmla="*/ 86 w 215"/>
                <a:gd name="T29" fmla="*/ 203 h 216"/>
                <a:gd name="T30" fmla="*/ 130 w 215"/>
                <a:gd name="T31" fmla="*/ 202 h 216"/>
                <a:gd name="T32" fmla="*/ 144 w 215"/>
                <a:gd name="T33" fmla="*/ 211 h 216"/>
                <a:gd name="T34" fmla="*/ 174 w 215"/>
                <a:gd name="T35" fmla="*/ 177 h 216"/>
                <a:gd name="T36" fmla="*/ 210 w 215"/>
                <a:gd name="T37" fmla="*/ 144 h 216"/>
                <a:gd name="T38" fmla="*/ 198 w 215"/>
                <a:gd name="T39" fmla="*/ 130 h 216"/>
                <a:gd name="T40" fmla="*/ 184 w 215"/>
                <a:gd name="T41" fmla="*/ 161 h 216"/>
                <a:gd name="T42" fmla="*/ 169 w 215"/>
                <a:gd name="T43" fmla="*/ 161 h 216"/>
                <a:gd name="T44" fmla="*/ 162 w 215"/>
                <a:gd name="T45" fmla="*/ 185 h 216"/>
                <a:gd name="T46" fmla="*/ 136 w 215"/>
                <a:gd name="T47" fmla="*/ 186 h 216"/>
                <a:gd name="T48" fmla="*/ 118 w 215"/>
                <a:gd name="T49" fmla="*/ 191 h 216"/>
                <a:gd name="T50" fmla="*/ 98 w 215"/>
                <a:gd name="T51" fmla="*/ 191 h 216"/>
                <a:gd name="T52" fmla="*/ 80 w 215"/>
                <a:gd name="T53" fmla="*/ 187 h 216"/>
                <a:gd name="T54" fmla="*/ 54 w 215"/>
                <a:gd name="T55" fmla="*/ 186 h 216"/>
                <a:gd name="T56" fmla="*/ 54 w 215"/>
                <a:gd name="T57" fmla="*/ 173 h 216"/>
                <a:gd name="T58" fmla="*/ 30 w 215"/>
                <a:gd name="T59" fmla="*/ 162 h 216"/>
                <a:gd name="T60" fmla="*/ 29 w 215"/>
                <a:gd name="T61" fmla="*/ 137 h 216"/>
                <a:gd name="T62" fmla="*/ 26 w 215"/>
                <a:gd name="T63" fmla="*/ 120 h 216"/>
                <a:gd name="T64" fmla="*/ 26 w 215"/>
                <a:gd name="T65" fmla="*/ 98 h 216"/>
                <a:gd name="T66" fmla="*/ 30 w 215"/>
                <a:gd name="T67" fmla="*/ 83 h 216"/>
                <a:gd name="T68" fmla="*/ 29 w 215"/>
                <a:gd name="T69" fmla="*/ 55 h 216"/>
                <a:gd name="T70" fmla="*/ 46 w 215"/>
                <a:gd name="T71" fmla="*/ 56 h 216"/>
                <a:gd name="T72" fmla="*/ 53 w 215"/>
                <a:gd name="T73" fmla="*/ 31 h 216"/>
                <a:gd name="T74" fmla="*/ 81 w 215"/>
                <a:gd name="T75" fmla="*/ 33 h 216"/>
                <a:gd name="T76" fmla="*/ 95 w 215"/>
                <a:gd name="T77" fmla="*/ 30 h 216"/>
                <a:gd name="T78" fmla="*/ 117 w 215"/>
                <a:gd name="T79" fmla="*/ 30 h 216"/>
                <a:gd name="T80" fmla="*/ 130 w 215"/>
                <a:gd name="T81" fmla="*/ 33 h 216"/>
                <a:gd name="T82" fmla="*/ 159 w 215"/>
                <a:gd name="T83" fmla="*/ 30 h 216"/>
                <a:gd name="T84" fmla="*/ 158 w 215"/>
                <a:gd name="T85" fmla="*/ 49 h 216"/>
                <a:gd name="T86" fmla="*/ 183 w 215"/>
                <a:gd name="T87" fmla="*/ 53 h 216"/>
                <a:gd name="T88" fmla="*/ 181 w 215"/>
                <a:gd name="T89" fmla="*/ 82 h 216"/>
                <a:gd name="T90" fmla="*/ 185 w 215"/>
                <a:gd name="T91" fmla="*/ 95 h 216"/>
                <a:gd name="T92" fmla="*/ 186 w 215"/>
                <a:gd name="T93" fmla="*/ 118 h 216"/>
                <a:gd name="T94" fmla="*/ 183 w 215"/>
                <a:gd name="T95" fmla="*/ 13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5" h="216">
                  <a:moveTo>
                    <a:pt x="215" y="126"/>
                  </a:moveTo>
                  <a:lnTo>
                    <a:pt x="215" y="87"/>
                  </a:lnTo>
                  <a:lnTo>
                    <a:pt x="197" y="83"/>
                  </a:lnTo>
                  <a:lnTo>
                    <a:pt x="197" y="83"/>
                  </a:lnTo>
                  <a:lnTo>
                    <a:pt x="196" y="82"/>
                  </a:lnTo>
                  <a:lnTo>
                    <a:pt x="209" y="70"/>
                  </a:lnTo>
                  <a:lnTo>
                    <a:pt x="190" y="37"/>
                  </a:lnTo>
                  <a:lnTo>
                    <a:pt x="171" y="42"/>
                  </a:lnTo>
                  <a:lnTo>
                    <a:pt x="171" y="42"/>
                  </a:lnTo>
                  <a:lnTo>
                    <a:pt x="171" y="41"/>
                  </a:lnTo>
                  <a:lnTo>
                    <a:pt x="177" y="24"/>
                  </a:lnTo>
                  <a:lnTo>
                    <a:pt x="143" y="4"/>
                  </a:lnTo>
                  <a:lnTo>
                    <a:pt x="130" y="18"/>
                  </a:lnTo>
                  <a:lnTo>
                    <a:pt x="130" y="18"/>
                  </a:lnTo>
                  <a:lnTo>
                    <a:pt x="129" y="18"/>
                  </a:lnTo>
                  <a:lnTo>
                    <a:pt x="125" y="0"/>
                  </a:lnTo>
                  <a:lnTo>
                    <a:pt x="86" y="0"/>
                  </a:lnTo>
                  <a:lnTo>
                    <a:pt x="83" y="18"/>
                  </a:lnTo>
                  <a:lnTo>
                    <a:pt x="83" y="18"/>
                  </a:lnTo>
                  <a:lnTo>
                    <a:pt x="81" y="18"/>
                  </a:lnTo>
                  <a:lnTo>
                    <a:pt x="69" y="5"/>
                  </a:lnTo>
                  <a:lnTo>
                    <a:pt x="35" y="25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39" y="43"/>
                  </a:lnTo>
                  <a:lnTo>
                    <a:pt x="22" y="38"/>
                  </a:lnTo>
                  <a:lnTo>
                    <a:pt x="3" y="71"/>
                  </a:lnTo>
                  <a:lnTo>
                    <a:pt x="15" y="82"/>
                  </a:lnTo>
                  <a:lnTo>
                    <a:pt x="15" y="82"/>
                  </a:lnTo>
                  <a:lnTo>
                    <a:pt x="14" y="86"/>
                  </a:lnTo>
                  <a:lnTo>
                    <a:pt x="0" y="90"/>
                  </a:lnTo>
                  <a:lnTo>
                    <a:pt x="0" y="128"/>
                  </a:lnTo>
                  <a:lnTo>
                    <a:pt x="13" y="132"/>
                  </a:lnTo>
                  <a:lnTo>
                    <a:pt x="13" y="132"/>
                  </a:lnTo>
                  <a:lnTo>
                    <a:pt x="15" y="137"/>
                  </a:lnTo>
                  <a:lnTo>
                    <a:pt x="4" y="146"/>
                  </a:lnTo>
                  <a:lnTo>
                    <a:pt x="23" y="179"/>
                  </a:lnTo>
                  <a:lnTo>
                    <a:pt x="36" y="175"/>
                  </a:lnTo>
                  <a:lnTo>
                    <a:pt x="36" y="175"/>
                  </a:lnTo>
                  <a:lnTo>
                    <a:pt x="41" y="180"/>
                  </a:lnTo>
                  <a:lnTo>
                    <a:pt x="37" y="192"/>
                  </a:lnTo>
                  <a:lnTo>
                    <a:pt x="71" y="212"/>
                  </a:lnTo>
                  <a:lnTo>
                    <a:pt x="80" y="202"/>
                  </a:lnTo>
                  <a:lnTo>
                    <a:pt x="80" y="202"/>
                  </a:lnTo>
                  <a:lnTo>
                    <a:pt x="86" y="203"/>
                  </a:lnTo>
                  <a:lnTo>
                    <a:pt x="88" y="216"/>
                  </a:lnTo>
                  <a:lnTo>
                    <a:pt x="127" y="216"/>
                  </a:lnTo>
                  <a:lnTo>
                    <a:pt x="130" y="202"/>
                  </a:lnTo>
                  <a:lnTo>
                    <a:pt x="130" y="202"/>
                  </a:lnTo>
                  <a:lnTo>
                    <a:pt x="136" y="201"/>
                  </a:lnTo>
                  <a:lnTo>
                    <a:pt x="144" y="211"/>
                  </a:lnTo>
                  <a:lnTo>
                    <a:pt x="179" y="191"/>
                  </a:lnTo>
                  <a:lnTo>
                    <a:pt x="174" y="177"/>
                  </a:lnTo>
                  <a:lnTo>
                    <a:pt x="174" y="177"/>
                  </a:lnTo>
                  <a:lnTo>
                    <a:pt x="177" y="173"/>
                  </a:lnTo>
                  <a:lnTo>
                    <a:pt x="191" y="177"/>
                  </a:lnTo>
                  <a:lnTo>
                    <a:pt x="210" y="144"/>
                  </a:lnTo>
                  <a:lnTo>
                    <a:pt x="198" y="133"/>
                  </a:lnTo>
                  <a:lnTo>
                    <a:pt x="198" y="133"/>
                  </a:lnTo>
                  <a:lnTo>
                    <a:pt x="198" y="130"/>
                  </a:lnTo>
                  <a:lnTo>
                    <a:pt x="215" y="126"/>
                  </a:lnTo>
                  <a:close/>
                  <a:moveTo>
                    <a:pt x="193" y="147"/>
                  </a:moveTo>
                  <a:lnTo>
                    <a:pt x="184" y="161"/>
                  </a:lnTo>
                  <a:lnTo>
                    <a:pt x="172" y="157"/>
                  </a:lnTo>
                  <a:lnTo>
                    <a:pt x="169" y="161"/>
                  </a:lnTo>
                  <a:lnTo>
                    <a:pt x="169" y="161"/>
                  </a:lnTo>
                  <a:lnTo>
                    <a:pt x="161" y="169"/>
                  </a:lnTo>
                  <a:lnTo>
                    <a:pt x="157" y="173"/>
                  </a:lnTo>
                  <a:lnTo>
                    <a:pt x="162" y="185"/>
                  </a:lnTo>
                  <a:lnTo>
                    <a:pt x="148" y="192"/>
                  </a:lnTo>
                  <a:lnTo>
                    <a:pt x="140" y="184"/>
                  </a:lnTo>
                  <a:lnTo>
                    <a:pt x="136" y="186"/>
                  </a:lnTo>
                  <a:lnTo>
                    <a:pt x="136" y="186"/>
                  </a:lnTo>
                  <a:lnTo>
                    <a:pt x="123" y="190"/>
                  </a:lnTo>
                  <a:lnTo>
                    <a:pt x="118" y="191"/>
                  </a:lnTo>
                  <a:lnTo>
                    <a:pt x="116" y="202"/>
                  </a:lnTo>
                  <a:lnTo>
                    <a:pt x="100" y="202"/>
                  </a:lnTo>
                  <a:lnTo>
                    <a:pt x="98" y="191"/>
                  </a:lnTo>
                  <a:lnTo>
                    <a:pt x="93" y="190"/>
                  </a:lnTo>
                  <a:lnTo>
                    <a:pt x="93" y="190"/>
                  </a:lnTo>
                  <a:lnTo>
                    <a:pt x="80" y="187"/>
                  </a:lnTo>
                  <a:lnTo>
                    <a:pt x="75" y="186"/>
                  </a:lnTo>
                  <a:lnTo>
                    <a:pt x="68" y="193"/>
                  </a:lnTo>
                  <a:lnTo>
                    <a:pt x="54" y="186"/>
                  </a:lnTo>
                  <a:lnTo>
                    <a:pt x="57" y="176"/>
                  </a:lnTo>
                  <a:lnTo>
                    <a:pt x="54" y="173"/>
                  </a:lnTo>
                  <a:lnTo>
                    <a:pt x="54" y="173"/>
                  </a:lnTo>
                  <a:lnTo>
                    <a:pt x="44" y="163"/>
                  </a:lnTo>
                  <a:lnTo>
                    <a:pt x="41" y="159"/>
                  </a:lnTo>
                  <a:lnTo>
                    <a:pt x="30" y="162"/>
                  </a:lnTo>
                  <a:lnTo>
                    <a:pt x="22" y="149"/>
                  </a:lnTo>
                  <a:lnTo>
                    <a:pt x="31" y="141"/>
                  </a:lnTo>
                  <a:lnTo>
                    <a:pt x="29" y="137"/>
                  </a:lnTo>
                  <a:lnTo>
                    <a:pt x="29" y="137"/>
                  </a:lnTo>
                  <a:lnTo>
                    <a:pt x="27" y="124"/>
                  </a:lnTo>
                  <a:lnTo>
                    <a:pt x="26" y="120"/>
                  </a:lnTo>
                  <a:lnTo>
                    <a:pt x="14" y="117"/>
                  </a:lnTo>
                  <a:lnTo>
                    <a:pt x="14" y="100"/>
                  </a:lnTo>
                  <a:lnTo>
                    <a:pt x="26" y="98"/>
                  </a:lnTo>
                  <a:lnTo>
                    <a:pt x="27" y="94"/>
                  </a:lnTo>
                  <a:lnTo>
                    <a:pt x="27" y="94"/>
                  </a:lnTo>
                  <a:lnTo>
                    <a:pt x="30" y="83"/>
                  </a:lnTo>
                  <a:lnTo>
                    <a:pt x="32" y="78"/>
                  </a:lnTo>
                  <a:lnTo>
                    <a:pt x="21" y="69"/>
                  </a:lnTo>
                  <a:lnTo>
                    <a:pt x="29" y="55"/>
                  </a:lnTo>
                  <a:lnTo>
                    <a:pt x="43" y="59"/>
                  </a:lnTo>
                  <a:lnTo>
                    <a:pt x="46" y="56"/>
                  </a:lnTo>
                  <a:lnTo>
                    <a:pt x="46" y="56"/>
                  </a:lnTo>
                  <a:lnTo>
                    <a:pt x="54" y="49"/>
                  </a:lnTo>
                  <a:lnTo>
                    <a:pt x="57" y="46"/>
                  </a:lnTo>
                  <a:lnTo>
                    <a:pt x="53" y="31"/>
                  </a:lnTo>
                  <a:lnTo>
                    <a:pt x="67" y="24"/>
                  </a:lnTo>
                  <a:lnTo>
                    <a:pt x="76" y="34"/>
                  </a:lnTo>
                  <a:lnTo>
                    <a:pt x="81" y="33"/>
                  </a:lnTo>
                  <a:lnTo>
                    <a:pt x="81" y="33"/>
                  </a:lnTo>
                  <a:lnTo>
                    <a:pt x="89" y="31"/>
                  </a:lnTo>
                  <a:lnTo>
                    <a:pt x="95" y="30"/>
                  </a:lnTo>
                  <a:lnTo>
                    <a:pt x="98" y="14"/>
                  </a:lnTo>
                  <a:lnTo>
                    <a:pt x="114" y="14"/>
                  </a:lnTo>
                  <a:lnTo>
                    <a:pt x="117" y="30"/>
                  </a:lnTo>
                  <a:lnTo>
                    <a:pt x="122" y="31"/>
                  </a:lnTo>
                  <a:lnTo>
                    <a:pt x="122" y="31"/>
                  </a:lnTo>
                  <a:lnTo>
                    <a:pt x="130" y="33"/>
                  </a:lnTo>
                  <a:lnTo>
                    <a:pt x="135" y="34"/>
                  </a:lnTo>
                  <a:lnTo>
                    <a:pt x="145" y="23"/>
                  </a:lnTo>
                  <a:lnTo>
                    <a:pt x="159" y="30"/>
                  </a:lnTo>
                  <a:lnTo>
                    <a:pt x="154" y="46"/>
                  </a:lnTo>
                  <a:lnTo>
                    <a:pt x="158" y="49"/>
                  </a:lnTo>
                  <a:lnTo>
                    <a:pt x="158" y="49"/>
                  </a:lnTo>
                  <a:lnTo>
                    <a:pt x="165" y="55"/>
                  </a:lnTo>
                  <a:lnTo>
                    <a:pt x="167" y="58"/>
                  </a:lnTo>
                  <a:lnTo>
                    <a:pt x="183" y="53"/>
                  </a:lnTo>
                  <a:lnTo>
                    <a:pt x="192" y="67"/>
                  </a:lnTo>
                  <a:lnTo>
                    <a:pt x="180" y="78"/>
                  </a:lnTo>
                  <a:lnTo>
                    <a:pt x="181" y="82"/>
                  </a:lnTo>
                  <a:lnTo>
                    <a:pt x="181" y="82"/>
                  </a:lnTo>
                  <a:lnTo>
                    <a:pt x="184" y="91"/>
                  </a:lnTo>
                  <a:lnTo>
                    <a:pt x="185" y="95"/>
                  </a:lnTo>
                  <a:lnTo>
                    <a:pt x="201" y="98"/>
                  </a:lnTo>
                  <a:lnTo>
                    <a:pt x="201" y="114"/>
                  </a:lnTo>
                  <a:lnTo>
                    <a:pt x="186" y="118"/>
                  </a:lnTo>
                  <a:lnTo>
                    <a:pt x="185" y="123"/>
                  </a:lnTo>
                  <a:lnTo>
                    <a:pt x="185" y="123"/>
                  </a:lnTo>
                  <a:lnTo>
                    <a:pt x="183" y="133"/>
                  </a:lnTo>
                  <a:lnTo>
                    <a:pt x="182" y="137"/>
                  </a:lnTo>
                  <a:lnTo>
                    <a:pt x="193" y="1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61" tIns="45731" rIns="91461" bIns="45731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schemeClr val="tx2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4" name="Freeform 26"/>
            <p:cNvSpPr>
              <a:spLocks noEditPoints="1"/>
            </p:cNvSpPr>
            <p:nvPr/>
          </p:nvSpPr>
          <p:spPr bwMode="auto">
            <a:xfrm>
              <a:off x="3335338" y="3232150"/>
              <a:ext cx="142875" cy="141288"/>
            </a:xfrm>
            <a:custGeom>
              <a:avLst/>
              <a:gdLst>
                <a:gd name="T0" fmla="*/ 44 w 90"/>
                <a:gd name="T1" fmla="*/ 0 h 89"/>
                <a:gd name="T2" fmla="*/ 27 w 90"/>
                <a:gd name="T3" fmla="*/ 3 h 89"/>
                <a:gd name="T4" fmla="*/ 13 w 90"/>
                <a:gd name="T5" fmla="*/ 13 h 89"/>
                <a:gd name="T6" fmla="*/ 3 w 90"/>
                <a:gd name="T7" fmla="*/ 27 h 89"/>
                <a:gd name="T8" fmla="*/ 0 w 90"/>
                <a:gd name="T9" fmla="*/ 44 h 89"/>
                <a:gd name="T10" fmla="*/ 1 w 90"/>
                <a:gd name="T11" fmla="*/ 54 h 89"/>
                <a:gd name="T12" fmla="*/ 8 w 90"/>
                <a:gd name="T13" fmla="*/ 70 h 89"/>
                <a:gd name="T14" fmla="*/ 20 w 90"/>
                <a:gd name="T15" fmla="*/ 82 h 89"/>
                <a:gd name="T16" fmla="*/ 36 w 90"/>
                <a:gd name="T17" fmla="*/ 88 h 89"/>
                <a:gd name="T18" fmla="*/ 44 w 90"/>
                <a:gd name="T19" fmla="*/ 89 h 89"/>
                <a:gd name="T20" fmla="*/ 62 w 90"/>
                <a:gd name="T21" fmla="*/ 86 h 89"/>
                <a:gd name="T22" fmla="*/ 77 w 90"/>
                <a:gd name="T23" fmla="*/ 76 h 89"/>
                <a:gd name="T24" fmla="*/ 86 w 90"/>
                <a:gd name="T25" fmla="*/ 62 h 89"/>
                <a:gd name="T26" fmla="*/ 90 w 90"/>
                <a:gd name="T27" fmla="*/ 44 h 89"/>
                <a:gd name="T28" fmla="*/ 89 w 90"/>
                <a:gd name="T29" fmla="*/ 35 h 89"/>
                <a:gd name="T30" fmla="*/ 82 w 90"/>
                <a:gd name="T31" fmla="*/ 19 h 89"/>
                <a:gd name="T32" fmla="*/ 69 w 90"/>
                <a:gd name="T33" fmla="*/ 7 h 89"/>
                <a:gd name="T34" fmla="*/ 54 w 90"/>
                <a:gd name="T35" fmla="*/ 1 h 89"/>
                <a:gd name="T36" fmla="*/ 44 w 90"/>
                <a:gd name="T37" fmla="*/ 0 h 89"/>
                <a:gd name="T38" fmla="*/ 44 w 90"/>
                <a:gd name="T39" fmla="*/ 75 h 89"/>
                <a:gd name="T40" fmla="*/ 33 w 90"/>
                <a:gd name="T41" fmla="*/ 73 h 89"/>
                <a:gd name="T42" fmla="*/ 23 w 90"/>
                <a:gd name="T43" fmla="*/ 66 h 89"/>
                <a:gd name="T44" fmla="*/ 16 w 90"/>
                <a:gd name="T45" fmla="*/ 56 h 89"/>
                <a:gd name="T46" fmla="*/ 14 w 90"/>
                <a:gd name="T47" fmla="*/ 44 h 89"/>
                <a:gd name="T48" fmla="*/ 14 w 90"/>
                <a:gd name="T49" fmla="*/ 39 h 89"/>
                <a:gd name="T50" fmla="*/ 20 w 90"/>
                <a:gd name="T51" fmla="*/ 28 h 89"/>
                <a:gd name="T52" fmla="*/ 27 w 90"/>
                <a:gd name="T53" fmla="*/ 19 h 89"/>
                <a:gd name="T54" fmla="*/ 39 w 90"/>
                <a:gd name="T55" fmla="*/ 15 h 89"/>
                <a:gd name="T56" fmla="*/ 44 w 90"/>
                <a:gd name="T57" fmla="*/ 14 h 89"/>
                <a:gd name="T58" fmla="*/ 56 w 90"/>
                <a:gd name="T59" fmla="*/ 16 h 89"/>
                <a:gd name="T60" fmla="*/ 66 w 90"/>
                <a:gd name="T61" fmla="*/ 22 h 89"/>
                <a:gd name="T62" fmla="*/ 73 w 90"/>
                <a:gd name="T63" fmla="*/ 32 h 89"/>
                <a:gd name="T64" fmla="*/ 76 w 90"/>
                <a:gd name="T65" fmla="*/ 44 h 89"/>
                <a:gd name="T66" fmla="*/ 75 w 90"/>
                <a:gd name="T67" fmla="*/ 51 h 89"/>
                <a:gd name="T68" fmla="*/ 70 w 90"/>
                <a:gd name="T69" fmla="*/ 61 h 89"/>
                <a:gd name="T70" fmla="*/ 62 w 90"/>
                <a:gd name="T71" fmla="*/ 70 h 89"/>
                <a:gd name="T72" fmla="*/ 51 w 90"/>
                <a:gd name="T73" fmla="*/ 74 h 89"/>
                <a:gd name="T74" fmla="*/ 44 w 90"/>
                <a:gd name="T75" fmla="*/ 7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0" h="89">
                  <a:moveTo>
                    <a:pt x="44" y="0"/>
                  </a:moveTo>
                  <a:lnTo>
                    <a:pt x="44" y="0"/>
                  </a:lnTo>
                  <a:lnTo>
                    <a:pt x="36" y="1"/>
                  </a:lnTo>
                  <a:lnTo>
                    <a:pt x="27" y="3"/>
                  </a:lnTo>
                  <a:lnTo>
                    <a:pt x="20" y="7"/>
                  </a:lnTo>
                  <a:lnTo>
                    <a:pt x="13" y="13"/>
                  </a:lnTo>
                  <a:lnTo>
                    <a:pt x="8" y="19"/>
                  </a:lnTo>
                  <a:lnTo>
                    <a:pt x="3" y="27"/>
                  </a:lnTo>
                  <a:lnTo>
                    <a:pt x="1" y="35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1" y="54"/>
                  </a:lnTo>
                  <a:lnTo>
                    <a:pt x="3" y="62"/>
                  </a:lnTo>
                  <a:lnTo>
                    <a:pt x="8" y="70"/>
                  </a:lnTo>
                  <a:lnTo>
                    <a:pt x="13" y="76"/>
                  </a:lnTo>
                  <a:lnTo>
                    <a:pt x="20" y="82"/>
                  </a:lnTo>
                  <a:lnTo>
                    <a:pt x="27" y="86"/>
                  </a:lnTo>
                  <a:lnTo>
                    <a:pt x="36" y="88"/>
                  </a:lnTo>
                  <a:lnTo>
                    <a:pt x="44" y="89"/>
                  </a:lnTo>
                  <a:lnTo>
                    <a:pt x="44" y="89"/>
                  </a:lnTo>
                  <a:lnTo>
                    <a:pt x="54" y="88"/>
                  </a:lnTo>
                  <a:lnTo>
                    <a:pt x="62" y="86"/>
                  </a:lnTo>
                  <a:lnTo>
                    <a:pt x="69" y="82"/>
                  </a:lnTo>
                  <a:lnTo>
                    <a:pt x="77" y="76"/>
                  </a:lnTo>
                  <a:lnTo>
                    <a:pt x="82" y="70"/>
                  </a:lnTo>
                  <a:lnTo>
                    <a:pt x="86" y="62"/>
                  </a:lnTo>
                  <a:lnTo>
                    <a:pt x="89" y="54"/>
                  </a:lnTo>
                  <a:lnTo>
                    <a:pt x="90" y="44"/>
                  </a:lnTo>
                  <a:lnTo>
                    <a:pt x="90" y="44"/>
                  </a:lnTo>
                  <a:lnTo>
                    <a:pt x="89" y="35"/>
                  </a:lnTo>
                  <a:lnTo>
                    <a:pt x="86" y="27"/>
                  </a:lnTo>
                  <a:lnTo>
                    <a:pt x="82" y="19"/>
                  </a:lnTo>
                  <a:lnTo>
                    <a:pt x="77" y="13"/>
                  </a:lnTo>
                  <a:lnTo>
                    <a:pt x="69" y="7"/>
                  </a:lnTo>
                  <a:lnTo>
                    <a:pt x="62" y="3"/>
                  </a:lnTo>
                  <a:lnTo>
                    <a:pt x="54" y="1"/>
                  </a:lnTo>
                  <a:lnTo>
                    <a:pt x="44" y="0"/>
                  </a:lnTo>
                  <a:lnTo>
                    <a:pt x="44" y="0"/>
                  </a:lnTo>
                  <a:close/>
                  <a:moveTo>
                    <a:pt x="44" y="75"/>
                  </a:moveTo>
                  <a:lnTo>
                    <a:pt x="44" y="75"/>
                  </a:lnTo>
                  <a:lnTo>
                    <a:pt x="39" y="74"/>
                  </a:lnTo>
                  <a:lnTo>
                    <a:pt x="33" y="73"/>
                  </a:lnTo>
                  <a:lnTo>
                    <a:pt x="27" y="70"/>
                  </a:lnTo>
                  <a:lnTo>
                    <a:pt x="23" y="66"/>
                  </a:lnTo>
                  <a:lnTo>
                    <a:pt x="20" y="61"/>
                  </a:lnTo>
                  <a:lnTo>
                    <a:pt x="16" y="56"/>
                  </a:lnTo>
                  <a:lnTo>
                    <a:pt x="14" y="51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4" y="39"/>
                  </a:lnTo>
                  <a:lnTo>
                    <a:pt x="16" y="32"/>
                  </a:lnTo>
                  <a:lnTo>
                    <a:pt x="20" y="28"/>
                  </a:lnTo>
                  <a:lnTo>
                    <a:pt x="23" y="22"/>
                  </a:lnTo>
                  <a:lnTo>
                    <a:pt x="27" y="19"/>
                  </a:lnTo>
                  <a:lnTo>
                    <a:pt x="33" y="16"/>
                  </a:lnTo>
                  <a:lnTo>
                    <a:pt x="39" y="15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51" y="15"/>
                  </a:lnTo>
                  <a:lnTo>
                    <a:pt x="56" y="16"/>
                  </a:lnTo>
                  <a:lnTo>
                    <a:pt x="62" y="19"/>
                  </a:lnTo>
                  <a:lnTo>
                    <a:pt x="66" y="22"/>
                  </a:lnTo>
                  <a:lnTo>
                    <a:pt x="70" y="28"/>
                  </a:lnTo>
                  <a:lnTo>
                    <a:pt x="73" y="32"/>
                  </a:lnTo>
                  <a:lnTo>
                    <a:pt x="75" y="39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75" y="51"/>
                  </a:lnTo>
                  <a:lnTo>
                    <a:pt x="73" y="56"/>
                  </a:lnTo>
                  <a:lnTo>
                    <a:pt x="70" y="61"/>
                  </a:lnTo>
                  <a:lnTo>
                    <a:pt x="66" y="66"/>
                  </a:lnTo>
                  <a:lnTo>
                    <a:pt x="62" y="70"/>
                  </a:lnTo>
                  <a:lnTo>
                    <a:pt x="56" y="73"/>
                  </a:lnTo>
                  <a:lnTo>
                    <a:pt x="51" y="74"/>
                  </a:lnTo>
                  <a:lnTo>
                    <a:pt x="44" y="75"/>
                  </a:lnTo>
                  <a:lnTo>
                    <a:pt x="44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61" tIns="45731" rIns="91461" bIns="45731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schemeClr val="tx2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5" name="Freeform 27"/>
            <p:cNvSpPr>
              <a:spLocks noEditPoints="1"/>
            </p:cNvSpPr>
            <p:nvPr/>
          </p:nvSpPr>
          <p:spPr bwMode="auto">
            <a:xfrm>
              <a:off x="3352800" y="3486150"/>
              <a:ext cx="200025" cy="201613"/>
            </a:xfrm>
            <a:custGeom>
              <a:avLst/>
              <a:gdLst>
                <a:gd name="T0" fmla="*/ 111 w 126"/>
                <a:gd name="T1" fmla="*/ 45 h 127"/>
                <a:gd name="T2" fmla="*/ 117 w 126"/>
                <a:gd name="T3" fmla="*/ 27 h 127"/>
                <a:gd name="T4" fmla="*/ 93 w 126"/>
                <a:gd name="T5" fmla="*/ 10 h 127"/>
                <a:gd name="T6" fmla="*/ 82 w 126"/>
                <a:gd name="T7" fmla="*/ 5 h 127"/>
                <a:gd name="T8" fmla="*/ 53 w 126"/>
                <a:gd name="T9" fmla="*/ 0 h 127"/>
                <a:gd name="T10" fmla="*/ 44 w 126"/>
                <a:gd name="T11" fmla="*/ 15 h 127"/>
                <a:gd name="T12" fmla="*/ 27 w 126"/>
                <a:gd name="T13" fmla="*/ 10 h 127"/>
                <a:gd name="T14" fmla="*/ 11 w 126"/>
                <a:gd name="T15" fmla="*/ 34 h 127"/>
                <a:gd name="T16" fmla="*/ 5 w 126"/>
                <a:gd name="T17" fmla="*/ 45 h 127"/>
                <a:gd name="T18" fmla="*/ 0 w 126"/>
                <a:gd name="T19" fmla="*/ 73 h 127"/>
                <a:gd name="T20" fmla="*/ 15 w 126"/>
                <a:gd name="T21" fmla="*/ 82 h 127"/>
                <a:gd name="T22" fmla="*/ 10 w 126"/>
                <a:gd name="T23" fmla="*/ 100 h 127"/>
                <a:gd name="T24" fmla="*/ 33 w 126"/>
                <a:gd name="T25" fmla="*/ 116 h 127"/>
                <a:gd name="T26" fmla="*/ 44 w 126"/>
                <a:gd name="T27" fmla="*/ 122 h 127"/>
                <a:gd name="T28" fmla="*/ 72 w 126"/>
                <a:gd name="T29" fmla="*/ 127 h 127"/>
                <a:gd name="T30" fmla="*/ 82 w 126"/>
                <a:gd name="T31" fmla="*/ 112 h 127"/>
                <a:gd name="T32" fmla="*/ 99 w 126"/>
                <a:gd name="T33" fmla="*/ 116 h 127"/>
                <a:gd name="T34" fmla="*/ 116 w 126"/>
                <a:gd name="T35" fmla="*/ 93 h 127"/>
                <a:gd name="T36" fmla="*/ 121 w 126"/>
                <a:gd name="T37" fmla="*/ 82 h 127"/>
                <a:gd name="T38" fmla="*/ 126 w 126"/>
                <a:gd name="T39" fmla="*/ 54 h 127"/>
                <a:gd name="T40" fmla="*/ 98 w 126"/>
                <a:gd name="T41" fmla="*/ 73 h 127"/>
                <a:gd name="T42" fmla="*/ 100 w 126"/>
                <a:gd name="T43" fmla="*/ 96 h 127"/>
                <a:gd name="T44" fmla="*/ 81 w 126"/>
                <a:gd name="T45" fmla="*/ 95 h 127"/>
                <a:gd name="T46" fmla="*/ 67 w 126"/>
                <a:gd name="T47" fmla="*/ 113 h 127"/>
                <a:gd name="T48" fmla="*/ 54 w 126"/>
                <a:gd name="T49" fmla="*/ 98 h 127"/>
                <a:gd name="T50" fmla="*/ 31 w 126"/>
                <a:gd name="T51" fmla="*/ 101 h 127"/>
                <a:gd name="T52" fmla="*/ 32 w 126"/>
                <a:gd name="T53" fmla="*/ 82 h 127"/>
                <a:gd name="T54" fmla="*/ 14 w 126"/>
                <a:gd name="T55" fmla="*/ 68 h 127"/>
                <a:gd name="T56" fmla="*/ 28 w 126"/>
                <a:gd name="T57" fmla="*/ 54 h 127"/>
                <a:gd name="T58" fmla="*/ 26 w 126"/>
                <a:gd name="T59" fmla="*/ 31 h 127"/>
                <a:gd name="T60" fmla="*/ 45 w 126"/>
                <a:gd name="T61" fmla="*/ 32 h 127"/>
                <a:gd name="T62" fmla="*/ 59 w 126"/>
                <a:gd name="T63" fmla="*/ 14 h 127"/>
                <a:gd name="T64" fmla="*/ 72 w 126"/>
                <a:gd name="T65" fmla="*/ 29 h 127"/>
                <a:gd name="T66" fmla="*/ 95 w 126"/>
                <a:gd name="T67" fmla="*/ 26 h 127"/>
                <a:gd name="T68" fmla="*/ 94 w 126"/>
                <a:gd name="T69" fmla="*/ 45 h 127"/>
                <a:gd name="T70" fmla="*/ 112 w 126"/>
                <a:gd name="T71" fmla="*/ 59 h 127"/>
                <a:gd name="T72" fmla="*/ 98 w 126"/>
                <a:gd name="T73" fmla="*/ 7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6" h="127">
                  <a:moveTo>
                    <a:pt x="121" y="47"/>
                  </a:moveTo>
                  <a:lnTo>
                    <a:pt x="111" y="45"/>
                  </a:lnTo>
                  <a:lnTo>
                    <a:pt x="117" y="35"/>
                  </a:lnTo>
                  <a:lnTo>
                    <a:pt x="117" y="27"/>
                  </a:lnTo>
                  <a:lnTo>
                    <a:pt x="102" y="12"/>
                  </a:lnTo>
                  <a:lnTo>
                    <a:pt x="93" y="10"/>
                  </a:lnTo>
                  <a:lnTo>
                    <a:pt x="84" y="16"/>
                  </a:lnTo>
                  <a:lnTo>
                    <a:pt x="82" y="5"/>
                  </a:lnTo>
                  <a:lnTo>
                    <a:pt x="75" y="0"/>
                  </a:lnTo>
                  <a:lnTo>
                    <a:pt x="53" y="0"/>
                  </a:lnTo>
                  <a:lnTo>
                    <a:pt x="46" y="5"/>
                  </a:lnTo>
                  <a:lnTo>
                    <a:pt x="44" y="15"/>
                  </a:lnTo>
                  <a:lnTo>
                    <a:pt x="36" y="9"/>
                  </a:lnTo>
                  <a:lnTo>
                    <a:pt x="27" y="10"/>
                  </a:lnTo>
                  <a:lnTo>
                    <a:pt x="12" y="26"/>
                  </a:lnTo>
                  <a:lnTo>
                    <a:pt x="11" y="34"/>
                  </a:lnTo>
                  <a:lnTo>
                    <a:pt x="15" y="43"/>
                  </a:lnTo>
                  <a:lnTo>
                    <a:pt x="5" y="45"/>
                  </a:lnTo>
                  <a:lnTo>
                    <a:pt x="0" y="51"/>
                  </a:lnTo>
                  <a:lnTo>
                    <a:pt x="0" y="73"/>
                  </a:lnTo>
                  <a:lnTo>
                    <a:pt x="5" y="80"/>
                  </a:lnTo>
                  <a:lnTo>
                    <a:pt x="15" y="82"/>
                  </a:lnTo>
                  <a:lnTo>
                    <a:pt x="9" y="91"/>
                  </a:lnTo>
                  <a:lnTo>
                    <a:pt x="10" y="100"/>
                  </a:lnTo>
                  <a:lnTo>
                    <a:pt x="25" y="115"/>
                  </a:lnTo>
                  <a:lnTo>
                    <a:pt x="33" y="116"/>
                  </a:lnTo>
                  <a:lnTo>
                    <a:pt x="42" y="111"/>
                  </a:lnTo>
                  <a:lnTo>
                    <a:pt x="44" y="122"/>
                  </a:lnTo>
                  <a:lnTo>
                    <a:pt x="52" y="127"/>
                  </a:lnTo>
                  <a:lnTo>
                    <a:pt x="72" y="127"/>
                  </a:lnTo>
                  <a:lnTo>
                    <a:pt x="80" y="122"/>
                  </a:lnTo>
                  <a:lnTo>
                    <a:pt x="82" y="112"/>
                  </a:lnTo>
                  <a:lnTo>
                    <a:pt x="91" y="117"/>
                  </a:lnTo>
                  <a:lnTo>
                    <a:pt x="99" y="116"/>
                  </a:lnTo>
                  <a:lnTo>
                    <a:pt x="114" y="101"/>
                  </a:lnTo>
                  <a:lnTo>
                    <a:pt x="116" y="93"/>
                  </a:lnTo>
                  <a:lnTo>
                    <a:pt x="111" y="84"/>
                  </a:lnTo>
                  <a:lnTo>
                    <a:pt x="121" y="82"/>
                  </a:lnTo>
                  <a:lnTo>
                    <a:pt x="126" y="75"/>
                  </a:lnTo>
                  <a:lnTo>
                    <a:pt x="126" y="54"/>
                  </a:lnTo>
                  <a:lnTo>
                    <a:pt x="121" y="47"/>
                  </a:lnTo>
                  <a:close/>
                  <a:moveTo>
                    <a:pt x="98" y="73"/>
                  </a:moveTo>
                  <a:lnTo>
                    <a:pt x="94" y="84"/>
                  </a:lnTo>
                  <a:lnTo>
                    <a:pt x="100" y="96"/>
                  </a:lnTo>
                  <a:lnTo>
                    <a:pt x="94" y="102"/>
                  </a:lnTo>
                  <a:lnTo>
                    <a:pt x="81" y="95"/>
                  </a:lnTo>
                  <a:lnTo>
                    <a:pt x="70" y="99"/>
                  </a:lnTo>
                  <a:lnTo>
                    <a:pt x="67" y="113"/>
                  </a:lnTo>
                  <a:lnTo>
                    <a:pt x="57" y="113"/>
                  </a:lnTo>
                  <a:lnTo>
                    <a:pt x="54" y="98"/>
                  </a:lnTo>
                  <a:lnTo>
                    <a:pt x="43" y="94"/>
                  </a:lnTo>
                  <a:lnTo>
                    <a:pt x="31" y="101"/>
                  </a:lnTo>
                  <a:lnTo>
                    <a:pt x="24" y="94"/>
                  </a:lnTo>
                  <a:lnTo>
                    <a:pt x="32" y="82"/>
                  </a:lnTo>
                  <a:lnTo>
                    <a:pt x="28" y="71"/>
                  </a:lnTo>
                  <a:lnTo>
                    <a:pt x="14" y="68"/>
                  </a:lnTo>
                  <a:lnTo>
                    <a:pt x="14" y="58"/>
                  </a:lnTo>
                  <a:lnTo>
                    <a:pt x="28" y="54"/>
                  </a:lnTo>
                  <a:lnTo>
                    <a:pt x="32" y="44"/>
                  </a:lnTo>
                  <a:lnTo>
                    <a:pt x="26" y="31"/>
                  </a:lnTo>
                  <a:lnTo>
                    <a:pt x="32" y="24"/>
                  </a:lnTo>
                  <a:lnTo>
                    <a:pt x="45" y="32"/>
                  </a:lnTo>
                  <a:lnTo>
                    <a:pt x="56" y="28"/>
                  </a:lnTo>
                  <a:lnTo>
                    <a:pt x="59" y="14"/>
                  </a:lnTo>
                  <a:lnTo>
                    <a:pt x="69" y="14"/>
                  </a:lnTo>
                  <a:lnTo>
                    <a:pt x="72" y="29"/>
                  </a:lnTo>
                  <a:lnTo>
                    <a:pt x="83" y="33"/>
                  </a:lnTo>
                  <a:lnTo>
                    <a:pt x="95" y="26"/>
                  </a:lnTo>
                  <a:lnTo>
                    <a:pt x="103" y="33"/>
                  </a:lnTo>
                  <a:lnTo>
                    <a:pt x="94" y="45"/>
                  </a:lnTo>
                  <a:lnTo>
                    <a:pt x="98" y="56"/>
                  </a:lnTo>
                  <a:lnTo>
                    <a:pt x="112" y="59"/>
                  </a:lnTo>
                  <a:lnTo>
                    <a:pt x="112" y="70"/>
                  </a:lnTo>
                  <a:lnTo>
                    <a:pt x="98" y="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61" tIns="45731" rIns="91461" bIns="45731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schemeClr val="tx2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6" name="Freeform 28"/>
            <p:cNvSpPr>
              <a:spLocks noEditPoints="1"/>
            </p:cNvSpPr>
            <p:nvPr/>
          </p:nvSpPr>
          <p:spPr bwMode="auto">
            <a:xfrm>
              <a:off x="3414713" y="3549650"/>
              <a:ext cx="74613" cy="74613"/>
            </a:xfrm>
            <a:custGeom>
              <a:avLst/>
              <a:gdLst>
                <a:gd name="T0" fmla="*/ 24 w 47"/>
                <a:gd name="T1" fmla="*/ 0 h 47"/>
                <a:gd name="T2" fmla="*/ 24 w 47"/>
                <a:gd name="T3" fmla="*/ 0 h 47"/>
                <a:gd name="T4" fmla="*/ 19 w 47"/>
                <a:gd name="T5" fmla="*/ 0 h 47"/>
                <a:gd name="T6" fmla="*/ 15 w 47"/>
                <a:gd name="T7" fmla="*/ 2 h 47"/>
                <a:gd name="T8" fmla="*/ 11 w 47"/>
                <a:gd name="T9" fmla="*/ 4 h 47"/>
                <a:gd name="T10" fmla="*/ 7 w 47"/>
                <a:gd name="T11" fmla="*/ 6 h 47"/>
                <a:gd name="T12" fmla="*/ 4 w 47"/>
                <a:gd name="T13" fmla="*/ 10 h 47"/>
                <a:gd name="T14" fmla="*/ 2 w 47"/>
                <a:gd name="T15" fmla="*/ 14 h 47"/>
                <a:gd name="T16" fmla="*/ 1 w 47"/>
                <a:gd name="T17" fmla="*/ 19 h 47"/>
                <a:gd name="T18" fmla="*/ 0 w 47"/>
                <a:gd name="T19" fmla="*/ 23 h 47"/>
                <a:gd name="T20" fmla="*/ 0 w 47"/>
                <a:gd name="T21" fmla="*/ 23 h 47"/>
                <a:gd name="T22" fmla="*/ 1 w 47"/>
                <a:gd name="T23" fmla="*/ 28 h 47"/>
                <a:gd name="T24" fmla="*/ 2 w 47"/>
                <a:gd name="T25" fmla="*/ 33 h 47"/>
                <a:gd name="T26" fmla="*/ 4 w 47"/>
                <a:gd name="T27" fmla="*/ 36 h 47"/>
                <a:gd name="T28" fmla="*/ 7 w 47"/>
                <a:gd name="T29" fmla="*/ 41 h 47"/>
                <a:gd name="T30" fmla="*/ 11 w 47"/>
                <a:gd name="T31" fmla="*/ 43 h 47"/>
                <a:gd name="T32" fmla="*/ 15 w 47"/>
                <a:gd name="T33" fmla="*/ 45 h 47"/>
                <a:gd name="T34" fmla="*/ 19 w 47"/>
                <a:gd name="T35" fmla="*/ 47 h 47"/>
                <a:gd name="T36" fmla="*/ 24 w 47"/>
                <a:gd name="T37" fmla="*/ 47 h 47"/>
                <a:gd name="T38" fmla="*/ 24 w 47"/>
                <a:gd name="T39" fmla="*/ 47 h 47"/>
                <a:gd name="T40" fmla="*/ 29 w 47"/>
                <a:gd name="T41" fmla="*/ 47 h 47"/>
                <a:gd name="T42" fmla="*/ 33 w 47"/>
                <a:gd name="T43" fmla="*/ 45 h 47"/>
                <a:gd name="T44" fmla="*/ 38 w 47"/>
                <a:gd name="T45" fmla="*/ 43 h 47"/>
                <a:gd name="T46" fmla="*/ 41 w 47"/>
                <a:gd name="T47" fmla="*/ 41 h 47"/>
                <a:gd name="T48" fmla="*/ 44 w 47"/>
                <a:gd name="T49" fmla="*/ 36 h 47"/>
                <a:gd name="T50" fmla="*/ 46 w 47"/>
                <a:gd name="T51" fmla="*/ 33 h 47"/>
                <a:gd name="T52" fmla="*/ 47 w 47"/>
                <a:gd name="T53" fmla="*/ 28 h 47"/>
                <a:gd name="T54" fmla="*/ 47 w 47"/>
                <a:gd name="T55" fmla="*/ 23 h 47"/>
                <a:gd name="T56" fmla="*/ 47 w 47"/>
                <a:gd name="T57" fmla="*/ 23 h 47"/>
                <a:gd name="T58" fmla="*/ 47 w 47"/>
                <a:gd name="T59" fmla="*/ 19 h 47"/>
                <a:gd name="T60" fmla="*/ 46 w 47"/>
                <a:gd name="T61" fmla="*/ 14 h 47"/>
                <a:gd name="T62" fmla="*/ 44 w 47"/>
                <a:gd name="T63" fmla="*/ 10 h 47"/>
                <a:gd name="T64" fmla="*/ 41 w 47"/>
                <a:gd name="T65" fmla="*/ 6 h 47"/>
                <a:gd name="T66" fmla="*/ 38 w 47"/>
                <a:gd name="T67" fmla="*/ 4 h 47"/>
                <a:gd name="T68" fmla="*/ 33 w 47"/>
                <a:gd name="T69" fmla="*/ 2 h 47"/>
                <a:gd name="T70" fmla="*/ 29 w 47"/>
                <a:gd name="T71" fmla="*/ 0 h 47"/>
                <a:gd name="T72" fmla="*/ 24 w 47"/>
                <a:gd name="T73" fmla="*/ 0 h 47"/>
                <a:gd name="T74" fmla="*/ 24 w 47"/>
                <a:gd name="T75" fmla="*/ 0 h 47"/>
                <a:gd name="T76" fmla="*/ 24 w 47"/>
                <a:gd name="T77" fmla="*/ 33 h 47"/>
                <a:gd name="T78" fmla="*/ 24 w 47"/>
                <a:gd name="T79" fmla="*/ 33 h 47"/>
                <a:gd name="T80" fmla="*/ 20 w 47"/>
                <a:gd name="T81" fmla="*/ 32 h 47"/>
                <a:gd name="T82" fmla="*/ 17 w 47"/>
                <a:gd name="T83" fmla="*/ 30 h 47"/>
                <a:gd name="T84" fmla="*/ 15 w 47"/>
                <a:gd name="T85" fmla="*/ 27 h 47"/>
                <a:gd name="T86" fmla="*/ 15 w 47"/>
                <a:gd name="T87" fmla="*/ 23 h 47"/>
                <a:gd name="T88" fmla="*/ 15 w 47"/>
                <a:gd name="T89" fmla="*/ 23 h 47"/>
                <a:gd name="T90" fmla="*/ 15 w 47"/>
                <a:gd name="T91" fmla="*/ 20 h 47"/>
                <a:gd name="T92" fmla="*/ 17 w 47"/>
                <a:gd name="T93" fmla="*/ 17 h 47"/>
                <a:gd name="T94" fmla="*/ 20 w 47"/>
                <a:gd name="T95" fmla="*/ 15 h 47"/>
                <a:gd name="T96" fmla="*/ 24 w 47"/>
                <a:gd name="T97" fmla="*/ 14 h 47"/>
                <a:gd name="T98" fmla="*/ 24 w 47"/>
                <a:gd name="T99" fmla="*/ 14 h 47"/>
                <a:gd name="T100" fmla="*/ 28 w 47"/>
                <a:gd name="T101" fmla="*/ 15 h 47"/>
                <a:gd name="T102" fmla="*/ 31 w 47"/>
                <a:gd name="T103" fmla="*/ 17 h 47"/>
                <a:gd name="T104" fmla="*/ 33 w 47"/>
                <a:gd name="T105" fmla="*/ 20 h 47"/>
                <a:gd name="T106" fmla="*/ 33 w 47"/>
                <a:gd name="T107" fmla="*/ 23 h 47"/>
                <a:gd name="T108" fmla="*/ 33 w 47"/>
                <a:gd name="T109" fmla="*/ 23 h 47"/>
                <a:gd name="T110" fmla="*/ 33 w 47"/>
                <a:gd name="T111" fmla="*/ 27 h 47"/>
                <a:gd name="T112" fmla="*/ 31 w 47"/>
                <a:gd name="T113" fmla="*/ 30 h 47"/>
                <a:gd name="T114" fmla="*/ 28 w 47"/>
                <a:gd name="T115" fmla="*/ 32 h 47"/>
                <a:gd name="T116" fmla="*/ 24 w 47"/>
                <a:gd name="T117" fmla="*/ 33 h 47"/>
                <a:gd name="T118" fmla="*/ 24 w 47"/>
                <a:gd name="T119" fmla="*/ 3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7" h="47">
                  <a:moveTo>
                    <a:pt x="24" y="0"/>
                  </a:moveTo>
                  <a:lnTo>
                    <a:pt x="24" y="0"/>
                  </a:lnTo>
                  <a:lnTo>
                    <a:pt x="19" y="0"/>
                  </a:lnTo>
                  <a:lnTo>
                    <a:pt x="15" y="2"/>
                  </a:lnTo>
                  <a:lnTo>
                    <a:pt x="11" y="4"/>
                  </a:lnTo>
                  <a:lnTo>
                    <a:pt x="7" y="6"/>
                  </a:lnTo>
                  <a:lnTo>
                    <a:pt x="4" y="10"/>
                  </a:lnTo>
                  <a:lnTo>
                    <a:pt x="2" y="14"/>
                  </a:lnTo>
                  <a:lnTo>
                    <a:pt x="1" y="1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1" y="28"/>
                  </a:lnTo>
                  <a:lnTo>
                    <a:pt x="2" y="33"/>
                  </a:lnTo>
                  <a:lnTo>
                    <a:pt x="4" y="36"/>
                  </a:lnTo>
                  <a:lnTo>
                    <a:pt x="7" y="41"/>
                  </a:lnTo>
                  <a:lnTo>
                    <a:pt x="11" y="43"/>
                  </a:lnTo>
                  <a:lnTo>
                    <a:pt x="15" y="45"/>
                  </a:lnTo>
                  <a:lnTo>
                    <a:pt x="19" y="47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9" y="47"/>
                  </a:lnTo>
                  <a:lnTo>
                    <a:pt x="33" y="45"/>
                  </a:lnTo>
                  <a:lnTo>
                    <a:pt x="38" y="43"/>
                  </a:lnTo>
                  <a:lnTo>
                    <a:pt x="41" y="41"/>
                  </a:lnTo>
                  <a:lnTo>
                    <a:pt x="44" y="36"/>
                  </a:lnTo>
                  <a:lnTo>
                    <a:pt x="46" y="33"/>
                  </a:lnTo>
                  <a:lnTo>
                    <a:pt x="47" y="28"/>
                  </a:lnTo>
                  <a:lnTo>
                    <a:pt x="47" y="23"/>
                  </a:lnTo>
                  <a:lnTo>
                    <a:pt x="47" y="23"/>
                  </a:lnTo>
                  <a:lnTo>
                    <a:pt x="47" y="19"/>
                  </a:lnTo>
                  <a:lnTo>
                    <a:pt x="46" y="14"/>
                  </a:lnTo>
                  <a:lnTo>
                    <a:pt x="44" y="10"/>
                  </a:lnTo>
                  <a:lnTo>
                    <a:pt x="41" y="6"/>
                  </a:lnTo>
                  <a:lnTo>
                    <a:pt x="38" y="4"/>
                  </a:lnTo>
                  <a:lnTo>
                    <a:pt x="33" y="2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24" y="33"/>
                  </a:moveTo>
                  <a:lnTo>
                    <a:pt x="24" y="33"/>
                  </a:lnTo>
                  <a:lnTo>
                    <a:pt x="20" y="32"/>
                  </a:lnTo>
                  <a:lnTo>
                    <a:pt x="17" y="30"/>
                  </a:lnTo>
                  <a:lnTo>
                    <a:pt x="15" y="27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0"/>
                  </a:lnTo>
                  <a:lnTo>
                    <a:pt x="17" y="17"/>
                  </a:lnTo>
                  <a:lnTo>
                    <a:pt x="20" y="15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8" y="15"/>
                  </a:lnTo>
                  <a:lnTo>
                    <a:pt x="31" y="17"/>
                  </a:lnTo>
                  <a:lnTo>
                    <a:pt x="33" y="20"/>
                  </a:lnTo>
                  <a:lnTo>
                    <a:pt x="33" y="23"/>
                  </a:lnTo>
                  <a:lnTo>
                    <a:pt x="33" y="23"/>
                  </a:lnTo>
                  <a:lnTo>
                    <a:pt x="33" y="27"/>
                  </a:lnTo>
                  <a:lnTo>
                    <a:pt x="31" y="30"/>
                  </a:lnTo>
                  <a:lnTo>
                    <a:pt x="28" y="32"/>
                  </a:lnTo>
                  <a:lnTo>
                    <a:pt x="24" y="33"/>
                  </a:lnTo>
                  <a:lnTo>
                    <a:pt x="24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61" tIns="45731" rIns="91461" bIns="45731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schemeClr val="tx2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7" name="Freeform 29"/>
            <p:cNvSpPr>
              <a:spLocks/>
            </p:cNvSpPr>
            <p:nvPr/>
          </p:nvSpPr>
          <p:spPr bwMode="auto">
            <a:xfrm>
              <a:off x="2921000" y="3421063"/>
              <a:ext cx="165100" cy="163513"/>
            </a:xfrm>
            <a:custGeom>
              <a:avLst/>
              <a:gdLst>
                <a:gd name="T0" fmla="*/ 104 w 104"/>
                <a:gd name="T1" fmla="*/ 14 h 103"/>
                <a:gd name="T2" fmla="*/ 104 w 104"/>
                <a:gd name="T3" fmla="*/ 0 h 103"/>
                <a:gd name="T4" fmla="*/ 104 w 104"/>
                <a:gd name="T5" fmla="*/ 0 h 103"/>
                <a:gd name="T6" fmla="*/ 93 w 104"/>
                <a:gd name="T7" fmla="*/ 0 h 103"/>
                <a:gd name="T8" fmla="*/ 83 w 104"/>
                <a:gd name="T9" fmla="*/ 2 h 103"/>
                <a:gd name="T10" fmla="*/ 73 w 104"/>
                <a:gd name="T11" fmla="*/ 4 h 103"/>
                <a:gd name="T12" fmla="*/ 64 w 104"/>
                <a:gd name="T13" fmla="*/ 7 h 103"/>
                <a:gd name="T14" fmla="*/ 54 w 104"/>
                <a:gd name="T15" fmla="*/ 11 h 103"/>
                <a:gd name="T16" fmla="*/ 45 w 104"/>
                <a:gd name="T17" fmla="*/ 17 h 103"/>
                <a:gd name="T18" fmla="*/ 38 w 104"/>
                <a:gd name="T19" fmla="*/ 23 h 103"/>
                <a:gd name="T20" fmla="*/ 30 w 104"/>
                <a:gd name="T21" fmla="*/ 30 h 103"/>
                <a:gd name="T22" fmla="*/ 24 w 104"/>
                <a:gd name="T23" fmla="*/ 37 h 103"/>
                <a:gd name="T24" fmla="*/ 17 w 104"/>
                <a:gd name="T25" fmla="*/ 45 h 103"/>
                <a:gd name="T26" fmla="*/ 13 w 104"/>
                <a:gd name="T27" fmla="*/ 54 h 103"/>
                <a:gd name="T28" fmla="*/ 7 w 104"/>
                <a:gd name="T29" fmla="*/ 62 h 103"/>
                <a:gd name="T30" fmla="*/ 4 w 104"/>
                <a:gd name="T31" fmla="*/ 72 h 103"/>
                <a:gd name="T32" fmla="*/ 2 w 104"/>
                <a:gd name="T33" fmla="*/ 82 h 103"/>
                <a:gd name="T34" fmla="*/ 0 w 104"/>
                <a:gd name="T35" fmla="*/ 92 h 103"/>
                <a:gd name="T36" fmla="*/ 0 w 104"/>
                <a:gd name="T37" fmla="*/ 103 h 103"/>
                <a:gd name="T38" fmla="*/ 14 w 104"/>
                <a:gd name="T39" fmla="*/ 103 h 103"/>
                <a:gd name="T40" fmla="*/ 14 w 104"/>
                <a:gd name="T41" fmla="*/ 103 h 103"/>
                <a:gd name="T42" fmla="*/ 14 w 104"/>
                <a:gd name="T43" fmla="*/ 94 h 103"/>
                <a:gd name="T44" fmla="*/ 16 w 104"/>
                <a:gd name="T45" fmla="*/ 85 h 103"/>
                <a:gd name="T46" fmla="*/ 18 w 104"/>
                <a:gd name="T47" fmla="*/ 76 h 103"/>
                <a:gd name="T48" fmla="*/ 21 w 104"/>
                <a:gd name="T49" fmla="*/ 68 h 103"/>
                <a:gd name="T50" fmla="*/ 25 w 104"/>
                <a:gd name="T51" fmla="*/ 60 h 103"/>
                <a:gd name="T52" fmla="*/ 29 w 104"/>
                <a:gd name="T53" fmla="*/ 53 h 103"/>
                <a:gd name="T54" fmla="*/ 34 w 104"/>
                <a:gd name="T55" fmla="*/ 46 h 103"/>
                <a:gd name="T56" fmla="*/ 40 w 104"/>
                <a:gd name="T57" fmla="*/ 40 h 103"/>
                <a:gd name="T58" fmla="*/ 46 w 104"/>
                <a:gd name="T59" fmla="*/ 34 h 103"/>
                <a:gd name="T60" fmla="*/ 54 w 104"/>
                <a:gd name="T61" fmla="*/ 29 h 103"/>
                <a:gd name="T62" fmla="*/ 61 w 104"/>
                <a:gd name="T63" fmla="*/ 24 h 103"/>
                <a:gd name="T64" fmla="*/ 69 w 104"/>
                <a:gd name="T65" fmla="*/ 20 h 103"/>
                <a:gd name="T66" fmla="*/ 77 w 104"/>
                <a:gd name="T67" fmla="*/ 17 h 103"/>
                <a:gd name="T68" fmla="*/ 85 w 104"/>
                <a:gd name="T69" fmla="*/ 15 h 103"/>
                <a:gd name="T70" fmla="*/ 95 w 104"/>
                <a:gd name="T71" fmla="*/ 14 h 103"/>
                <a:gd name="T72" fmla="*/ 104 w 104"/>
                <a:gd name="T73" fmla="*/ 14 h 103"/>
                <a:gd name="T74" fmla="*/ 104 w 104"/>
                <a:gd name="T75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4" h="103">
                  <a:moveTo>
                    <a:pt x="104" y="14"/>
                  </a:moveTo>
                  <a:lnTo>
                    <a:pt x="104" y="0"/>
                  </a:lnTo>
                  <a:lnTo>
                    <a:pt x="104" y="0"/>
                  </a:lnTo>
                  <a:lnTo>
                    <a:pt x="93" y="0"/>
                  </a:lnTo>
                  <a:lnTo>
                    <a:pt x="83" y="2"/>
                  </a:lnTo>
                  <a:lnTo>
                    <a:pt x="73" y="4"/>
                  </a:lnTo>
                  <a:lnTo>
                    <a:pt x="64" y="7"/>
                  </a:lnTo>
                  <a:lnTo>
                    <a:pt x="54" y="11"/>
                  </a:lnTo>
                  <a:lnTo>
                    <a:pt x="45" y="17"/>
                  </a:lnTo>
                  <a:lnTo>
                    <a:pt x="38" y="23"/>
                  </a:lnTo>
                  <a:lnTo>
                    <a:pt x="30" y="30"/>
                  </a:lnTo>
                  <a:lnTo>
                    <a:pt x="24" y="37"/>
                  </a:lnTo>
                  <a:lnTo>
                    <a:pt x="17" y="45"/>
                  </a:lnTo>
                  <a:lnTo>
                    <a:pt x="13" y="54"/>
                  </a:lnTo>
                  <a:lnTo>
                    <a:pt x="7" y="62"/>
                  </a:lnTo>
                  <a:lnTo>
                    <a:pt x="4" y="72"/>
                  </a:lnTo>
                  <a:lnTo>
                    <a:pt x="2" y="82"/>
                  </a:lnTo>
                  <a:lnTo>
                    <a:pt x="0" y="92"/>
                  </a:lnTo>
                  <a:lnTo>
                    <a:pt x="0" y="103"/>
                  </a:lnTo>
                  <a:lnTo>
                    <a:pt x="14" y="103"/>
                  </a:lnTo>
                  <a:lnTo>
                    <a:pt x="14" y="103"/>
                  </a:lnTo>
                  <a:lnTo>
                    <a:pt x="14" y="94"/>
                  </a:lnTo>
                  <a:lnTo>
                    <a:pt x="16" y="85"/>
                  </a:lnTo>
                  <a:lnTo>
                    <a:pt x="18" y="76"/>
                  </a:lnTo>
                  <a:lnTo>
                    <a:pt x="21" y="68"/>
                  </a:lnTo>
                  <a:lnTo>
                    <a:pt x="25" y="60"/>
                  </a:lnTo>
                  <a:lnTo>
                    <a:pt x="29" y="53"/>
                  </a:lnTo>
                  <a:lnTo>
                    <a:pt x="34" y="46"/>
                  </a:lnTo>
                  <a:lnTo>
                    <a:pt x="40" y="40"/>
                  </a:lnTo>
                  <a:lnTo>
                    <a:pt x="46" y="34"/>
                  </a:lnTo>
                  <a:lnTo>
                    <a:pt x="54" y="29"/>
                  </a:lnTo>
                  <a:lnTo>
                    <a:pt x="61" y="24"/>
                  </a:lnTo>
                  <a:lnTo>
                    <a:pt x="69" y="20"/>
                  </a:lnTo>
                  <a:lnTo>
                    <a:pt x="77" y="17"/>
                  </a:lnTo>
                  <a:lnTo>
                    <a:pt x="85" y="15"/>
                  </a:lnTo>
                  <a:lnTo>
                    <a:pt x="95" y="14"/>
                  </a:lnTo>
                  <a:lnTo>
                    <a:pt x="104" y="14"/>
                  </a:lnTo>
                  <a:lnTo>
                    <a:pt x="10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61" tIns="45731" rIns="91461" bIns="45731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schemeClr val="tx2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416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07919"/>
            <a:ext cx="10520363" cy="762217"/>
          </a:xfrm>
        </p:spPr>
        <p:txBody>
          <a:bodyPr>
            <a:normAutofit/>
          </a:bodyPr>
          <a:lstStyle/>
          <a:p>
            <a:pPr algn="l"/>
            <a:r>
              <a:rPr lang="en-US" altLang="zh-CN" kern="0" dirty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5G</a:t>
            </a:r>
            <a:r>
              <a:rPr lang="zh-CN" altLang="en-US" kern="0" dirty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：全面领先的芯片性能和商用解决方案</a:t>
            </a:r>
          </a:p>
        </p:txBody>
      </p:sp>
      <p:sp>
        <p:nvSpPr>
          <p:cNvPr id="4" name="Text Box 2" descr="矩形 292"/>
          <p:cNvSpPr txBox="1">
            <a:spLocks/>
          </p:cNvSpPr>
          <p:nvPr/>
        </p:nvSpPr>
        <p:spPr bwMode="auto">
          <a:xfrm>
            <a:off x="4621227" y="4971304"/>
            <a:ext cx="1275760" cy="46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3693" tIns="43693" rIns="43693" bIns="43693"/>
          <a:lstStyle>
            <a:lvl1pPr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1pPr>
            <a:lvl2pPr marL="742950" indent="-285750"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2pPr>
            <a:lvl3pPr marL="1143000" indent="-228600"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3pPr>
            <a:lvl4pPr marL="1600200" indent="-228600"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4pPr>
            <a:lvl5pPr marL="2057400" indent="-228600"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5pPr>
            <a:lvl6pPr marL="2514600" indent="-228600" algn="ctr" defTabSz="7302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6pPr>
            <a:lvl7pPr marL="2971800" indent="-228600" algn="ctr" defTabSz="7302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7pPr>
            <a:lvl8pPr marL="3429000" indent="-228600" algn="ctr" defTabSz="7302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8pPr>
            <a:lvl9pPr marL="3886200" indent="-228600" algn="ctr" defTabSz="7302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9pPr>
          </a:lstStyle>
          <a:p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SA &amp; NSA</a:t>
            </a:r>
          </a:p>
        </p:txBody>
      </p:sp>
      <p:sp>
        <p:nvSpPr>
          <p:cNvPr id="5" name="Text Box 3" descr="矩形 293"/>
          <p:cNvSpPr txBox="1">
            <a:spLocks/>
          </p:cNvSpPr>
          <p:nvPr/>
        </p:nvSpPr>
        <p:spPr bwMode="auto">
          <a:xfrm>
            <a:off x="2297932" y="4971304"/>
            <a:ext cx="2326804" cy="32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3693" tIns="43693" rIns="43693" bIns="43693"/>
          <a:lstStyle>
            <a:lvl1pPr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1pPr>
            <a:lvl2pPr marL="742950" indent="-285750"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2pPr>
            <a:lvl3pPr marL="1143000" indent="-228600"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3pPr>
            <a:lvl4pPr marL="1600200" indent="-228600"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4pPr>
            <a:lvl5pPr marL="2057400" indent="-228600"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5pPr>
            <a:lvl6pPr marL="2514600" indent="-228600" algn="ctr" defTabSz="7302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6pPr>
            <a:lvl7pPr marL="2971800" indent="-228600" algn="ctr" defTabSz="7302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7pPr>
            <a:lvl8pPr marL="3429000" indent="-228600" algn="ctr" defTabSz="7302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8pPr>
            <a:lvl9pPr marL="3886200" indent="-228600" algn="ctr" defTabSz="7302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9pPr>
          </a:lstStyle>
          <a:p>
            <a:pPr eaLnBrk="1"/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峰值速率</a:t>
            </a:r>
            <a:r>
              <a:rPr lang="en-US" altLang="zh-CN" sz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6Gbps</a:t>
            </a:r>
          </a:p>
          <a:p>
            <a:pPr eaLnBrk="1">
              <a:lnSpc>
                <a:spcPct val="100000"/>
              </a:lnSpc>
            </a:pPr>
            <a:r>
              <a:rPr lang="zh-CN" altLang="en-US" sz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且商用测试性能最优*</a:t>
            </a:r>
            <a:endParaRPr lang="zh-CN" altLang="zh-CN" sz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 Box 4" descr="矩形 294"/>
          <p:cNvSpPr txBox="1">
            <a:spLocks/>
          </p:cNvSpPr>
          <p:nvPr/>
        </p:nvSpPr>
        <p:spPr bwMode="auto">
          <a:xfrm>
            <a:off x="907249" y="4971304"/>
            <a:ext cx="1846349" cy="32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3693" tIns="43693" rIns="43693" bIns="43693"/>
          <a:lstStyle>
            <a:lvl1pPr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1pPr>
            <a:lvl2pPr marL="742950" indent="-285750"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2pPr>
            <a:lvl3pPr marL="1143000" indent="-228600"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3pPr>
            <a:lvl4pPr marL="1600200" indent="-228600"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4pPr>
            <a:lvl5pPr marL="2057400" indent="-228600"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5pPr>
            <a:lvl6pPr marL="2514600" indent="-228600" algn="ctr" defTabSz="7302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6pPr>
            <a:lvl7pPr marL="2971800" indent="-228600" algn="ctr" defTabSz="7302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7pPr>
            <a:lvl8pPr marL="3429000" indent="-228600" algn="ctr" defTabSz="7302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8pPr>
            <a:lvl9pPr marL="3886200" indent="-228600" algn="ctr" defTabSz="7302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2x100MHz CA</a:t>
            </a:r>
          </a:p>
          <a:p>
            <a:pPr eaLnBrk="1">
              <a:lnSpc>
                <a:spcPct val="10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@ Sub-6GHz</a:t>
            </a:r>
            <a:endParaRPr lang="zh-CN" altLang="zh-CN" sz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Text Box 2" descr="矩形 292"/>
          <p:cNvSpPr txBox="1">
            <a:spLocks/>
          </p:cNvSpPr>
          <p:nvPr/>
        </p:nvSpPr>
        <p:spPr bwMode="auto">
          <a:xfrm>
            <a:off x="1022239" y="3548791"/>
            <a:ext cx="1701036" cy="33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3693" tIns="43693" rIns="43693" bIns="43693"/>
          <a:lstStyle>
            <a:lvl1pPr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1pPr>
            <a:lvl2pPr marL="742950" indent="-285750"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2pPr>
            <a:lvl3pPr marL="1143000" indent="-228600"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3pPr>
            <a:lvl4pPr marL="1600200" indent="-228600"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4pPr>
            <a:lvl5pPr marL="2057400" indent="-228600"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5pPr>
            <a:lvl6pPr marL="2514600" indent="-228600" algn="ctr" defTabSz="7302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6pPr>
            <a:lvl7pPr marL="2971800" indent="-228600" algn="ctr" defTabSz="7302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7pPr>
            <a:lvl8pPr marL="3429000" indent="-228600" algn="ctr" defTabSz="7302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8pPr>
            <a:lvl9pPr marL="3886200" indent="-228600" algn="ctr" defTabSz="7302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9pPr>
          </a:lstStyle>
          <a:p>
            <a:pPr eaLnBrk="1"/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7nm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先进制程</a:t>
            </a:r>
            <a:endParaRPr lang="zh-CN" altLang="zh-CN" sz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428026" y="4108094"/>
            <a:ext cx="849507" cy="849502"/>
          </a:xfrm>
          <a:prstGeom prst="ellipse">
            <a:avLst/>
          </a:prstGeom>
          <a:solidFill>
            <a:schemeClr val="tx2">
              <a:lumMod val="85000"/>
            </a:schemeClr>
          </a:solidFill>
          <a:ln>
            <a:solidFill>
              <a:schemeClr val="bg1">
                <a:lumMod val="50000"/>
                <a:alpha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34"/>
            <a:endParaRPr lang="zh-CN" altLang="en-US" sz="2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521338" y="4345803"/>
            <a:ext cx="662879" cy="384820"/>
            <a:chOff x="820190" y="4897649"/>
            <a:chExt cx="1473010" cy="515389"/>
          </a:xfrm>
          <a:noFill/>
        </p:grpSpPr>
        <p:sp>
          <p:nvSpPr>
            <p:cNvPr id="13" name="流程图: 延期 12"/>
            <p:cNvSpPr/>
            <p:nvPr/>
          </p:nvSpPr>
          <p:spPr>
            <a:xfrm rot="16200000">
              <a:off x="914866" y="4802973"/>
              <a:ext cx="515389" cy="704741"/>
            </a:xfrm>
            <a:prstGeom prst="flowChartDelay">
              <a:avLst/>
            </a:prstGeom>
            <a:grp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流程图: 延期 13"/>
            <p:cNvSpPr/>
            <p:nvPr/>
          </p:nvSpPr>
          <p:spPr>
            <a:xfrm rot="16200000">
              <a:off x="1683134" y="4802972"/>
              <a:ext cx="515389" cy="704743"/>
            </a:xfrm>
            <a:prstGeom prst="flowChartDelay">
              <a:avLst/>
            </a:prstGeom>
            <a:grp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5" name="Text Box 4" descr="矩形 294"/>
          <p:cNvSpPr txBox="1">
            <a:spLocks/>
          </p:cNvSpPr>
          <p:nvPr/>
        </p:nvSpPr>
        <p:spPr bwMode="auto">
          <a:xfrm>
            <a:off x="2953647" y="3534373"/>
            <a:ext cx="1088953" cy="32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3693" tIns="43693" rIns="43693" bIns="43693"/>
          <a:lstStyle>
            <a:lvl1pPr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1pPr>
            <a:lvl2pPr marL="742950" indent="-285750"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2pPr>
            <a:lvl3pPr marL="1143000" indent="-228600"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3pPr>
            <a:lvl4pPr marL="1600200" indent="-228600"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4pPr>
            <a:lvl5pPr marL="2057400" indent="-228600"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5pPr>
            <a:lvl6pPr marL="2514600" indent="-228600" algn="ctr" defTabSz="7302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6pPr>
            <a:lvl7pPr marL="2971800" indent="-228600" algn="ctr" defTabSz="7302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7pPr>
            <a:lvl8pPr marL="3429000" indent="-228600" algn="ctr" defTabSz="7302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8pPr>
            <a:lvl9pPr marL="3886200" indent="-228600" algn="ctr" defTabSz="7302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9pPr>
          </a:lstStyle>
          <a:p>
            <a:pPr eaLnBrk="1"/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多模合一</a:t>
            </a:r>
            <a:endParaRPr lang="zh-CN" altLang="zh-CN" sz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039822" y="2710020"/>
            <a:ext cx="849507" cy="849502"/>
          </a:xfrm>
          <a:prstGeom prst="ellipse">
            <a:avLst/>
          </a:prstGeom>
          <a:solidFill>
            <a:schemeClr val="tx2">
              <a:lumMod val="85000"/>
            </a:schemeClr>
          </a:solidFill>
          <a:ln>
            <a:solidFill>
              <a:schemeClr val="bg1">
                <a:lumMod val="50000"/>
                <a:alpha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34"/>
            <a:endParaRPr lang="zh-CN" altLang="en-US" sz="2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182486" y="2860569"/>
            <a:ext cx="613030" cy="583275"/>
            <a:chOff x="2744371" y="3357698"/>
            <a:chExt cx="613030" cy="583275"/>
          </a:xfrm>
          <a:solidFill>
            <a:schemeClr val="tx2">
              <a:lumMod val="65000"/>
            </a:schemeClr>
          </a:solidFill>
        </p:grpSpPr>
        <p:sp>
          <p:nvSpPr>
            <p:cNvPr id="18" name="矩形 17"/>
            <p:cNvSpPr/>
            <p:nvPr/>
          </p:nvSpPr>
          <p:spPr>
            <a:xfrm>
              <a:off x="2744371" y="3357698"/>
              <a:ext cx="356748" cy="321716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5G</a:t>
              </a:r>
              <a:endParaRPr lang="zh-CN" altLang="en-US" sz="1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3112463" y="3357699"/>
              <a:ext cx="165716" cy="401517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3</a:t>
              </a:r>
              <a:r>
                <a:rPr lang="en-US" altLang="zh-CN" sz="6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G</a:t>
              </a:r>
              <a:endParaRPr lang="zh-CN" altLang="en-US" sz="6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2744371" y="3691894"/>
              <a:ext cx="356748" cy="23106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7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4G</a:t>
              </a:r>
              <a:endParaRPr lang="zh-CN" altLang="en-US" sz="7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112463" y="3771695"/>
              <a:ext cx="163903" cy="151260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060008" y="3771696"/>
              <a:ext cx="297393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2G</a:t>
              </a:r>
              <a:endParaRPr lang="zh-CN" altLang="en-US" sz="5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4" name="Text Box 4" descr="矩形 294"/>
          <p:cNvSpPr txBox="1">
            <a:spLocks/>
          </p:cNvSpPr>
          <p:nvPr/>
        </p:nvSpPr>
        <p:spPr bwMode="auto">
          <a:xfrm>
            <a:off x="4416575" y="3534372"/>
            <a:ext cx="1620804" cy="53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3693" tIns="43693" rIns="43693" bIns="43693"/>
          <a:lstStyle>
            <a:lvl1pPr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1pPr>
            <a:lvl2pPr marL="742950" indent="-285750"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2pPr>
            <a:lvl3pPr marL="1143000" indent="-228600"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3pPr>
            <a:lvl4pPr marL="1600200" indent="-228600"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4pPr>
            <a:lvl5pPr marL="2057400" indent="-228600"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5pPr>
            <a:lvl6pPr marL="2514600" indent="-228600" algn="ctr" defTabSz="7302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6pPr>
            <a:lvl7pPr marL="2971800" indent="-228600" algn="ctr" defTabSz="7302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7pPr>
            <a:lvl8pPr marL="3429000" indent="-228600" algn="ctr" defTabSz="7302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8pPr>
            <a:lvl9pPr marL="3886200" indent="-228600" algn="ctr" defTabSz="7302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Sub-6GHz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全</a:t>
            </a:r>
            <a:r>
              <a:rPr lang="zh-CN" altLang="en-US" sz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频段</a:t>
            </a:r>
            <a:endParaRPr lang="en-US" altLang="zh-CN" sz="1200" dirty="0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>
              <a:lnSpc>
                <a:spcPct val="100000"/>
              </a:lnSpc>
            </a:pPr>
            <a:r>
              <a:rPr lang="en-US" altLang="zh-CN" sz="1200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mmWave</a:t>
            </a:r>
            <a:endParaRPr lang="en-US" altLang="zh-CN" sz="1200" dirty="0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4840122" y="2710020"/>
            <a:ext cx="849507" cy="849502"/>
          </a:xfrm>
          <a:prstGeom prst="ellipse">
            <a:avLst/>
          </a:prstGeom>
          <a:solidFill>
            <a:schemeClr val="tx2">
              <a:lumMod val="85000"/>
            </a:schemeClr>
          </a:solidFill>
          <a:ln>
            <a:solidFill>
              <a:schemeClr val="bg1">
                <a:lumMod val="50000"/>
                <a:alpha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34"/>
            <a:endParaRPr lang="zh-CN" altLang="en-US" sz="2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6" name="PA-图片 4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220" y="2886807"/>
            <a:ext cx="534452" cy="486986"/>
          </a:xfrm>
          <a:prstGeom prst="rect">
            <a:avLst/>
          </a:prstGeom>
          <a:effectLst>
            <a:innerShdw blurRad="63500" dist="2540000" dir="13500000">
              <a:srgbClr val="404040"/>
            </a:innerShdw>
          </a:effectLst>
        </p:spPr>
      </p:pic>
      <p:sp>
        <p:nvSpPr>
          <p:cNvPr id="27" name="椭圆 26"/>
          <p:cNvSpPr/>
          <p:nvPr/>
        </p:nvSpPr>
        <p:spPr>
          <a:xfrm>
            <a:off x="4834355" y="4108094"/>
            <a:ext cx="849507" cy="849502"/>
          </a:xfrm>
          <a:prstGeom prst="ellipse">
            <a:avLst/>
          </a:prstGeom>
          <a:solidFill>
            <a:schemeClr val="tx2">
              <a:lumMod val="85000"/>
            </a:schemeClr>
          </a:solidFill>
          <a:ln>
            <a:solidFill>
              <a:schemeClr val="bg1">
                <a:lumMod val="50000"/>
                <a:alpha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34"/>
            <a:endParaRPr lang="zh-CN" altLang="en-US" sz="2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3040467" y="4108094"/>
            <a:ext cx="849507" cy="849502"/>
          </a:xfrm>
          <a:prstGeom prst="ellipse">
            <a:avLst/>
          </a:prstGeom>
          <a:solidFill>
            <a:schemeClr val="tx2">
              <a:lumMod val="85000"/>
            </a:schemeClr>
          </a:solidFill>
          <a:ln>
            <a:solidFill>
              <a:schemeClr val="bg1">
                <a:lumMod val="50000"/>
                <a:alpha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34"/>
            <a:endParaRPr lang="zh-CN" altLang="en-US" sz="2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3173970" y="4305997"/>
            <a:ext cx="580860" cy="338707"/>
            <a:chOff x="5492750" y="3081338"/>
            <a:chExt cx="1203325" cy="70167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3" name="Freeform 14"/>
            <p:cNvSpPr>
              <a:spLocks/>
            </p:cNvSpPr>
            <p:nvPr/>
          </p:nvSpPr>
          <p:spPr bwMode="auto">
            <a:xfrm>
              <a:off x="5953125" y="3138488"/>
              <a:ext cx="742950" cy="644525"/>
            </a:xfrm>
            <a:custGeom>
              <a:avLst/>
              <a:gdLst>
                <a:gd name="T0" fmla="*/ 196 w 196"/>
                <a:gd name="T1" fmla="*/ 0 h 169"/>
                <a:gd name="T2" fmla="*/ 13 w 196"/>
                <a:gd name="T3" fmla="*/ 118 h 169"/>
                <a:gd name="T4" fmla="*/ 10 w 196"/>
                <a:gd name="T5" fmla="*/ 159 h 169"/>
                <a:gd name="T6" fmla="*/ 32 w 196"/>
                <a:gd name="T7" fmla="*/ 169 h 169"/>
                <a:gd name="T8" fmla="*/ 51 w 196"/>
                <a:gd name="T9" fmla="*/ 162 h 169"/>
                <a:gd name="T10" fmla="*/ 196 w 196"/>
                <a:gd name="T11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169">
                  <a:moveTo>
                    <a:pt x="196" y="0"/>
                  </a:moveTo>
                  <a:cubicBezTo>
                    <a:pt x="196" y="0"/>
                    <a:pt x="26" y="107"/>
                    <a:pt x="13" y="118"/>
                  </a:cubicBezTo>
                  <a:cubicBezTo>
                    <a:pt x="1" y="128"/>
                    <a:pt x="0" y="147"/>
                    <a:pt x="10" y="159"/>
                  </a:cubicBezTo>
                  <a:cubicBezTo>
                    <a:pt x="16" y="166"/>
                    <a:pt x="24" y="169"/>
                    <a:pt x="32" y="169"/>
                  </a:cubicBezTo>
                  <a:cubicBezTo>
                    <a:pt x="39" y="169"/>
                    <a:pt x="46" y="167"/>
                    <a:pt x="51" y="162"/>
                  </a:cubicBezTo>
                  <a:cubicBezTo>
                    <a:pt x="64" y="152"/>
                    <a:pt x="196" y="0"/>
                    <a:pt x="19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8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5492750" y="3081338"/>
              <a:ext cx="1198563" cy="669925"/>
              <a:chOff x="5492750" y="3081338"/>
              <a:chExt cx="1198563" cy="669925"/>
            </a:xfrm>
            <a:grpFill/>
          </p:grpSpPr>
          <p:sp>
            <p:nvSpPr>
              <p:cNvPr id="35" name="Freeform 12"/>
              <p:cNvSpPr>
                <a:spLocks/>
              </p:cNvSpPr>
              <p:nvPr/>
            </p:nvSpPr>
            <p:spPr bwMode="auto">
              <a:xfrm>
                <a:off x="6494463" y="3344863"/>
                <a:ext cx="196850" cy="406400"/>
              </a:xfrm>
              <a:custGeom>
                <a:avLst/>
                <a:gdLst>
                  <a:gd name="T0" fmla="*/ 17 w 52"/>
                  <a:gd name="T1" fmla="*/ 90 h 107"/>
                  <a:gd name="T2" fmla="*/ 34 w 52"/>
                  <a:gd name="T3" fmla="*/ 107 h 107"/>
                  <a:gd name="T4" fmla="*/ 52 w 52"/>
                  <a:gd name="T5" fmla="*/ 90 h 107"/>
                  <a:gd name="T6" fmla="*/ 24 w 52"/>
                  <a:gd name="T7" fmla="*/ 0 h 107"/>
                  <a:gd name="T8" fmla="*/ 0 w 52"/>
                  <a:gd name="T9" fmla="*/ 28 h 107"/>
                  <a:gd name="T10" fmla="*/ 17 w 52"/>
                  <a:gd name="T11" fmla="*/ 9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107">
                    <a:moveTo>
                      <a:pt x="17" y="90"/>
                    </a:moveTo>
                    <a:cubicBezTo>
                      <a:pt x="17" y="99"/>
                      <a:pt x="25" y="107"/>
                      <a:pt x="34" y="107"/>
                    </a:cubicBezTo>
                    <a:cubicBezTo>
                      <a:pt x="44" y="107"/>
                      <a:pt x="52" y="99"/>
                      <a:pt x="52" y="90"/>
                    </a:cubicBezTo>
                    <a:cubicBezTo>
                      <a:pt x="52" y="57"/>
                      <a:pt x="42" y="26"/>
                      <a:pt x="24" y="0"/>
                    </a:cubicBezTo>
                    <a:cubicBezTo>
                      <a:pt x="17" y="9"/>
                      <a:pt x="9" y="18"/>
                      <a:pt x="0" y="28"/>
                    </a:cubicBezTo>
                    <a:cubicBezTo>
                      <a:pt x="11" y="46"/>
                      <a:pt x="17" y="67"/>
                      <a:pt x="17" y="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8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6" name="Freeform 13"/>
              <p:cNvSpPr>
                <a:spLocks/>
              </p:cNvSpPr>
              <p:nvPr/>
            </p:nvSpPr>
            <p:spPr bwMode="auto">
              <a:xfrm>
                <a:off x="5492750" y="3081338"/>
                <a:ext cx="979488" cy="669925"/>
              </a:xfrm>
              <a:custGeom>
                <a:avLst/>
                <a:gdLst>
                  <a:gd name="T0" fmla="*/ 158 w 259"/>
                  <a:gd name="T1" fmla="*/ 0 h 176"/>
                  <a:gd name="T2" fmla="*/ 0 w 259"/>
                  <a:gd name="T3" fmla="*/ 159 h 176"/>
                  <a:gd name="T4" fmla="*/ 17 w 259"/>
                  <a:gd name="T5" fmla="*/ 176 h 176"/>
                  <a:gd name="T6" fmla="*/ 35 w 259"/>
                  <a:gd name="T7" fmla="*/ 159 h 176"/>
                  <a:gd name="T8" fmla="*/ 158 w 259"/>
                  <a:gd name="T9" fmla="*/ 35 h 176"/>
                  <a:gd name="T10" fmla="*/ 227 w 259"/>
                  <a:gd name="T11" fmla="*/ 56 h 176"/>
                  <a:gd name="T12" fmla="*/ 259 w 259"/>
                  <a:gd name="T13" fmla="*/ 36 h 176"/>
                  <a:gd name="T14" fmla="*/ 158 w 259"/>
                  <a:gd name="T15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9" h="176">
                    <a:moveTo>
                      <a:pt x="158" y="0"/>
                    </a:moveTo>
                    <a:cubicBezTo>
                      <a:pt x="71" y="0"/>
                      <a:pt x="0" y="71"/>
                      <a:pt x="0" y="159"/>
                    </a:cubicBezTo>
                    <a:cubicBezTo>
                      <a:pt x="0" y="168"/>
                      <a:pt x="8" y="176"/>
                      <a:pt x="17" y="176"/>
                    </a:cubicBezTo>
                    <a:cubicBezTo>
                      <a:pt x="27" y="176"/>
                      <a:pt x="35" y="168"/>
                      <a:pt x="35" y="159"/>
                    </a:cubicBezTo>
                    <a:cubicBezTo>
                      <a:pt x="35" y="91"/>
                      <a:pt x="90" y="35"/>
                      <a:pt x="158" y="35"/>
                    </a:cubicBezTo>
                    <a:cubicBezTo>
                      <a:pt x="184" y="35"/>
                      <a:pt x="207" y="43"/>
                      <a:pt x="227" y="56"/>
                    </a:cubicBezTo>
                    <a:cubicBezTo>
                      <a:pt x="238" y="49"/>
                      <a:pt x="249" y="42"/>
                      <a:pt x="259" y="36"/>
                    </a:cubicBezTo>
                    <a:cubicBezTo>
                      <a:pt x="231" y="14"/>
                      <a:pt x="196" y="0"/>
                      <a:pt x="15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8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" name="Oval 15"/>
              <p:cNvSpPr>
                <a:spLocks noChangeArrowheads="1"/>
              </p:cNvSpPr>
              <p:nvPr/>
            </p:nvSpPr>
            <p:spPr bwMode="auto">
              <a:xfrm>
                <a:off x="6029325" y="3282950"/>
                <a:ext cx="117475" cy="12223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8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8" name="Oval 16"/>
              <p:cNvSpPr>
                <a:spLocks noChangeArrowheads="1"/>
              </p:cNvSpPr>
              <p:nvPr/>
            </p:nvSpPr>
            <p:spPr bwMode="auto">
              <a:xfrm>
                <a:off x="5783263" y="3386138"/>
                <a:ext cx="120650" cy="12223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8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9" name="Oval 17"/>
              <p:cNvSpPr>
                <a:spLocks noChangeArrowheads="1"/>
              </p:cNvSpPr>
              <p:nvPr/>
            </p:nvSpPr>
            <p:spPr bwMode="auto">
              <a:xfrm>
                <a:off x="5684838" y="3630613"/>
                <a:ext cx="117475" cy="1206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8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auto">
              <a:xfrm>
                <a:off x="6373813" y="3630613"/>
                <a:ext cx="117475" cy="1206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8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41" name="椭圆 40"/>
          <p:cNvSpPr/>
          <p:nvPr/>
        </p:nvSpPr>
        <p:spPr>
          <a:xfrm>
            <a:off x="1428026" y="2710020"/>
            <a:ext cx="849507" cy="849502"/>
          </a:xfrm>
          <a:prstGeom prst="ellipse">
            <a:avLst/>
          </a:prstGeom>
          <a:solidFill>
            <a:schemeClr val="tx2">
              <a:lumMod val="85000"/>
            </a:schemeClr>
          </a:solidFill>
          <a:ln>
            <a:solidFill>
              <a:schemeClr val="bg1">
                <a:lumMod val="50000"/>
                <a:alpha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34"/>
            <a:endParaRPr lang="zh-CN" altLang="en-US" sz="2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Freeform 9"/>
          <p:cNvSpPr>
            <a:spLocks noEditPoints="1"/>
          </p:cNvSpPr>
          <p:nvPr/>
        </p:nvSpPr>
        <p:spPr bwMode="auto">
          <a:xfrm>
            <a:off x="1652976" y="2935698"/>
            <a:ext cx="399607" cy="398147"/>
          </a:xfrm>
          <a:custGeom>
            <a:avLst/>
            <a:gdLst>
              <a:gd name="T0" fmla="*/ 213 w 344"/>
              <a:gd name="T1" fmla="*/ 110 h 344"/>
              <a:gd name="T2" fmla="*/ 110 w 344"/>
              <a:gd name="T3" fmla="*/ 212 h 344"/>
              <a:gd name="T4" fmla="*/ 234 w 344"/>
              <a:gd name="T5" fmla="*/ 212 h 344"/>
              <a:gd name="T6" fmla="*/ 249 w 344"/>
              <a:gd name="T7" fmla="*/ 54 h 344"/>
              <a:gd name="T8" fmla="*/ 56 w 344"/>
              <a:gd name="T9" fmla="*/ 249 h 344"/>
              <a:gd name="T10" fmla="*/ 288 w 344"/>
              <a:gd name="T11" fmla="*/ 249 h 344"/>
              <a:gd name="T12" fmla="*/ 118 w 344"/>
              <a:gd name="T13" fmla="*/ 253 h 344"/>
              <a:gd name="T14" fmla="*/ 118 w 344"/>
              <a:gd name="T15" fmla="*/ 89 h 344"/>
              <a:gd name="T16" fmla="*/ 253 w 344"/>
              <a:gd name="T17" fmla="*/ 225 h 344"/>
              <a:gd name="T18" fmla="*/ 116 w 344"/>
              <a:gd name="T19" fmla="*/ 46 h 344"/>
              <a:gd name="T20" fmla="*/ 128 w 344"/>
              <a:gd name="T21" fmla="*/ 4 h 344"/>
              <a:gd name="T22" fmla="*/ 112 w 344"/>
              <a:gd name="T23" fmla="*/ 4 h 344"/>
              <a:gd name="T24" fmla="*/ 220 w 344"/>
              <a:gd name="T25" fmla="*/ 46 h 344"/>
              <a:gd name="T26" fmla="*/ 232 w 344"/>
              <a:gd name="T27" fmla="*/ 4 h 344"/>
              <a:gd name="T28" fmla="*/ 216 w 344"/>
              <a:gd name="T29" fmla="*/ 4 h 344"/>
              <a:gd name="T30" fmla="*/ 168 w 344"/>
              <a:gd name="T31" fmla="*/ 46 h 344"/>
              <a:gd name="T32" fmla="*/ 180 w 344"/>
              <a:gd name="T33" fmla="*/ 4 h 344"/>
              <a:gd name="T34" fmla="*/ 164 w 344"/>
              <a:gd name="T35" fmla="*/ 4 h 344"/>
              <a:gd name="T36" fmla="*/ 116 w 344"/>
              <a:gd name="T37" fmla="*/ 344 h 344"/>
              <a:gd name="T38" fmla="*/ 128 w 344"/>
              <a:gd name="T39" fmla="*/ 303 h 344"/>
              <a:gd name="T40" fmla="*/ 112 w 344"/>
              <a:gd name="T41" fmla="*/ 303 h 344"/>
              <a:gd name="T42" fmla="*/ 220 w 344"/>
              <a:gd name="T43" fmla="*/ 344 h 344"/>
              <a:gd name="T44" fmla="*/ 232 w 344"/>
              <a:gd name="T45" fmla="*/ 303 h 344"/>
              <a:gd name="T46" fmla="*/ 216 w 344"/>
              <a:gd name="T47" fmla="*/ 303 h 344"/>
              <a:gd name="T48" fmla="*/ 168 w 344"/>
              <a:gd name="T49" fmla="*/ 344 h 344"/>
              <a:gd name="T50" fmla="*/ 180 w 344"/>
              <a:gd name="T51" fmla="*/ 303 h 344"/>
              <a:gd name="T52" fmla="*/ 164 w 344"/>
              <a:gd name="T53" fmla="*/ 303 h 344"/>
              <a:gd name="T54" fmla="*/ 46 w 344"/>
              <a:gd name="T55" fmla="*/ 228 h 344"/>
              <a:gd name="T56" fmla="*/ 4 w 344"/>
              <a:gd name="T57" fmla="*/ 216 h 344"/>
              <a:gd name="T58" fmla="*/ 4 w 344"/>
              <a:gd name="T59" fmla="*/ 232 h 344"/>
              <a:gd name="T60" fmla="*/ 46 w 344"/>
              <a:gd name="T61" fmla="*/ 124 h 344"/>
              <a:gd name="T62" fmla="*/ 4 w 344"/>
              <a:gd name="T63" fmla="*/ 112 h 344"/>
              <a:gd name="T64" fmla="*/ 4 w 344"/>
              <a:gd name="T65" fmla="*/ 128 h 344"/>
              <a:gd name="T66" fmla="*/ 46 w 344"/>
              <a:gd name="T67" fmla="*/ 176 h 344"/>
              <a:gd name="T68" fmla="*/ 4 w 344"/>
              <a:gd name="T69" fmla="*/ 164 h 344"/>
              <a:gd name="T70" fmla="*/ 4 w 344"/>
              <a:gd name="T71" fmla="*/ 180 h 344"/>
              <a:gd name="T72" fmla="*/ 344 w 344"/>
              <a:gd name="T73" fmla="*/ 228 h 344"/>
              <a:gd name="T74" fmla="*/ 303 w 344"/>
              <a:gd name="T75" fmla="*/ 216 h 344"/>
              <a:gd name="T76" fmla="*/ 303 w 344"/>
              <a:gd name="T77" fmla="*/ 232 h 344"/>
              <a:gd name="T78" fmla="*/ 344 w 344"/>
              <a:gd name="T79" fmla="*/ 124 h 344"/>
              <a:gd name="T80" fmla="*/ 303 w 344"/>
              <a:gd name="T81" fmla="*/ 112 h 344"/>
              <a:gd name="T82" fmla="*/ 303 w 344"/>
              <a:gd name="T83" fmla="*/ 128 h 344"/>
              <a:gd name="T84" fmla="*/ 344 w 344"/>
              <a:gd name="T85" fmla="*/ 176 h 344"/>
              <a:gd name="T86" fmla="*/ 303 w 344"/>
              <a:gd name="T87" fmla="*/ 164 h 344"/>
              <a:gd name="T88" fmla="*/ 303 w 344"/>
              <a:gd name="T89" fmla="*/ 180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44" h="344">
                <a:moveTo>
                  <a:pt x="234" y="212"/>
                </a:moveTo>
                <a:cubicBezTo>
                  <a:pt x="234" y="130"/>
                  <a:pt x="234" y="130"/>
                  <a:pt x="234" y="130"/>
                </a:cubicBezTo>
                <a:cubicBezTo>
                  <a:pt x="234" y="119"/>
                  <a:pt x="225" y="110"/>
                  <a:pt x="213" y="110"/>
                </a:cubicBezTo>
                <a:cubicBezTo>
                  <a:pt x="131" y="110"/>
                  <a:pt x="131" y="110"/>
                  <a:pt x="131" y="110"/>
                </a:cubicBezTo>
                <a:cubicBezTo>
                  <a:pt x="119" y="110"/>
                  <a:pt x="110" y="119"/>
                  <a:pt x="110" y="130"/>
                </a:cubicBezTo>
                <a:cubicBezTo>
                  <a:pt x="110" y="212"/>
                  <a:pt x="110" y="212"/>
                  <a:pt x="110" y="212"/>
                </a:cubicBezTo>
                <a:cubicBezTo>
                  <a:pt x="110" y="223"/>
                  <a:pt x="119" y="232"/>
                  <a:pt x="131" y="232"/>
                </a:cubicBezTo>
                <a:cubicBezTo>
                  <a:pt x="213" y="232"/>
                  <a:pt x="213" y="232"/>
                  <a:pt x="213" y="232"/>
                </a:cubicBezTo>
                <a:cubicBezTo>
                  <a:pt x="225" y="232"/>
                  <a:pt x="234" y="223"/>
                  <a:pt x="234" y="212"/>
                </a:cubicBezTo>
                <a:close/>
                <a:moveTo>
                  <a:pt x="288" y="249"/>
                </a:moveTo>
                <a:cubicBezTo>
                  <a:pt x="288" y="93"/>
                  <a:pt x="288" y="93"/>
                  <a:pt x="288" y="93"/>
                </a:cubicBezTo>
                <a:cubicBezTo>
                  <a:pt x="288" y="71"/>
                  <a:pt x="271" y="54"/>
                  <a:pt x="249" y="54"/>
                </a:cubicBezTo>
                <a:cubicBezTo>
                  <a:pt x="95" y="54"/>
                  <a:pt x="95" y="54"/>
                  <a:pt x="95" y="54"/>
                </a:cubicBezTo>
                <a:cubicBezTo>
                  <a:pt x="73" y="54"/>
                  <a:pt x="56" y="71"/>
                  <a:pt x="56" y="93"/>
                </a:cubicBezTo>
                <a:cubicBezTo>
                  <a:pt x="56" y="249"/>
                  <a:pt x="56" y="249"/>
                  <a:pt x="56" y="249"/>
                </a:cubicBezTo>
                <a:cubicBezTo>
                  <a:pt x="56" y="271"/>
                  <a:pt x="73" y="288"/>
                  <a:pt x="95" y="288"/>
                </a:cubicBezTo>
                <a:cubicBezTo>
                  <a:pt x="249" y="288"/>
                  <a:pt x="249" y="288"/>
                  <a:pt x="249" y="288"/>
                </a:cubicBezTo>
                <a:cubicBezTo>
                  <a:pt x="271" y="288"/>
                  <a:pt x="288" y="271"/>
                  <a:pt x="288" y="249"/>
                </a:cubicBezTo>
                <a:close/>
                <a:moveTo>
                  <a:pt x="253" y="225"/>
                </a:moveTo>
                <a:cubicBezTo>
                  <a:pt x="253" y="241"/>
                  <a:pt x="241" y="253"/>
                  <a:pt x="226" y="253"/>
                </a:cubicBezTo>
                <a:cubicBezTo>
                  <a:pt x="118" y="253"/>
                  <a:pt x="118" y="253"/>
                  <a:pt x="118" y="253"/>
                </a:cubicBezTo>
                <a:cubicBezTo>
                  <a:pt x="103" y="253"/>
                  <a:pt x="91" y="241"/>
                  <a:pt x="91" y="225"/>
                </a:cubicBezTo>
                <a:cubicBezTo>
                  <a:pt x="91" y="116"/>
                  <a:pt x="91" y="116"/>
                  <a:pt x="91" y="116"/>
                </a:cubicBezTo>
                <a:cubicBezTo>
                  <a:pt x="91" y="101"/>
                  <a:pt x="103" y="89"/>
                  <a:pt x="118" y="89"/>
                </a:cubicBezTo>
                <a:cubicBezTo>
                  <a:pt x="226" y="89"/>
                  <a:pt x="226" y="89"/>
                  <a:pt x="226" y="89"/>
                </a:cubicBezTo>
                <a:cubicBezTo>
                  <a:pt x="241" y="89"/>
                  <a:pt x="253" y="101"/>
                  <a:pt x="253" y="116"/>
                </a:cubicBezTo>
                <a:lnTo>
                  <a:pt x="253" y="225"/>
                </a:lnTo>
                <a:close/>
                <a:moveTo>
                  <a:pt x="112" y="4"/>
                </a:moveTo>
                <a:cubicBezTo>
                  <a:pt x="112" y="41"/>
                  <a:pt x="112" y="41"/>
                  <a:pt x="112" y="41"/>
                </a:cubicBezTo>
                <a:cubicBezTo>
                  <a:pt x="112" y="44"/>
                  <a:pt x="114" y="46"/>
                  <a:pt x="116" y="46"/>
                </a:cubicBezTo>
                <a:cubicBezTo>
                  <a:pt x="124" y="46"/>
                  <a:pt x="124" y="46"/>
                  <a:pt x="124" y="46"/>
                </a:cubicBezTo>
                <a:cubicBezTo>
                  <a:pt x="127" y="46"/>
                  <a:pt x="128" y="44"/>
                  <a:pt x="128" y="41"/>
                </a:cubicBezTo>
                <a:cubicBezTo>
                  <a:pt x="128" y="4"/>
                  <a:pt x="128" y="4"/>
                  <a:pt x="128" y="4"/>
                </a:cubicBezTo>
                <a:cubicBezTo>
                  <a:pt x="128" y="2"/>
                  <a:pt x="127" y="0"/>
                  <a:pt x="124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14" y="0"/>
                  <a:pt x="112" y="2"/>
                  <a:pt x="112" y="4"/>
                </a:cubicBezTo>
                <a:close/>
                <a:moveTo>
                  <a:pt x="216" y="4"/>
                </a:moveTo>
                <a:cubicBezTo>
                  <a:pt x="216" y="41"/>
                  <a:pt x="216" y="41"/>
                  <a:pt x="216" y="41"/>
                </a:cubicBezTo>
                <a:cubicBezTo>
                  <a:pt x="216" y="44"/>
                  <a:pt x="217" y="46"/>
                  <a:pt x="220" y="46"/>
                </a:cubicBezTo>
                <a:cubicBezTo>
                  <a:pt x="228" y="46"/>
                  <a:pt x="228" y="46"/>
                  <a:pt x="228" y="46"/>
                </a:cubicBezTo>
                <a:cubicBezTo>
                  <a:pt x="230" y="46"/>
                  <a:pt x="232" y="44"/>
                  <a:pt x="232" y="41"/>
                </a:cubicBezTo>
                <a:cubicBezTo>
                  <a:pt x="232" y="4"/>
                  <a:pt x="232" y="4"/>
                  <a:pt x="232" y="4"/>
                </a:cubicBezTo>
                <a:cubicBezTo>
                  <a:pt x="232" y="2"/>
                  <a:pt x="230" y="0"/>
                  <a:pt x="228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17" y="0"/>
                  <a:pt x="216" y="2"/>
                  <a:pt x="216" y="4"/>
                </a:cubicBezTo>
                <a:close/>
                <a:moveTo>
                  <a:pt x="164" y="4"/>
                </a:moveTo>
                <a:cubicBezTo>
                  <a:pt x="164" y="41"/>
                  <a:pt x="164" y="41"/>
                  <a:pt x="164" y="41"/>
                </a:cubicBezTo>
                <a:cubicBezTo>
                  <a:pt x="164" y="44"/>
                  <a:pt x="166" y="46"/>
                  <a:pt x="168" y="46"/>
                </a:cubicBezTo>
                <a:cubicBezTo>
                  <a:pt x="176" y="46"/>
                  <a:pt x="176" y="46"/>
                  <a:pt x="176" y="46"/>
                </a:cubicBezTo>
                <a:cubicBezTo>
                  <a:pt x="178" y="46"/>
                  <a:pt x="180" y="44"/>
                  <a:pt x="180" y="41"/>
                </a:cubicBezTo>
                <a:cubicBezTo>
                  <a:pt x="180" y="4"/>
                  <a:pt x="180" y="4"/>
                  <a:pt x="180" y="4"/>
                </a:cubicBezTo>
                <a:cubicBezTo>
                  <a:pt x="180" y="2"/>
                  <a:pt x="178" y="0"/>
                  <a:pt x="176" y="0"/>
                </a:cubicBezTo>
                <a:cubicBezTo>
                  <a:pt x="168" y="0"/>
                  <a:pt x="168" y="0"/>
                  <a:pt x="168" y="0"/>
                </a:cubicBezTo>
                <a:cubicBezTo>
                  <a:pt x="166" y="0"/>
                  <a:pt x="164" y="2"/>
                  <a:pt x="164" y="4"/>
                </a:cubicBezTo>
                <a:close/>
                <a:moveTo>
                  <a:pt x="112" y="303"/>
                </a:moveTo>
                <a:cubicBezTo>
                  <a:pt x="112" y="340"/>
                  <a:pt x="112" y="340"/>
                  <a:pt x="112" y="340"/>
                </a:cubicBezTo>
                <a:cubicBezTo>
                  <a:pt x="112" y="342"/>
                  <a:pt x="114" y="344"/>
                  <a:pt x="116" y="344"/>
                </a:cubicBezTo>
                <a:cubicBezTo>
                  <a:pt x="124" y="344"/>
                  <a:pt x="124" y="344"/>
                  <a:pt x="124" y="344"/>
                </a:cubicBezTo>
                <a:cubicBezTo>
                  <a:pt x="127" y="344"/>
                  <a:pt x="128" y="342"/>
                  <a:pt x="128" y="340"/>
                </a:cubicBezTo>
                <a:cubicBezTo>
                  <a:pt x="128" y="303"/>
                  <a:pt x="128" y="303"/>
                  <a:pt x="128" y="303"/>
                </a:cubicBezTo>
                <a:cubicBezTo>
                  <a:pt x="128" y="300"/>
                  <a:pt x="127" y="298"/>
                  <a:pt x="124" y="298"/>
                </a:cubicBezTo>
                <a:cubicBezTo>
                  <a:pt x="116" y="298"/>
                  <a:pt x="116" y="298"/>
                  <a:pt x="116" y="298"/>
                </a:cubicBezTo>
                <a:cubicBezTo>
                  <a:pt x="114" y="298"/>
                  <a:pt x="112" y="300"/>
                  <a:pt x="112" y="303"/>
                </a:cubicBezTo>
                <a:close/>
                <a:moveTo>
                  <a:pt x="216" y="303"/>
                </a:moveTo>
                <a:cubicBezTo>
                  <a:pt x="216" y="340"/>
                  <a:pt x="216" y="340"/>
                  <a:pt x="216" y="340"/>
                </a:cubicBezTo>
                <a:cubicBezTo>
                  <a:pt x="216" y="342"/>
                  <a:pt x="217" y="344"/>
                  <a:pt x="220" y="344"/>
                </a:cubicBezTo>
                <a:cubicBezTo>
                  <a:pt x="228" y="344"/>
                  <a:pt x="228" y="344"/>
                  <a:pt x="228" y="344"/>
                </a:cubicBezTo>
                <a:cubicBezTo>
                  <a:pt x="230" y="344"/>
                  <a:pt x="232" y="342"/>
                  <a:pt x="232" y="340"/>
                </a:cubicBezTo>
                <a:cubicBezTo>
                  <a:pt x="232" y="303"/>
                  <a:pt x="232" y="303"/>
                  <a:pt x="232" y="303"/>
                </a:cubicBezTo>
                <a:cubicBezTo>
                  <a:pt x="232" y="300"/>
                  <a:pt x="230" y="298"/>
                  <a:pt x="228" y="298"/>
                </a:cubicBezTo>
                <a:cubicBezTo>
                  <a:pt x="220" y="298"/>
                  <a:pt x="220" y="298"/>
                  <a:pt x="220" y="298"/>
                </a:cubicBezTo>
                <a:cubicBezTo>
                  <a:pt x="217" y="298"/>
                  <a:pt x="216" y="300"/>
                  <a:pt x="216" y="303"/>
                </a:cubicBezTo>
                <a:close/>
                <a:moveTo>
                  <a:pt x="164" y="303"/>
                </a:moveTo>
                <a:cubicBezTo>
                  <a:pt x="164" y="340"/>
                  <a:pt x="164" y="340"/>
                  <a:pt x="164" y="340"/>
                </a:cubicBezTo>
                <a:cubicBezTo>
                  <a:pt x="164" y="342"/>
                  <a:pt x="166" y="344"/>
                  <a:pt x="168" y="344"/>
                </a:cubicBezTo>
                <a:cubicBezTo>
                  <a:pt x="176" y="344"/>
                  <a:pt x="176" y="344"/>
                  <a:pt x="176" y="344"/>
                </a:cubicBezTo>
                <a:cubicBezTo>
                  <a:pt x="178" y="344"/>
                  <a:pt x="180" y="342"/>
                  <a:pt x="180" y="340"/>
                </a:cubicBezTo>
                <a:cubicBezTo>
                  <a:pt x="180" y="303"/>
                  <a:pt x="180" y="303"/>
                  <a:pt x="180" y="303"/>
                </a:cubicBezTo>
                <a:cubicBezTo>
                  <a:pt x="180" y="300"/>
                  <a:pt x="178" y="298"/>
                  <a:pt x="176" y="298"/>
                </a:cubicBezTo>
                <a:cubicBezTo>
                  <a:pt x="168" y="298"/>
                  <a:pt x="168" y="298"/>
                  <a:pt x="168" y="298"/>
                </a:cubicBezTo>
                <a:cubicBezTo>
                  <a:pt x="166" y="298"/>
                  <a:pt x="164" y="300"/>
                  <a:pt x="164" y="303"/>
                </a:cubicBezTo>
                <a:close/>
                <a:moveTo>
                  <a:pt x="4" y="232"/>
                </a:moveTo>
                <a:cubicBezTo>
                  <a:pt x="41" y="232"/>
                  <a:pt x="41" y="232"/>
                  <a:pt x="41" y="232"/>
                </a:cubicBezTo>
                <a:cubicBezTo>
                  <a:pt x="44" y="232"/>
                  <a:pt x="46" y="230"/>
                  <a:pt x="46" y="228"/>
                </a:cubicBezTo>
                <a:cubicBezTo>
                  <a:pt x="46" y="220"/>
                  <a:pt x="46" y="220"/>
                  <a:pt x="46" y="220"/>
                </a:cubicBezTo>
                <a:cubicBezTo>
                  <a:pt x="46" y="217"/>
                  <a:pt x="44" y="216"/>
                  <a:pt x="41" y="216"/>
                </a:cubicBezTo>
                <a:cubicBezTo>
                  <a:pt x="4" y="216"/>
                  <a:pt x="4" y="216"/>
                  <a:pt x="4" y="216"/>
                </a:cubicBezTo>
                <a:cubicBezTo>
                  <a:pt x="2" y="216"/>
                  <a:pt x="0" y="217"/>
                  <a:pt x="0" y="220"/>
                </a:cubicBezTo>
                <a:cubicBezTo>
                  <a:pt x="0" y="228"/>
                  <a:pt x="0" y="228"/>
                  <a:pt x="0" y="228"/>
                </a:cubicBezTo>
                <a:cubicBezTo>
                  <a:pt x="0" y="230"/>
                  <a:pt x="2" y="232"/>
                  <a:pt x="4" y="232"/>
                </a:cubicBezTo>
                <a:close/>
                <a:moveTo>
                  <a:pt x="4" y="128"/>
                </a:moveTo>
                <a:cubicBezTo>
                  <a:pt x="41" y="128"/>
                  <a:pt x="41" y="128"/>
                  <a:pt x="41" y="128"/>
                </a:cubicBezTo>
                <a:cubicBezTo>
                  <a:pt x="44" y="128"/>
                  <a:pt x="46" y="127"/>
                  <a:pt x="46" y="124"/>
                </a:cubicBezTo>
                <a:cubicBezTo>
                  <a:pt x="46" y="116"/>
                  <a:pt x="46" y="116"/>
                  <a:pt x="46" y="116"/>
                </a:cubicBezTo>
                <a:cubicBezTo>
                  <a:pt x="46" y="114"/>
                  <a:pt x="44" y="112"/>
                  <a:pt x="41" y="112"/>
                </a:cubicBezTo>
                <a:cubicBezTo>
                  <a:pt x="4" y="112"/>
                  <a:pt x="4" y="112"/>
                  <a:pt x="4" y="112"/>
                </a:cubicBezTo>
                <a:cubicBezTo>
                  <a:pt x="2" y="112"/>
                  <a:pt x="0" y="114"/>
                  <a:pt x="0" y="116"/>
                </a:cubicBezTo>
                <a:cubicBezTo>
                  <a:pt x="0" y="124"/>
                  <a:pt x="0" y="124"/>
                  <a:pt x="0" y="124"/>
                </a:cubicBezTo>
                <a:cubicBezTo>
                  <a:pt x="0" y="127"/>
                  <a:pt x="2" y="128"/>
                  <a:pt x="4" y="128"/>
                </a:cubicBezTo>
                <a:close/>
                <a:moveTo>
                  <a:pt x="4" y="180"/>
                </a:moveTo>
                <a:cubicBezTo>
                  <a:pt x="41" y="180"/>
                  <a:pt x="41" y="180"/>
                  <a:pt x="41" y="180"/>
                </a:cubicBezTo>
                <a:cubicBezTo>
                  <a:pt x="44" y="180"/>
                  <a:pt x="46" y="178"/>
                  <a:pt x="46" y="176"/>
                </a:cubicBezTo>
                <a:cubicBezTo>
                  <a:pt x="46" y="168"/>
                  <a:pt x="46" y="168"/>
                  <a:pt x="46" y="168"/>
                </a:cubicBezTo>
                <a:cubicBezTo>
                  <a:pt x="46" y="166"/>
                  <a:pt x="44" y="164"/>
                  <a:pt x="41" y="164"/>
                </a:cubicBezTo>
                <a:cubicBezTo>
                  <a:pt x="4" y="164"/>
                  <a:pt x="4" y="164"/>
                  <a:pt x="4" y="164"/>
                </a:cubicBezTo>
                <a:cubicBezTo>
                  <a:pt x="2" y="164"/>
                  <a:pt x="0" y="166"/>
                  <a:pt x="0" y="168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78"/>
                  <a:pt x="2" y="180"/>
                  <a:pt x="4" y="180"/>
                </a:cubicBezTo>
                <a:close/>
                <a:moveTo>
                  <a:pt x="303" y="232"/>
                </a:moveTo>
                <a:cubicBezTo>
                  <a:pt x="340" y="232"/>
                  <a:pt x="340" y="232"/>
                  <a:pt x="340" y="232"/>
                </a:cubicBezTo>
                <a:cubicBezTo>
                  <a:pt x="342" y="232"/>
                  <a:pt x="344" y="230"/>
                  <a:pt x="344" y="228"/>
                </a:cubicBezTo>
                <a:cubicBezTo>
                  <a:pt x="344" y="220"/>
                  <a:pt x="344" y="220"/>
                  <a:pt x="344" y="220"/>
                </a:cubicBezTo>
                <a:cubicBezTo>
                  <a:pt x="344" y="217"/>
                  <a:pt x="342" y="216"/>
                  <a:pt x="340" y="216"/>
                </a:cubicBezTo>
                <a:cubicBezTo>
                  <a:pt x="303" y="216"/>
                  <a:pt x="303" y="216"/>
                  <a:pt x="303" y="216"/>
                </a:cubicBezTo>
                <a:cubicBezTo>
                  <a:pt x="300" y="216"/>
                  <a:pt x="298" y="217"/>
                  <a:pt x="298" y="220"/>
                </a:cubicBezTo>
                <a:cubicBezTo>
                  <a:pt x="298" y="228"/>
                  <a:pt x="298" y="228"/>
                  <a:pt x="298" y="228"/>
                </a:cubicBezTo>
                <a:cubicBezTo>
                  <a:pt x="298" y="230"/>
                  <a:pt x="300" y="232"/>
                  <a:pt x="303" y="232"/>
                </a:cubicBezTo>
                <a:close/>
                <a:moveTo>
                  <a:pt x="303" y="128"/>
                </a:moveTo>
                <a:cubicBezTo>
                  <a:pt x="340" y="128"/>
                  <a:pt x="340" y="128"/>
                  <a:pt x="340" y="128"/>
                </a:cubicBezTo>
                <a:cubicBezTo>
                  <a:pt x="342" y="128"/>
                  <a:pt x="344" y="127"/>
                  <a:pt x="344" y="124"/>
                </a:cubicBezTo>
                <a:cubicBezTo>
                  <a:pt x="344" y="116"/>
                  <a:pt x="344" y="116"/>
                  <a:pt x="344" y="116"/>
                </a:cubicBezTo>
                <a:cubicBezTo>
                  <a:pt x="344" y="114"/>
                  <a:pt x="342" y="112"/>
                  <a:pt x="340" y="112"/>
                </a:cubicBezTo>
                <a:cubicBezTo>
                  <a:pt x="303" y="112"/>
                  <a:pt x="303" y="112"/>
                  <a:pt x="303" y="112"/>
                </a:cubicBezTo>
                <a:cubicBezTo>
                  <a:pt x="300" y="112"/>
                  <a:pt x="298" y="114"/>
                  <a:pt x="298" y="116"/>
                </a:cubicBezTo>
                <a:cubicBezTo>
                  <a:pt x="298" y="124"/>
                  <a:pt x="298" y="124"/>
                  <a:pt x="298" y="124"/>
                </a:cubicBezTo>
                <a:cubicBezTo>
                  <a:pt x="298" y="127"/>
                  <a:pt x="300" y="128"/>
                  <a:pt x="303" y="128"/>
                </a:cubicBezTo>
                <a:close/>
                <a:moveTo>
                  <a:pt x="303" y="180"/>
                </a:moveTo>
                <a:cubicBezTo>
                  <a:pt x="340" y="180"/>
                  <a:pt x="340" y="180"/>
                  <a:pt x="340" y="180"/>
                </a:cubicBezTo>
                <a:cubicBezTo>
                  <a:pt x="342" y="180"/>
                  <a:pt x="344" y="178"/>
                  <a:pt x="344" y="176"/>
                </a:cubicBezTo>
                <a:cubicBezTo>
                  <a:pt x="344" y="168"/>
                  <a:pt x="344" y="168"/>
                  <a:pt x="344" y="168"/>
                </a:cubicBezTo>
                <a:cubicBezTo>
                  <a:pt x="344" y="166"/>
                  <a:pt x="342" y="164"/>
                  <a:pt x="340" y="164"/>
                </a:cubicBezTo>
                <a:cubicBezTo>
                  <a:pt x="303" y="164"/>
                  <a:pt x="303" y="164"/>
                  <a:pt x="303" y="164"/>
                </a:cubicBezTo>
                <a:cubicBezTo>
                  <a:pt x="300" y="164"/>
                  <a:pt x="298" y="166"/>
                  <a:pt x="298" y="168"/>
                </a:cubicBezTo>
                <a:cubicBezTo>
                  <a:pt x="298" y="176"/>
                  <a:pt x="298" y="176"/>
                  <a:pt x="298" y="176"/>
                </a:cubicBezTo>
                <a:cubicBezTo>
                  <a:pt x="298" y="178"/>
                  <a:pt x="300" y="180"/>
                  <a:pt x="303" y="18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898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4987934" y="4246053"/>
            <a:ext cx="569023" cy="566438"/>
            <a:chOff x="6399109" y="4899835"/>
            <a:chExt cx="569023" cy="566438"/>
          </a:xfrm>
        </p:grpSpPr>
        <p:grpSp>
          <p:nvGrpSpPr>
            <p:cNvPr id="47" name="Group 31"/>
            <p:cNvGrpSpPr>
              <a:grpSpLocks noChangeAspect="1"/>
            </p:cNvGrpSpPr>
            <p:nvPr/>
          </p:nvGrpSpPr>
          <p:grpSpPr bwMode="auto">
            <a:xfrm>
              <a:off x="6399109" y="5217107"/>
              <a:ext cx="198611" cy="249166"/>
              <a:chOff x="597" y="1842"/>
              <a:chExt cx="1826" cy="2320"/>
            </a:xfrm>
            <a:solidFill>
              <a:srgbClr val="595950"/>
            </a:solidFill>
            <a:effectLst/>
          </p:grpSpPr>
          <p:sp>
            <p:nvSpPr>
              <p:cNvPr id="60" name="Freeform 32"/>
              <p:cNvSpPr>
                <a:spLocks/>
              </p:cNvSpPr>
              <p:nvPr/>
            </p:nvSpPr>
            <p:spPr bwMode="auto">
              <a:xfrm>
                <a:off x="1097" y="2206"/>
                <a:ext cx="217" cy="580"/>
              </a:xfrm>
              <a:custGeom>
                <a:avLst/>
                <a:gdLst/>
                <a:ahLst/>
                <a:cxnLst>
                  <a:cxn ang="0">
                    <a:pos x="203" y="486"/>
                  </a:cxn>
                  <a:cxn ang="0">
                    <a:pos x="163" y="445"/>
                  </a:cxn>
                  <a:cxn ang="0">
                    <a:pos x="136" y="391"/>
                  </a:cxn>
                  <a:cxn ang="0">
                    <a:pos x="122" y="351"/>
                  </a:cxn>
                  <a:cxn ang="0">
                    <a:pos x="122" y="297"/>
                  </a:cxn>
                  <a:cxn ang="0">
                    <a:pos x="122" y="243"/>
                  </a:cxn>
                  <a:cxn ang="0">
                    <a:pos x="136" y="203"/>
                  </a:cxn>
                  <a:cxn ang="0">
                    <a:pos x="163" y="149"/>
                  </a:cxn>
                  <a:cxn ang="0">
                    <a:pos x="203" y="95"/>
                  </a:cxn>
                  <a:cxn ang="0">
                    <a:pos x="217" y="81"/>
                  </a:cxn>
                  <a:cxn ang="0">
                    <a:pos x="217" y="54"/>
                  </a:cxn>
                  <a:cxn ang="0">
                    <a:pos x="217" y="41"/>
                  </a:cxn>
                  <a:cxn ang="0">
                    <a:pos x="203" y="14"/>
                  </a:cxn>
                  <a:cxn ang="0">
                    <a:pos x="190" y="0"/>
                  </a:cxn>
                  <a:cxn ang="0">
                    <a:pos x="163" y="0"/>
                  </a:cxn>
                  <a:cxn ang="0">
                    <a:pos x="136" y="0"/>
                  </a:cxn>
                  <a:cxn ang="0">
                    <a:pos x="122" y="14"/>
                  </a:cxn>
                  <a:cxn ang="0">
                    <a:pos x="68" y="81"/>
                  </a:cxn>
                  <a:cxn ang="0">
                    <a:pos x="27" y="162"/>
                  </a:cxn>
                  <a:cxn ang="0">
                    <a:pos x="14" y="230"/>
                  </a:cxn>
                  <a:cxn ang="0">
                    <a:pos x="0" y="297"/>
                  </a:cxn>
                  <a:cxn ang="0">
                    <a:pos x="14" y="364"/>
                  </a:cxn>
                  <a:cxn ang="0">
                    <a:pos x="41" y="445"/>
                  </a:cxn>
                  <a:cxn ang="0">
                    <a:pos x="68" y="513"/>
                  </a:cxn>
                  <a:cxn ang="0">
                    <a:pos x="122" y="567"/>
                  </a:cxn>
                  <a:cxn ang="0">
                    <a:pos x="136" y="580"/>
                  </a:cxn>
                  <a:cxn ang="0">
                    <a:pos x="163" y="580"/>
                  </a:cxn>
                  <a:cxn ang="0">
                    <a:pos x="190" y="580"/>
                  </a:cxn>
                  <a:cxn ang="0">
                    <a:pos x="203" y="567"/>
                  </a:cxn>
                  <a:cxn ang="0">
                    <a:pos x="217" y="553"/>
                  </a:cxn>
                  <a:cxn ang="0">
                    <a:pos x="217" y="540"/>
                  </a:cxn>
                  <a:cxn ang="0">
                    <a:pos x="217" y="513"/>
                  </a:cxn>
                  <a:cxn ang="0">
                    <a:pos x="203" y="486"/>
                  </a:cxn>
                </a:cxnLst>
                <a:rect l="0" t="0" r="r" b="b"/>
                <a:pathLst>
                  <a:path w="217" h="580">
                    <a:moveTo>
                      <a:pt x="203" y="486"/>
                    </a:moveTo>
                    <a:lnTo>
                      <a:pt x="163" y="445"/>
                    </a:lnTo>
                    <a:lnTo>
                      <a:pt x="136" y="391"/>
                    </a:lnTo>
                    <a:lnTo>
                      <a:pt x="122" y="351"/>
                    </a:lnTo>
                    <a:lnTo>
                      <a:pt x="122" y="297"/>
                    </a:lnTo>
                    <a:lnTo>
                      <a:pt x="122" y="243"/>
                    </a:lnTo>
                    <a:lnTo>
                      <a:pt x="136" y="203"/>
                    </a:lnTo>
                    <a:lnTo>
                      <a:pt x="163" y="149"/>
                    </a:lnTo>
                    <a:lnTo>
                      <a:pt x="203" y="95"/>
                    </a:lnTo>
                    <a:lnTo>
                      <a:pt x="217" y="81"/>
                    </a:lnTo>
                    <a:lnTo>
                      <a:pt x="217" y="54"/>
                    </a:lnTo>
                    <a:lnTo>
                      <a:pt x="217" y="41"/>
                    </a:lnTo>
                    <a:lnTo>
                      <a:pt x="203" y="14"/>
                    </a:lnTo>
                    <a:lnTo>
                      <a:pt x="190" y="0"/>
                    </a:lnTo>
                    <a:lnTo>
                      <a:pt x="163" y="0"/>
                    </a:lnTo>
                    <a:lnTo>
                      <a:pt x="136" y="0"/>
                    </a:lnTo>
                    <a:lnTo>
                      <a:pt x="122" y="14"/>
                    </a:lnTo>
                    <a:lnTo>
                      <a:pt x="68" y="81"/>
                    </a:lnTo>
                    <a:lnTo>
                      <a:pt x="27" y="162"/>
                    </a:lnTo>
                    <a:lnTo>
                      <a:pt x="14" y="230"/>
                    </a:lnTo>
                    <a:lnTo>
                      <a:pt x="0" y="297"/>
                    </a:lnTo>
                    <a:lnTo>
                      <a:pt x="14" y="364"/>
                    </a:lnTo>
                    <a:lnTo>
                      <a:pt x="41" y="445"/>
                    </a:lnTo>
                    <a:lnTo>
                      <a:pt x="68" y="513"/>
                    </a:lnTo>
                    <a:lnTo>
                      <a:pt x="122" y="567"/>
                    </a:lnTo>
                    <a:lnTo>
                      <a:pt x="136" y="580"/>
                    </a:lnTo>
                    <a:lnTo>
                      <a:pt x="163" y="580"/>
                    </a:lnTo>
                    <a:lnTo>
                      <a:pt x="190" y="580"/>
                    </a:lnTo>
                    <a:lnTo>
                      <a:pt x="203" y="567"/>
                    </a:lnTo>
                    <a:lnTo>
                      <a:pt x="217" y="553"/>
                    </a:lnTo>
                    <a:lnTo>
                      <a:pt x="217" y="540"/>
                    </a:lnTo>
                    <a:lnTo>
                      <a:pt x="217" y="513"/>
                    </a:lnTo>
                    <a:lnTo>
                      <a:pt x="203" y="486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</a:ln>
              <a:effectLst/>
            </p:spPr>
            <p:txBody>
              <a:bodyPr anchor="ctr" anchorCtr="0"/>
              <a:lstStyle/>
              <a:p>
                <a:pPr algn="ctr">
                  <a:defRPr/>
                </a:pPr>
                <a:endParaRPr lang="zh-CN" altLang="en-US" sz="1400" kern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1" name="Freeform 33"/>
              <p:cNvSpPr>
                <a:spLocks/>
              </p:cNvSpPr>
              <p:nvPr/>
            </p:nvSpPr>
            <p:spPr bwMode="auto">
              <a:xfrm>
                <a:off x="854" y="2031"/>
                <a:ext cx="284" cy="944"/>
              </a:xfrm>
              <a:custGeom>
                <a:avLst/>
                <a:gdLst/>
                <a:ahLst/>
                <a:cxnLst>
                  <a:cxn ang="0">
                    <a:pos x="189" y="917"/>
                  </a:cxn>
                  <a:cxn ang="0">
                    <a:pos x="203" y="931"/>
                  </a:cxn>
                  <a:cxn ang="0">
                    <a:pos x="230" y="944"/>
                  </a:cxn>
                  <a:cxn ang="0">
                    <a:pos x="243" y="931"/>
                  </a:cxn>
                  <a:cxn ang="0">
                    <a:pos x="270" y="917"/>
                  </a:cxn>
                  <a:cxn ang="0">
                    <a:pos x="284" y="904"/>
                  </a:cxn>
                  <a:cxn ang="0">
                    <a:pos x="284" y="877"/>
                  </a:cxn>
                  <a:cxn ang="0">
                    <a:pos x="284" y="863"/>
                  </a:cxn>
                  <a:cxn ang="0">
                    <a:pos x="270" y="836"/>
                  </a:cxn>
                  <a:cxn ang="0">
                    <a:pos x="270" y="836"/>
                  </a:cxn>
                  <a:cxn ang="0">
                    <a:pos x="203" y="755"/>
                  </a:cxn>
                  <a:cxn ang="0">
                    <a:pos x="149" y="661"/>
                  </a:cxn>
                  <a:cxn ang="0">
                    <a:pos x="121" y="566"/>
                  </a:cxn>
                  <a:cxn ang="0">
                    <a:pos x="108" y="472"/>
                  </a:cxn>
                  <a:cxn ang="0">
                    <a:pos x="121" y="364"/>
                  </a:cxn>
                  <a:cxn ang="0">
                    <a:pos x="149" y="270"/>
                  </a:cxn>
                  <a:cxn ang="0">
                    <a:pos x="203" y="175"/>
                  </a:cxn>
                  <a:cxn ang="0">
                    <a:pos x="270" y="94"/>
                  </a:cxn>
                  <a:cxn ang="0">
                    <a:pos x="284" y="81"/>
                  </a:cxn>
                  <a:cxn ang="0">
                    <a:pos x="284" y="54"/>
                  </a:cxn>
                  <a:cxn ang="0">
                    <a:pos x="284" y="27"/>
                  </a:cxn>
                  <a:cxn ang="0">
                    <a:pos x="270" y="13"/>
                  </a:cxn>
                  <a:cxn ang="0">
                    <a:pos x="243" y="0"/>
                  </a:cxn>
                  <a:cxn ang="0">
                    <a:pos x="230" y="0"/>
                  </a:cxn>
                  <a:cxn ang="0">
                    <a:pos x="203" y="0"/>
                  </a:cxn>
                  <a:cxn ang="0">
                    <a:pos x="189" y="13"/>
                  </a:cxn>
                  <a:cxn ang="0">
                    <a:pos x="108" y="108"/>
                  </a:cxn>
                  <a:cxn ang="0">
                    <a:pos x="40" y="229"/>
                  </a:cxn>
                  <a:cxn ang="0">
                    <a:pos x="13" y="351"/>
                  </a:cxn>
                  <a:cxn ang="0">
                    <a:pos x="0" y="472"/>
                  </a:cxn>
                  <a:cxn ang="0">
                    <a:pos x="13" y="593"/>
                  </a:cxn>
                  <a:cxn ang="0">
                    <a:pos x="40" y="715"/>
                  </a:cxn>
                  <a:cxn ang="0">
                    <a:pos x="108" y="823"/>
                  </a:cxn>
                  <a:cxn ang="0">
                    <a:pos x="189" y="917"/>
                  </a:cxn>
                </a:cxnLst>
                <a:rect l="0" t="0" r="r" b="b"/>
                <a:pathLst>
                  <a:path w="284" h="944">
                    <a:moveTo>
                      <a:pt x="189" y="917"/>
                    </a:moveTo>
                    <a:lnTo>
                      <a:pt x="203" y="931"/>
                    </a:lnTo>
                    <a:lnTo>
                      <a:pt x="230" y="944"/>
                    </a:lnTo>
                    <a:lnTo>
                      <a:pt x="243" y="931"/>
                    </a:lnTo>
                    <a:lnTo>
                      <a:pt x="270" y="917"/>
                    </a:lnTo>
                    <a:lnTo>
                      <a:pt x="284" y="904"/>
                    </a:lnTo>
                    <a:lnTo>
                      <a:pt x="284" y="877"/>
                    </a:lnTo>
                    <a:lnTo>
                      <a:pt x="284" y="863"/>
                    </a:lnTo>
                    <a:lnTo>
                      <a:pt x="270" y="836"/>
                    </a:lnTo>
                    <a:lnTo>
                      <a:pt x="270" y="836"/>
                    </a:lnTo>
                    <a:lnTo>
                      <a:pt x="203" y="755"/>
                    </a:lnTo>
                    <a:lnTo>
                      <a:pt x="149" y="661"/>
                    </a:lnTo>
                    <a:lnTo>
                      <a:pt x="121" y="566"/>
                    </a:lnTo>
                    <a:lnTo>
                      <a:pt x="108" y="472"/>
                    </a:lnTo>
                    <a:lnTo>
                      <a:pt x="121" y="364"/>
                    </a:lnTo>
                    <a:lnTo>
                      <a:pt x="149" y="270"/>
                    </a:lnTo>
                    <a:lnTo>
                      <a:pt x="203" y="175"/>
                    </a:lnTo>
                    <a:lnTo>
                      <a:pt x="270" y="94"/>
                    </a:lnTo>
                    <a:lnTo>
                      <a:pt x="284" y="81"/>
                    </a:lnTo>
                    <a:lnTo>
                      <a:pt x="284" y="54"/>
                    </a:lnTo>
                    <a:lnTo>
                      <a:pt x="284" y="27"/>
                    </a:lnTo>
                    <a:lnTo>
                      <a:pt x="270" y="13"/>
                    </a:lnTo>
                    <a:lnTo>
                      <a:pt x="243" y="0"/>
                    </a:lnTo>
                    <a:lnTo>
                      <a:pt x="230" y="0"/>
                    </a:lnTo>
                    <a:lnTo>
                      <a:pt x="203" y="0"/>
                    </a:lnTo>
                    <a:lnTo>
                      <a:pt x="189" y="13"/>
                    </a:lnTo>
                    <a:lnTo>
                      <a:pt x="108" y="108"/>
                    </a:lnTo>
                    <a:lnTo>
                      <a:pt x="40" y="229"/>
                    </a:lnTo>
                    <a:lnTo>
                      <a:pt x="13" y="351"/>
                    </a:lnTo>
                    <a:lnTo>
                      <a:pt x="0" y="472"/>
                    </a:lnTo>
                    <a:lnTo>
                      <a:pt x="13" y="593"/>
                    </a:lnTo>
                    <a:lnTo>
                      <a:pt x="40" y="715"/>
                    </a:lnTo>
                    <a:lnTo>
                      <a:pt x="108" y="823"/>
                    </a:lnTo>
                    <a:lnTo>
                      <a:pt x="189" y="917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</a:ln>
              <a:effectLst/>
            </p:spPr>
            <p:txBody>
              <a:bodyPr anchor="ctr" anchorCtr="0"/>
              <a:lstStyle/>
              <a:p>
                <a:pPr algn="ctr">
                  <a:defRPr/>
                </a:pPr>
                <a:endParaRPr lang="zh-CN" altLang="en-US" sz="1400" kern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2" name="Freeform 34"/>
              <p:cNvSpPr>
                <a:spLocks/>
              </p:cNvSpPr>
              <p:nvPr/>
            </p:nvSpPr>
            <p:spPr bwMode="auto">
              <a:xfrm>
                <a:off x="597" y="1855"/>
                <a:ext cx="365" cy="1309"/>
              </a:xfrm>
              <a:custGeom>
                <a:avLst/>
                <a:gdLst/>
                <a:ahLst/>
                <a:cxnLst>
                  <a:cxn ang="0">
                    <a:pos x="311" y="1309"/>
                  </a:cxn>
                  <a:cxn ang="0">
                    <a:pos x="338" y="1296"/>
                  </a:cxn>
                  <a:cxn ang="0">
                    <a:pos x="351" y="1282"/>
                  </a:cxn>
                  <a:cxn ang="0">
                    <a:pos x="365" y="1269"/>
                  </a:cxn>
                  <a:cxn ang="0">
                    <a:pos x="365" y="1242"/>
                  </a:cxn>
                  <a:cxn ang="0">
                    <a:pos x="365" y="1228"/>
                  </a:cxn>
                  <a:cxn ang="0">
                    <a:pos x="351" y="1201"/>
                  </a:cxn>
                  <a:cxn ang="0">
                    <a:pos x="351" y="1201"/>
                  </a:cxn>
                  <a:cxn ang="0">
                    <a:pos x="297" y="1147"/>
                  </a:cxn>
                  <a:cxn ang="0">
                    <a:pos x="243" y="1066"/>
                  </a:cxn>
                  <a:cxn ang="0">
                    <a:pos x="203" y="999"/>
                  </a:cxn>
                  <a:cxn ang="0">
                    <a:pos x="176" y="931"/>
                  </a:cxn>
                  <a:cxn ang="0">
                    <a:pos x="148" y="850"/>
                  </a:cxn>
                  <a:cxn ang="0">
                    <a:pos x="121" y="769"/>
                  </a:cxn>
                  <a:cxn ang="0">
                    <a:pos x="108" y="702"/>
                  </a:cxn>
                  <a:cxn ang="0">
                    <a:pos x="108" y="621"/>
                  </a:cxn>
                  <a:cxn ang="0">
                    <a:pos x="108" y="540"/>
                  </a:cxn>
                  <a:cxn ang="0">
                    <a:pos x="121" y="473"/>
                  </a:cxn>
                  <a:cxn ang="0">
                    <a:pos x="135" y="405"/>
                  </a:cxn>
                  <a:cxn ang="0">
                    <a:pos x="162" y="338"/>
                  </a:cxn>
                  <a:cxn ang="0">
                    <a:pos x="189" y="270"/>
                  </a:cxn>
                  <a:cxn ang="0">
                    <a:pos x="230" y="203"/>
                  </a:cxn>
                  <a:cxn ang="0">
                    <a:pos x="270" y="149"/>
                  </a:cxn>
                  <a:cxn ang="0">
                    <a:pos x="324" y="95"/>
                  </a:cxn>
                  <a:cxn ang="0">
                    <a:pos x="338" y="68"/>
                  </a:cxn>
                  <a:cxn ang="0">
                    <a:pos x="351" y="54"/>
                  </a:cxn>
                  <a:cxn ang="0">
                    <a:pos x="338" y="27"/>
                  </a:cxn>
                  <a:cxn ang="0">
                    <a:pos x="324" y="14"/>
                  </a:cxn>
                  <a:cxn ang="0">
                    <a:pos x="311" y="0"/>
                  </a:cxn>
                  <a:cxn ang="0">
                    <a:pos x="284" y="0"/>
                  </a:cxn>
                  <a:cxn ang="0">
                    <a:pos x="270" y="0"/>
                  </a:cxn>
                  <a:cxn ang="0">
                    <a:pos x="243" y="14"/>
                  </a:cxn>
                  <a:cxn ang="0">
                    <a:pos x="189" y="68"/>
                  </a:cxn>
                  <a:cxn ang="0">
                    <a:pos x="135" y="135"/>
                  </a:cxn>
                  <a:cxn ang="0">
                    <a:pos x="94" y="216"/>
                  </a:cxn>
                  <a:cxn ang="0">
                    <a:pos x="54" y="297"/>
                  </a:cxn>
                  <a:cxn ang="0">
                    <a:pos x="27" y="365"/>
                  </a:cxn>
                  <a:cxn ang="0">
                    <a:pos x="13" y="446"/>
                  </a:cxn>
                  <a:cxn ang="0">
                    <a:pos x="0" y="540"/>
                  </a:cxn>
                  <a:cxn ang="0">
                    <a:pos x="0" y="621"/>
                  </a:cxn>
                  <a:cxn ang="0">
                    <a:pos x="0" y="702"/>
                  </a:cxn>
                  <a:cxn ang="0">
                    <a:pos x="13" y="796"/>
                  </a:cxn>
                  <a:cxn ang="0">
                    <a:pos x="27" y="877"/>
                  </a:cxn>
                  <a:cxn ang="0">
                    <a:pos x="67" y="972"/>
                  </a:cxn>
                  <a:cxn ang="0">
                    <a:pos x="94" y="1053"/>
                  </a:cxn>
                  <a:cxn ang="0">
                    <a:pos x="148" y="1134"/>
                  </a:cxn>
                  <a:cxn ang="0">
                    <a:pos x="203" y="1215"/>
                  </a:cxn>
                  <a:cxn ang="0">
                    <a:pos x="270" y="1282"/>
                  </a:cxn>
                  <a:cxn ang="0">
                    <a:pos x="284" y="1296"/>
                  </a:cxn>
                  <a:cxn ang="0">
                    <a:pos x="311" y="1309"/>
                  </a:cxn>
                </a:cxnLst>
                <a:rect l="0" t="0" r="r" b="b"/>
                <a:pathLst>
                  <a:path w="365" h="1309">
                    <a:moveTo>
                      <a:pt x="311" y="1309"/>
                    </a:moveTo>
                    <a:lnTo>
                      <a:pt x="338" y="1296"/>
                    </a:lnTo>
                    <a:lnTo>
                      <a:pt x="351" y="1282"/>
                    </a:lnTo>
                    <a:lnTo>
                      <a:pt x="365" y="1269"/>
                    </a:lnTo>
                    <a:lnTo>
                      <a:pt x="365" y="1242"/>
                    </a:lnTo>
                    <a:lnTo>
                      <a:pt x="365" y="1228"/>
                    </a:lnTo>
                    <a:lnTo>
                      <a:pt x="351" y="1201"/>
                    </a:lnTo>
                    <a:lnTo>
                      <a:pt x="351" y="1201"/>
                    </a:lnTo>
                    <a:lnTo>
                      <a:pt x="297" y="1147"/>
                    </a:lnTo>
                    <a:lnTo>
                      <a:pt x="243" y="1066"/>
                    </a:lnTo>
                    <a:lnTo>
                      <a:pt x="203" y="999"/>
                    </a:lnTo>
                    <a:lnTo>
                      <a:pt x="176" y="931"/>
                    </a:lnTo>
                    <a:lnTo>
                      <a:pt x="148" y="850"/>
                    </a:lnTo>
                    <a:lnTo>
                      <a:pt x="121" y="769"/>
                    </a:lnTo>
                    <a:lnTo>
                      <a:pt x="108" y="702"/>
                    </a:lnTo>
                    <a:lnTo>
                      <a:pt x="108" y="621"/>
                    </a:lnTo>
                    <a:lnTo>
                      <a:pt x="108" y="540"/>
                    </a:lnTo>
                    <a:lnTo>
                      <a:pt x="121" y="473"/>
                    </a:lnTo>
                    <a:lnTo>
                      <a:pt x="135" y="405"/>
                    </a:lnTo>
                    <a:lnTo>
                      <a:pt x="162" y="338"/>
                    </a:lnTo>
                    <a:lnTo>
                      <a:pt x="189" y="270"/>
                    </a:lnTo>
                    <a:lnTo>
                      <a:pt x="230" y="203"/>
                    </a:lnTo>
                    <a:lnTo>
                      <a:pt x="270" y="149"/>
                    </a:lnTo>
                    <a:lnTo>
                      <a:pt x="324" y="95"/>
                    </a:lnTo>
                    <a:lnTo>
                      <a:pt x="338" y="68"/>
                    </a:lnTo>
                    <a:lnTo>
                      <a:pt x="351" y="54"/>
                    </a:lnTo>
                    <a:lnTo>
                      <a:pt x="338" y="27"/>
                    </a:lnTo>
                    <a:lnTo>
                      <a:pt x="324" y="14"/>
                    </a:lnTo>
                    <a:lnTo>
                      <a:pt x="311" y="0"/>
                    </a:lnTo>
                    <a:lnTo>
                      <a:pt x="284" y="0"/>
                    </a:lnTo>
                    <a:lnTo>
                      <a:pt x="270" y="0"/>
                    </a:lnTo>
                    <a:lnTo>
                      <a:pt x="243" y="14"/>
                    </a:lnTo>
                    <a:lnTo>
                      <a:pt x="189" y="68"/>
                    </a:lnTo>
                    <a:lnTo>
                      <a:pt x="135" y="135"/>
                    </a:lnTo>
                    <a:lnTo>
                      <a:pt x="94" y="216"/>
                    </a:lnTo>
                    <a:lnTo>
                      <a:pt x="54" y="297"/>
                    </a:lnTo>
                    <a:lnTo>
                      <a:pt x="27" y="365"/>
                    </a:lnTo>
                    <a:lnTo>
                      <a:pt x="13" y="446"/>
                    </a:lnTo>
                    <a:lnTo>
                      <a:pt x="0" y="540"/>
                    </a:lnTo>
                    <a:lnTo>
                      <a:pt x="0" y="621"/>
                    </a:lnTo>
                    <a:lnTo>
                      <a:pt x="0" y="702"/>
                    </a:lnTo>
                    <a:lnTo>
                      <a:pt x="13" y="796"/>
                    </a:lnTo>
                    <a:lnTo>
                      <a:pt x="27" y="877"/>
                    </a:lnTo>
                    <a:lnTo>
                      <a:pt x="67" y="972"/>
                    </a:lnTo>
                    <a:lnTo>
                      <a:pt x="94" y="1053"/>
                    </a:lnTo>
                    <a:lnTo>
                      <a:pt x="148" y="1134"/>
                    </a:lnTo>
                    <a:lnTo>
                      <a:pt x="203" y="1215"/>
                    </a:lnTo>
                    <a:lnTo>
                      <a:pt x="270" y="1282"/>
                    </a:lnTo>
                    <a:lnTo>
                      <a:pt x="284" y="1296"/>
                    </a:lnTo>
                    <a:lnTo>
                      <a:pt x="311" y="1309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</a:ln>
              <a:effectLst/>
            </p:spPr>
            <p:txBody>
              <a:bodyPr anchor="ctr" anchorCtr="0"/>
              <a:lstStyle/>
              <a:p>
                <a:pPr algn="ctr">
                  <a:defRPr/>
                </a:pPr>
                <a:endParaRPr lang="zh-CN" altLang="en-US" sz="1400" kern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3" name="Freeform 35"/>
              <p:cNvSpPr>
                <a:spLocks/>
              </p:cNvSpPr>
              <p:nvPr/>
            </p:nvSpPr>
            <p:spPr bwMode="auto">
              <a:xfrm>
                <a:off x="1706" y="2220"/>
                <a:ext cx="217" cy="580"/>
              </a:xfrm>
              <a:custGeom>
                <a:avLst/>
                <a:gdLst/>
                <a:ahLst/>
                <a:cxnLst>
                  <a:cxn ang="0">
                    <a:pos x="14" y="566"/>
                  </a:cxn>
                  <a:cxn ang="0">
                    <a:pos x="27" y="580"/>
                  </a:cxn>
                  <a:cxn ang="0">
                    <a:pos x="54" y="580"/>
                  </a:cxn>
                  <a:cxn ang="0">
                    <a:pos x="81" y="580"/>
                  </a:cxn>
                  <a:cxn ang="0">
                    <a:pos x="95" y="566"/>
                  </a:cxn>
                  <a:cxn ang="0">
                    <a:pos x="149" y="499"/>
                  </a:cxn>
                  <a:cxn ang="0">
                    <a:pos x="189" y="418"/>
                  </a:cxn>
                  <a:cxn ang="0">
                    <a:pos x="203" y="350"/>
                  </a:cxn>
                  <a:cxn ang="0">
                    <a:pos x="217" y="283"/>
                  </a:cxn>
                  <a:cxn ang="0">
                    <a:pos x="203" y="216"/>
                  </a:cxn>
                  <a:cxn ang="0">
                    <a:pos x="176" y="135"/>
                  </a:cxn>
                  <a:cxn ang="0">
                    <a:pos x="149" y="67"/>
                  </a:cxn>
                  <a:cxn ang="0">
                    <a:pos x="95" y="13"/>
                  </a:cxn>
                  <a:cxn ang="0">
                    <a:pos x="81" y="0"/>
                  </a:cxn>
                  <a:cxn ang="0">
                    <a:pos x="54" y="0"/>
                  </a:cxn>
                  <a:cxn ang="0">
                    <a:pos x="27" y="0"/>
                  </a:cxn>
                  <a:cxn ang="0">
                    <a:pos x="14" y="13"/>
                  </a:cxn>
                  <a:cxn ang="0">
                    <a:pos x="0" y="27"/>
                  </a:cxn>
                  <a:cxn ang="0">
                    <a:pos x="0" y="54"/>
                  </a:cxn>
                  <a:cxn ang="0">
                    <a:pos x="0" y="67"/>
                  </a:cxn>
                  <a:cxn ang="0">
                    <a:pos x="14" y="94"/>
                  </a:cxn>
                  <a:cxn ang="0">
                    <a:pos x="14" y="94"/>
                  </a:cxn>
                  <a:cxn ang="0">
                    <a:pos x="54" y="135"/>
                  </a:cxn>
                  <a:cxn ang="0">
                    <a:pos x="81" y="189"/>
                  </a:cxn>
                  <a:cxn ang="0">
                    <a:pos x="95" y="229"/>
                  </a:cxn>
                  <a:cxn ang="0">
                    <a:pos x="95" y="283"/>
                  </a:cxn>
                  <a:cxn ang="0">
                    <a:pos x="95" y="337"/>
                  </a:cxn>
                  <a:cxn ang="0">
                    <a:pos x="81" y="377"/>
                  </a:cxn>
                  <a:cxn ang="0">
                    <a:pos x="54" y="431"/>
                  </a:cxn>
                  <a:cxn ang="0">
                    <a:pos x="14" y="485"/>
                  </a:cxn>
                  <a:cxn ang="0">
                    <a:pos x="0" y="499"/>
                  </a:cxn>
                  <a:cxn ang="0">
                    <a:pos x="0" y="526"/>
                  </a:cxn>
                  <a:cxn ang="0">
                    <a:pos x="14" y="566"/>
                  </a:cxn>
                  <a:cxn ang="0">
                    <a:pos x="14" y="566"/>
                  </a:cxn>
                </a:cxnLst>
                <a:rect l="0" t="0" r="r" b="b"/>
                <a:pathLst>
                  <a:path w="217" h="580">
                    <a:moveTo>
                      <a:pt x="14" y="566"/>
                    </a:moveTo>
                    <a:lnTo>
                      <a:pt x="27" y="580"/>
                    </a:lnTo>
                    <a:lnTo>
                      <a:pt x="54" y="580"/>
                    </a:lnTo>
                    <a:lnTo>
                      <a:pt x="81" y="580"/>
                    </a:lnTo>
                    <a:lnTo>
                      <a:pt x="95" y="566"/>
                    </a:lnTo>
                    <a:lnTo>
                      <a:pt x="149" y="499"/>
                    </a:lnTo>
                    <a:lnTo>
                      <a:pt x="189" y="418"/>
                    </a:lnTo>
                    <a:lnTo>
                      <a:pt x="203" y="350"/>
                    </a:lnTo>
                    <a:lnTo>
                      <a:pt x="217" y="283"/>
                    </a:lnTo>
                    <a:lnTo>
                      <a:pt x="203" y="216"/>
                    </a:lnTo>
                    <a:lnTo>
                      <a:pt x="176" y="135"/>
                    </a:lnTo>
                    <a:lnTo>
                      <a:pt x="149" y="67"/>
                    </a:lnTo>
                    <a:lnTo>
                      <a:pt x="95" y="13"/>
                    </a:lnTo>
                    <a:lnTo>
                      <a:pt x="81" y="0"/>
                    </a:lnTo>
                    <a:lnTo>
                      <a:pt x="54" y="0"/>
                    </a:lnTo>
                    <a:lnTo>
                      <a:pt x="27" y="0"/>
                    </a:lnTo>
                    <a:lnTo>
                      <a:pt x="14" y="13"/>
                    </a:lnTo>
                    <a:lnTo>
                      <a:pt x="0" y="27"/>
                    </a:lnTo>
                    <a:lnTo>
                      <a:pt x="0" y="54"/>
                    </a:lnTo>
                    <a:lnTo>
                      <a:pt x="0" y="67"/>
                    </a:lnTo>
                    <a:lnTo>
                      <a:pt x="14" y="94"/>
                    </a:lnTo>
                    <a:lnTo>
                      <a:pt x="14" y="94"/>
                    </a:lnTo>
                    <a:lnTo>
                      <a:pt x="54" y="135"/>
                    </a:lnTo>
                    <a:lnTo>
                      <a:pt x="81" y="189"/>
                    </a:lnTo>
                    <a:lnTo>
                      <a:pt x="95" y="229"/>
                    </a:lnTo>
                    <a:lnTo>
                      <a:pt x="95" y="283"/>
                    </a:lnTo>
                    <a:lnTo>
                      <a:pt x="95" y="337"/>
                    </a:lnTo>
                    <a:lnTo>
                      <a:pt x="81" y="377"/>
                    </a:lnTo>
                    <a:lnTo>
                      <a:pt x="54" y="431"/>
                    </a:lnTo>
                    <a:lnTo>
                      <a:pt x="14" y="485"/>
                    </a:lnTo>
                    <a:lnTo>
                      <a:pt x="0" y="499"/>
                    </a:lnTo>
                    <a:lnTo>
                      <a:pt x="0" y="526"/>
                    </a:lnTo>
                    <a:lnTo>
                      <a:pt x="14" y="566"/>
                    </a:lnTo>
                    <a:lnTo>
                      <a:pt x="14" y="566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</a:ln>
              <a:effectLst/>
            </p:spPr>
            <p:txBody>
              <a:bodyPr anchor="ctr" anchorCtr="0"/>
              <a:lstStyle/>
              <a:p>
                <a:pPr algn="ctr">
                  <a:defRPr/>
                </a:pPr>
                <a:endParaRPr lang="zh-CN" altLang="en-US" sz="1400" kern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4" name="Freeform 36"/>
              <p:cNvSpPr>
                <a:spLocks/>
              </p:cNvSpPr>
              <p:nvPr/>
            </p:nvSpPr>
            <p:spPr bwMode="auto">
              <a:xfrm>
                <a:off x="1882" y="2031"/>
                <a:ext cx="284" cy="944"/>
              </a:xfrm>
              <a:custGeom>
                <a:avLst/>
                <a:gdLst/>
                <a:ahLst/>
                <a:cxnLst>
                  <a:cxn ang="0">
                    <a:pos x="13" y="108"/>
                  </a:cxn>
                  <a:cxn ang="0">
                    <a:pos x="81" y="189"/>
                  </a:cxn>
                  <a:cxn ang="0">
                    <a:pos x="135" y="283"/>
                  </a:cxn>
                  <a:cxn ang="0">
                    <a:pos x="162" y="378"/>
                  </a:cxn>
                  <a:cxn ang="0">
                    <a:pos x="176" y="472"/>
                  </a:cxn>
                  <a:cxn ang="0">
                    <a:pos x="162" y="580"/>
                  </a:cxn>
                  <a:cxn ang="0">
                    <a:pos x="135" y="674"/>
                  </a:cxn>
                  <a:cxn ang="0">
                    <a:pos x="81" y="769"/>
                  </a:cxn>
                  <a:cxn ang="0">
                    <a:pos x="13" y="850"/>
                  </a:cxn>
                  <a:cxn ang="0">
                    <a:pos x="0" y="863"/>
                  </a:cxn>
                  <a:cxn ang="0">
                    <a:pos x="0" y="890"/>
                  </a:cxn>
                  <a:cxn ang="0">
                    <a:pos x="0" y="917"/>
                  </a:cxn>
                  <a:cxn ang="0">
                    <a:pos x="13" y="931"/>
                  </a:cxn>
                  <a:cxn ang="0">
                    <a:pos x="41" y="944"/>
                  </a:cxn>
                  <a:cxn ang="0">
                    <a:pos x="54" y="944"/>
                  </a:cxn>
                  <a:cxn ang="0">
                    <a:pos x="81" y="944"/>
                  </a:cxn>
                  <a:cxn ang="0">
                    <a:pos x="95" y="931"/>
                  </a:cxn>
                  <a:cxn ang="0">
                    <a:pos x="176" y="836"/>
                  </a:cxn>
                  <a:cxn ang="0">
                    <a:pos x="243" y="715"/>
                  </a:cxn>
                  <a:cxn ang="0">
                    <a:pos x="271" y="593"/>
                  </a:cxn>
                  <a:cxn ang="0">
                    <a:pos x="284" y="472"/>
                  </a:cxn>
                  <a:cxn ang="0">
                    <a:pos x="271" y="351"/>
                  </a:cxn>
                  <a:cxn ang="0">
                    <a:pos x="243" y="229"/>
                  </a:cxn>
                  <a:cxn ang="0">
                    <a:pos x="176" y="121"/>
                  </a:cxn>
                  <a:cxn ang="0">
                    <a:pos x="95" y="27"/>
                  </a:cxn>
                  <a:cxn ang="0">
                    <a:pos x="81" y="13"/>
                  </a:cxn>
                  <a:cxn ang="0">
                    <a:pos x="54" y="0"/>
                  </a:cxn>
                  <a:cxn ang="0">
                    <a:pos x="41" y="13"/>
                  </a:cxn>
                  <a:cxn ang="0">
                    <a:pos x="13" y="27"/>
                  </a:cxn>
                  <a:cxn ang="0">
                    <a:pos x="0" y="40"/>
                  </a:cxn>
                  <a:cxn ang="0">
                    <a:pos x="0" y="67"/>
                  </a:cxn>
                  <a:cxn ang="0">
                    <a:pos x="0" y="81"/>
                  </a:cxn>
                  <a:cxn ang="0">
                    <a:pos x="13" y="108"/>
                  </a:cxn>
                  <a:cxn ang="0">
                    <a:pos x="13" y="108"/>
                  </a:cxn>
                </a:cxnLst>
                <a:rect l="0" t="0" r="r" b="b"/>
                <a:pathLst>
                  <a:path w="284" h="944">
                    <a:moveTo>
                      <a:pt x="13" y="108"/>
                    </a:moveTo>
                    <a:lnTo>
                      <a:pt x="81" y="189"/>
                    </a:lnTo>
                    <a:lnTo>
                      <a:pt x="135" y="283"/>
                    </a:lnTo>
                    <a:lnTo>
                      <a:pt x="162" y="378"/>
                    </a:lnTo>
                    <a:lnTo>
                      <a:pt x="176" y="472"/>
                    </a:lnTo>
                    <a:lnTo>
                      <a:pt x="162" y="580"/>
                    </a:lnTo>
                    <a:lnTo>
                      <a:pt x="135" y="674"/>
                    </a:lnTo>
                    <a:lnTo>
                      <a:pt x="81" y="769"/>
                    </a:lnTo>
                    <a:lnTo>
                      <a:pt x="13" y="850"/>
                    </a:lnTo>
                    <a:lnTo>
                      <a:pt x="0" y="863"/>
                    </a:lnTo>
                    <a:lnTo>
                      <a:pt x="0" y="890"/>
                    </a:lnTo>
                    <a:lnTo>
                      <a:pt x="0" y="917"/>
                    </a:lnTo>
                    <a:lnTo>
                      <a:pt x="13" y="931"/>
                    </a:lnTo>
                    <a:lnTo>
                      <a:pt x="41" y="944"/>
                    </a:lnTo>
                    <a:lnTo>
                      <a:pt x="54" y="944"/>
                    </a:lnTo>
                    <a:lnTo>
                      <a:pt x="81" y="944"/>
                    </a:lnTo>
                    <a:lnTo>
                      <a:pt x="95" y="931"/>
                    </a:lnTo>
                    <a:lnTo>
                      <a:pt x="176" y="836"/>
                    </a:lnTo>
                    <a:lnTo>
                      <a:pt x="243" y="715"/>
                    </a:lnTo>
                    <a:lnTo>
                      <a:pt x="271" y="593"/>
                    </a:lnTo>
                    <a:lnTo>
                      <a:pt x="284" y="472"/>
                    </a:lnTo>
                    <a:lnTo>
                      <a:pt x="271" y="351"/>
                    </a:lnTo>
                    <a:lnTo>
                      <a:pt x="243" y="229"/>
                    </a:lnTo>
                    <a:lnTo>
                      <a:pt x="176" y="121"/>
                    </a:lnTo>
                    <a:lnTo>
                      <a:pt x="95" y="27"/>
                    </a:lnTo>
                    <a:lnTo>
                      <a:pt x="81" y="13"/>
                    </a:lnTo>
                    <a:lnTo>
                      <a:pt x="54" y="0"/>
                    </a:lnTo>
                    <a:lnTo>
                      <a:pt x="41" y="13"/>
                    </a:lnTo>
                    <a:lnTo>
                      <a:pt x="13" y="27"/>
                    </a:lnTo>
                    <a:lnTo>
                      <a:pt x="0" y="40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13" y="108"/>
                    </a:lnTo>
                    <a:lnTo>
                      <a:pt x="13" y="108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</a:ln>
              <a:effectLst/>
            </p:spPr>
            <p:txBody>
              <a:bodyPr anchor="ctr" anchorCtr="0"/>
              <a:lstStyle/>
              <a:p>
                <a:pPr algn="ctr">
                  <a:defRPr/>
                </a:pPr>
                <a:endParaRPr lang="zh-CN" altLang="en-US" sz="1400" kern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5" name="Freeform 37"/>
              <p:cNvSpPr>
                <a:spLocks/>
              </p:cNvSpPr>
              <p:nvPr/>
            </p:nvSpPr>
            <p:spPr bwMode="auto">
              <a:xfrm>
                <a:off x="2058" y="1842"/>
                <a:ext cx="365" cy="1322"/>
              </a:xfrm>
              <a:custGeom>
                <a:avLst/>
                <a:gdLst/>
                <a:ahLst/>
                <a:cxnLst>
                  <a:cxn ang="0">
                    <a:pos x="13" y="108"/>
                  </a:cxn>
                  <a:cxn ang="0">
                    <a:pos x="67" y="175"/>
                  </a:cxn>
                  <a:cxn ang="0">
                    <a:pos x="122" y="243"/>
                  </a:cxn>
                  <a:cxn ang="0">
                    <a:pos x="162" y="310"/>
                  </a:cxn>
                  <a:cxn ang="0">
                    <a:pos x="189" y="378"/>
                  </a:cxn>
                  <a:cxn ang="0">
                    <a:pos x="216" y="459"/>
                  </a:cxn>
                  <a:cxn ang="0">
                    <a:pos x="243" y="540"/>
                  </a:cxn>
                  <a:cxn ang="0">
                    <a:pos x="257" y="621"/>
                  </a:cxn>
                  <a:cxn ang="0">
                    <a:pos x="257" y="688"/>
                  </a:cxn>
                  <a:cxn ang="0">
                    <a:pos x="257" y="769"/>
                  </a:cxn>
                  <a:cxn ang="0">
                    <a:pos x="243" y="836"/>
                  </a:cxn>
                  <a:cxn ang="0">
                    <a:pos x="230" y="904"/>
                  </a:cxn>
                  <a:cxn ang="0">
                    <a:pos x="203" y="971"/>
                  </a:cxn>
                  <a:cxn ang="0">
                    <a:pos x="176" y="1039"/>
                  </a:cxn>
                  <a:cxn ang="0">
                    <a:pos x="135" y="1106"/>
                  </a:cxn>
                  <a:cxn ang="0">
                    <a:pos x="95" y="1160"/>
                  </a:cxn>
                  <a:cxn ang="0">
                    <a:pos x="40" y="1214"/>
                  </a:cxn>
                  <a:cxn ang="0">
                    <a:pos x="27" y="1241"/>
                  </a:cxn>
                  <a:cxn ang="0">
                    <a:pos x="13" y="1255"/>
                  </a:cxn>
                  <a:cxn ang="0">
                    <a:pos x="27" y="1282"/>
                  </a:cxn>
                  <a:cxn ang="0">
                    <a:pos x="40" y="1295"/>
                  </a:cxn>
                  <a:cxn ang="0">
                    <a:pos x="54" y="1309"/>
                  </a:cxn>
                  <a:cxn ang="0">
                    <a:pos x="81" y="1322"/>
                  </a:cxn>
                  <a:cxn ang="0">
                    <a:pos x="95" y="1309"/>
                  </a:cxn>
                  <a:cxn ang="0">
                    <a:pos x="122" y="1295"/>
                  </a:cxn>
                  <a:cxn ang="0">
                    <a:pos x="176" y="1241"/>
                  </a:cxn>
                  <a:cxn ang="0">
                    <a:pos x="230" y="1174"/>
                  </a:cxn>
                  <a:cxn ang="0">
                    <a:pos x="270" y="1093"/>
                  </a:cxn>
                  <a:cxn ang="0">
                    <a:pos x="311" y="1025"/>
                  </a:cxn>
                  <a:cxn ang="0">
                    <a:pos x="338" y="944"/>
                  </a:cxn>
                  <a:cxn ang="0">
                    <a:pos x="352" y="863"/>
                  </a:cxn>
                  <a:cxn ang="0">
                    <a:pos x="365" y="769"/>
                  </a:cxn>
                  <a:cxn ang="0">
                    <a:pos x="365" y="688"/>
                  </a:cxn>
                  <a:cxn ang="0">
                    <a:pos x="365" y="607"/>
                  </a:cxn>
                  <a:cxn ang="0">
                    <a:pos x="352" y="513"/>
                  </a:cxn>
                  <a:cxn ang="0">
                    <a:pos x="338" y="432"/>
                  </a:cxn>
                  <a:cxn ang="0">
                    <a:pos x="297" y="337"/>
                  </a:cxn>
                  <a:cxn ang="0">
                    <a:pos x="270" y="256"/>
                  </a:cxn>
                  <a:cxn ang="0">
                    <a:pos x="216" y="175"/>
                  </a:cxn>
                  <a:cxn ang="0">
                    <a:pos x="162" y="94"/>
                  </a:cxn>
                  <a:cxn ang="0">
                    <a:pos x="95" y="27"/>
                  </a:cxn>
                  <a:cxn ang="0">
                    <a:pos x="81" y="13"/>
                  </a:cxn>
                  <a:cxn ang="0">
                    <a:pos x="54" y="0"/>
                  </a:cxn>
                  <a:cxn ang="0">
                    <a:pos x="40" y="13"/>
                  </a:cxn>
                  <a:cxn ang="0">
                    <a:pos x="13" y="27"/>
                  </a:cxn>
                  <a:cxn ang="0">
                    <a:pos x="0" y="40"/>
                  </a:cxn>
                  <a:cxn ang="0">
                    <a:pos x="0" y="67"/>
                  </a:cxn>
                  <a:cxn ang="0">
                    <a:pos x="0" y="81"/>
                  </a:cxn>
                  <a:cxn ang="0">
                    <a:pos x="13" y="108"/>
                  </a:cxn>
                  <a:cxn ang="0">
                    <a:pos x="13" y="108"/>
                  </a:cxn>
                </a:cxnLst>
                <a:rect l="0" t="0" r="r" b="b"/>
                <a:pathLst>
                  <a:path w="365" h="1322">
                    <a:moveTo>
                      <a:pt x="13" y="108"/>
                    </a:moveTo>
                    <a:lnTo>
                      <a:pt x="67" y="175"/>
                    </a:lnTo>
                    <a:lnTo>
                      <a:pt x="122" y="243"/>
                    </a:lnTo>
                    <a:lnTo>
                      <a:pt x="162" y="310"/>
                    </a:lnTo>
                    <a:lnTo>
                      <a:pt x="189" y="378"/>
                    </a:lnTo>
                    <a:lnTo>
                      <a:pt x="216" y="459"/>
                    </a:lnTo>
                    <a:lnTo>
                      <a:pt x="243" y="540"/>
                    </a:lnTo>
                    <a:lnTo>
                      <a:pt x="257" y="621"/>
                    </a:lnTo>
                    <a:lnTo>
                      <a:pt x="257" y="688"/>
                    </a:lnTo>
                    <a:lnTo>
                      <a:pt x="257" y="769"/>
                    </a:lnTo>
                    <a:lnTo>
                      <a:pt x="243" y="836"/>
                    </a:lnTo>
                    <a:lnTo>
                      <a:pt x="230" y="904"/>
                    </a:lnTo>
                    <a:lnTo>
                      <a:pt x="203" y="971"/>
                    </a:lnTo>
                    <a:lnTo>
                      <a:pt x="176" y="1039"/>
                    </a:lnTo>
                    <a:lnTo>
                      <a:pt x="135" y="1106"/>
                    </a:lnTo>
                    <a:lnTo>
                      <a:pt x="95" y="1160"/>
                    </a:lnTo>
                    <a:lnTo>
                      <a:pt x="40" y="1214"/>
                    </a:lnTo>
                    <a:lnTo>
                      <a:pt x="27" y="1241"/>
                    </a:lnTo>
                    <a:lnTo>
                      <a:pt x="13" y="1255"/>
                    </a:lnTo>
                    <a:lnTo>
                      <a:pt x="27" y="1282"/>
                    </a:lnTo>
                    <a:lnTo>
                      <a:pt x="40" y="1295"/>
                    </a:lnTo>
                    <a:lnTo>
                      <a:pt x="54" y="1309"/>
                    </a:lnTo>
                    <a:lnTo>
                      <a:pt x="81" y="1322"/>
                    </a:lnTo>
                    <a:lnTo>
                      <a:pt x="95" y="1309"/>
                    </a:lnTo>
                    <a:lnTo>
                      <a:pt x="122" y="1295"/>
                    </a:lnTo>
                    <a:lnTo>
                      <a:pt x="176" y="1241"/>
                    </a:lnTo>
                    <a:lnTo>
                      <a:pt x="230" y="1174"/>
                    </a:lnTo>
                    <a:lnTo>
                      <a:pt x="270" y="1093"/>
                    </a:lnTo>
                    <a:lnTo>
                      <a:pt x="311" y="1025"/>
                    </a:lnTo>
                    <a:lnTo>
                      <a:pt x="338" y="944"/>
                    </a:lnTo>
                    <a:lnTo>
                      <a:pt x="352" y="863"/>
                    </a:lnTo>
                    <a:lnTo>
                      <a:pt x="365" y="769"/>
                    </a:lnTo>
                    <a:lnTo>
                      <a:pt x="365" y="688"/>
                    </a:lnTo>
                    <a:lnTo>
                      <a:pt x="365" y="607"/>
                    </a:lnTo>
                    <a:lnTo>
                      <a:pt x="352" y="513"/>
                    </a:lnTo>
                    <a:lnTo>
                      <a:pt x="338" y="432"/>
                    </a:lnTo>
                    <a:lnTo>
                      <a:pt x="297" y="337"/>
                    </a:lnTo>
                    <a:lnTo>
                      <a:pt x="270" y="256"/>
                    </a:lnTo>
                    <a:lnTo>
                      <a:pt x="216" y="175"/>
                    </a:lnTo>
                    <a:lnTo>
                      <a:pt x="162" y="94"/>
                    </a:lnTo>
                    <a:lnTo>
                      <a:pt x="95" y="27"/>
                    </a:lnTo>
                    <a:lnTo>
                      <a:pt x="81" y="13"/>
                    </a:lnTo>
                    <a:lnTo>
                      <a:pt x="54" y="0"/>
                    </a:lnTo>
                    <a:lnTo>
                      <a:pt x="40" y="13"/>
                    </a:lnTo>
                    <a:lnTo>
                      <a:pt x="13" y="27"/>
                    </a:lnTo>
                    <a:lnTo>
                      <a:pt x="0" y="40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13" y="108"/>
                    </a:lnTo>
                    <a:lnTo>
                      <a:pt x="13" y="108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</a:ln>
              <a:effectLst/>
            </p:spPr>
            <p:txBody>
              <a:bodyPr anchor="ctr" anchorCtr="0"/>
              <a:lstStyle/>
              <a:p>
                <a:pPr algn="ctr">
                  <a:defRPr/>
                </a:pPr>
                <a:endParaRPr lang="zh-CN" altLang="en-US" sz="1400" kern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6" name="Freeform 38"/>
              <p:cNvSpPr>
                <a:spLocks noEditPoints="1"/>
              </p:cNvSpPr>
              <p:nvPr/>
            </p:nvSpPr>
            <p:spPr bwMode="auto">
              <a:xfrm>
                <a:off x="975" y="2341"/>
                <a:ext cx="1083" cy="1821"/>
              </a:xfrm>
              <a:custGeom>
                <a:avLst/>
                <a:gdLst/>
                <a:ahLst/>
                <a:cxnLst>
                  <a:cxn ang="0">
                    <a:pos x="0" y="1794"/>
                  </a:cxn>
                  <a:cxn ang="0">
                    <a:pos x="163" y="1660"/>
                  </a:cxn>
                  <a:cxn ang="0">
                    <a:pos x="339" y="1565"/>
                  </a:cxn>
                  <a:cxn ang="0">
                    <a:pos x="528" y="1511"/>
                  </a:cxn>
                  <a:cxn ang="0">
                    <a:pos x="731" y="1565"/>
                  </a:cxn>
                  <a:cxn ang="0">
                    <a:pos x="907" y="1660"/>
                  </a:cxn>
                  <a:cxn ang="0">
                    <a:pos x="1083" y="1821"/>
                  </a:cxn>
                  <a:cxn ang="0">
                    <a:pos x="650" y="324"/>
                  </a:cxn>
                  <a:cxn ang="0">
                    <a:pos x="704" y="243"/>
                  </a:cxn>
                  <a:cxn ang="0">
                    <a:pos x="718" y="149"/>
                  </a:cxn>
                  <a:cxn ang="0">
                    <a:pos x="690" y="81"/>
                  </a:cxn>
                  <a:cxn ang="0">
                    <a:pos x="636" y="41"/>
                  </a:cxn>
                  <a:cxn ang="0">
                    <a:pos x="569" y="14"/>
                  </a:cxn>
                  <a:cxn ang="0">
                    <a:pos x="501" y="14"/>
                  </a:cxn>
                  <a:cxn ang="0">
                    <a:pos x="433" y="41"/>
                  </a:cxn>
                  <a:cxn ang="0">
                    <a:pos x="379" y="81"/>
                  </a:cxn>
                  <a:cxn ang="0">
                    <a:pos x="352" y="149"/>
                  </a:cxn>
                  <a:cxn ang="0">
                    <a:pos x="366" y="243"/>
                  </a:cxn>
                  <a:cxn ang="0">
                    <a:pos x="420" y="324"/>
                  </a:cxn>
                  <a:cxn ang="0">
                    <a:pos x="704" y="1160"/>
                  </a:cxn>
                  <a:cxn ang="0">
                    <a:pos x="663" y="1282"/>
                  </a:cxn>
                  <a:cxn ang="0">
                    <a:pos x="542" y="1322"/>
                  </a:cxn>
                  <a:cxn ang="0">
                    <a:pos x="420" y="1282"/>
                  </a:cxn>
                  <a:cxn ang="0">
                    <a:pos x="379" y="1160"/>
                  </a:cxn>
                  <a:cxn ang="0">
                    <a:pos x="420" y="1052"/>
                  </a:cxn>
                  <a:cxn ang="0">
                    <a:pos x="542" y="998"/>
                  </a:cxn>
                  <a:cxn ang="0">
                    <a:pos x="663" y="1052"/>
                  </a:cxn>
                  <a:cxn ang="0">
                    <a:pos x="704" y="1160"/>
                  </a:cxn>
                  <a:cxn ang="0">
                    <a:pos x="623" y="823"/>
                  </a:cxn>
                  <a:cxn ang="0">
                    <a:pos x="569" y="864"/>
                  </a:cxn>
                  <a:cxn ang="0">
                    <a:pos x="515" y="864"/>
                  </a:cxn>
                  <a:cxn ang="0">
                    <a:pos x="460" y="823"/>
                  </a:cxn>
                  <a:cxn ang="0">
                    <a:pos x="460" y="756"/>
                  </a:cxn>
                  <a:cxn ang="0">
                    <a:pos x="515" y="702"/>
                  </a:cxn>
                  <a:cxn ang="0">
                    <a:pos x="569" y="702"/>
                  </a:cxn>
                  <a:cxn ang="0">
                    <a:pos x="623" y="756"/>
                  </a:cxn>
                </a:cxnLst>
                <a:rect l="0" t="0" r="r" b="b"/>
                <a:pathLst>
                  <a:path w="1083" h="1821">
                    <a:moveTo>
                      <a:pt x="474" y="364"/>
                    </a:moveTo>
                    <a:lnTo>
                      <a:pt x="0" y="1794"/>
                    </a:lnTo>
                    <a:lnTo>
                      <a:pt x="41" y="1754"/>
                    </a:lnTo>
                    <a:lnTo>
                      <a:pt x="163" y="1660"/>
                    </a:lnTo>
                    <a:lnTo>
                      <a:pt x="244" y="1606"/>
                    </a:lnTo>
                    <a:lnTo>
                      <a:pt x="339" y="1565"/>
                    </a:lnTo>
                    <a:lnTo>
                      <a:pt x="433" y="1525"/>
                    </a:lnTo>
                    <a:lnTo>
                      <a:pt x="528" y="1511"/>
                    </a:lnTo>
                    <a:lnTo>
                      <a:pt x="623" y="1525"/>
                    </a:lnTo>
                    <a:lnTo>
                      <a:pt x="731" y="1565"/>
                    </a:lnTo>
                    <a:lnTo>
                      <a:pt x="826" y="1606"/>
                    </a:lnTo>
                    <a:lnTo>
                      <a:pt x="907" y="1660"/>
                    </a:lnTo>
                    <a:lnTo>
                      <a:pt x="1042" y="1767"/>
                    </a:lnTo>
                    <a:lnTo>
                      <a:pt x="1083" y="1821"/>
                    </a:lnTo>
                    <a:lnTo>
                      <a:pt x="596" y="364"/>
                    </a:lnTo>
                    <a:lnTo>
                      <a:pt x="650" y="324"/>
                    </a:lnTo>
                    <a:lnTo>
                      <a:pt x="690" y="283"/>
                    </a:lnTo>
                    <a:lnTo>
                      <a:pt x="704" y="243"/>
                    </a:lnTo>
                    <a:lnTo>
                      <a:pt x="718" y="189"/>
                    </a:lnTo>
                    <a:lnTo>
                      <a:pt x="718" y="149"/>
                    </a:lnTo>
                    <a:lnTo>
                      <a:pt x="704" y="122"/>
                    </a:lnTo>
                    <a:lnTo>
                      <a:pt x="690" y="81"/>
                    </a:lnTo>
                    <a:lnTo>
                      <a:pt x="663" y="54"/>
                    </a:lnTo>
                    <a:lnTo>
                      <a:pt x="636" y="41"/>
                    </a:lnTo>
                    <a:lnTo>
                      <a:pt x="609" y="27"/>
                    </a:lnTo>
                    <a:lnTo>
                      <a:pt x="569" y="14"/>
                    </a:lnTo>
                    <a:lnTo>
                      <a:pt x="542" y="0"/>
                    </a:lnTo>
                    <a:lnTo>
                      <a:pt x="501" y="14"/>
                    </a:lnTo>
                    <a:lnTo>
                      <a:pt x="460" y="27"/>
                    </a:lnTo>
                    <a:lnTo>
                      <a:pt x="433" y="41"/>
                    </a:lnTo>
                    <a:lnTo>
                      <a:pt x="406" y="54"/>
                    </a:lnTo>
                    <a:lnTo>
                      <a:pt x="379" y="81"/>
                    </a:lnTo>
                    <a:lnTo>
                      <a:pt x="366" y="122"/>
                    </a:lnTo>
                    <a:lnTo>
                      <a:pt x="352" y="149"/>
                    </a:lnTo>
                    <a:lnTo>
                      <a:pt x="352" y="189"/>
                    </a:lnTo>
                    <a:lnTo>
                      <a:pt x="366" y="243"/>
                    </a:lnTo>
                    <a:lnTo>
                      <a:pt x="379" y="283"/>
                    </a:lnTo>
                    <a:lnTo>
                      <a:pt x="420" y="324"/>
                    </a:lnTo>
                    <a:lnTo>
                      <a:pt x="474" y="364"/>
                    </a:lnTo>
                    <a:close/>
                    <a:moveTo>
                      <a:pt x="704" y="1160"/>
                    </a:moveTo>
                    <a:lnTo>
                      <a:pt x="690" y="1228"/>
                    </a:lnTo>
                    <a:lnTo>
                      <a:pt x="663" y="1282"/>
                    </a:lnTo>
                    <a:lnTo>
                      <a:pt x="609" y="1309"/>
                    </a:lnTo>
                    <a:lnTo>
                      <a:pt x="542" y="1322"/>
                    </a:lnTo>
                    <a:lnTo>
                      <a:pt x="474" y="1309"/>
                    </a:lnTo>
                    <a:lnTo>
                      <a:pt x="420" y="1282"/>
                    </a:lnTo>
                    <a:lnTo>
                      <a:pt x="393" y="1228"/>
                    </a:lnTo>
                    <a:lnTo>
                      <a:pt x="379" y="1160"/>
                    </a:lnTo>
                    <a:lnTo>
                      <a:pt x="393" y="1093"/>
                    </a:lnTo>
                    <a:lnTo>
                      <a:pt x="420" y="1052"/>
                    </a:lnTo>
                    <a:lnTo>
                      <a:pt x="474" y="1012"/>
                    </a:lnTo>
                    <a:lnTo>
                      <a:pt x="542" y="998"/>
                    </a:lnTo>
                    <a:lnTo>
                      <a:pt x="609" y="1012"/>
                    </a:lnTo>
                    <a:lnTo>
                      <a:pt x="663" y="1052"/>
                    </a:lnTo>
                    <a:lnTo>
                      <a:pt x="690" y="1093"/>
                    </a:lnTo>
                    <a:lnTo>
                      <a:pt x="704" y="1160"/>
                    </a:lnTo>
                    <a:close/>
                    <a:moveTo>
                      <a:pt x="623" y="783"/>
                    </a:moveTo>
                    <a:lnTo>
                      <a:pt x="623" y="823"/>
                    </a:lnTo>
                    <a:lnTo>
                      <a:pt x="596" y="837"/>
                    </a:lnTo>
                    <a:lnTo>
                      <a:pt x="569" y="864"/>
                    </a:lnTo>
                    <a:lnTo>
                      <a:pt x="542" y="864"/>
                    </a:lnTo>
                    <a:lnTo>
                      <a:pt x="515" y="864"/>
                    </a:lnTo>
                    <a:lnTo>
                      <a:pt x="488" y="837"/>
                    </a:lnTo>
                    <a:lnTo>
                      <a:pt x="460" y="823"/>
                    </a:lnTo>
                    <a:lnTo>
                      <a:pt x="460" y="783"/>
                    </a:lnTo>
                    <a:lnTo>
                      <a:pt x="460" y="756"/>
                    </a:lnTo>
                    <a:lnTo>
                      <a:pt x="488" y="729"/>
                    </a:lnTo>
                    <a:lnTo>
                      <a:pt x="515" y="702"/>
                    </a:lnTo>
                    <a:lnTo>
                      <a:pt x="542" y="702"/>
                    </a:lnTo>
                    <a:lnTo>
                      <a:pt x="569" y="702"/>
                    </a:lnTo>
                    <a:lnTo>
                      <a:pt x="596" y="729"/>
                    </a:lnTo>
                    <a:lnTo>
                      <a:pt x="623" y="756"/>
                    </a:lnTo>
                    <a:lnTo>
                      <a:pt x="623" y="783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</a:ln>
              <a:effectLst/>
            </p:spPr>
            <p:txBody>
              <a:bodyPr anchor="ctr" anchorCtr="0"/>
              <a:lstStyle/>
              <a:p>
                <a:pPr algn="ctr">
                  <a:defRPr/>
                </a:pPr>
                <a:endParaRPr lang="zh-CN" altLang="en-US" sz="1400" kern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8" name="Group 31"/>
            <p:cNvGrpSpPr>
              <a:grpSpLocks noChangeAspect="1"/>
            </p:cNvGrpSpPr>
            <p:nvPr/>
          </p:nvGrpSpPr>
          <p:grpSpPr bwMode="auto">
            <a:xfrm>
              <a:off x="6769521" y="5217107"/>
              <a:ext cx="198611" cy="249166"/>
              <a:chOff x="597" y="1842"/>
              <a:chExt cx="1826" cy="2320"/>
            </a:xfrm>
            <a:solidFill>
              <a:srgbClr val="595950"/>
            </a:solidFill>
            <a:effectLst/>
          </p:grpSpPr>
          <p:sp>
            <p:nvSpPr>
              <p:cNvPr id="53" name="Freeform 32"/>
              <p:cNvSpPr>
                <a:spLocks/>
              </p:cNvSpPr>
              <p:nvPr/>
            </p:nvSpPr>
            <p:spPr bwMode="auto">
              <a:xfrm>
                <a:off x="1097" y="2206"/>
                <a:ext cx="217" cy="580"/>
              </a:xfrm>
              <a:custGeom>
                <a:avLst/>
                <a:gdLst/>
                <a:ahLst/>
                <a:cxnLst>
                  <a:cxn ang="0">
                    <a:pos x="203" y="486"/>
                  </a:cxn>
                  <a:cxn ang="0">
                    <a:pos x="163" y="445"/>
                  </a:cxn>
                  <a:cxn ang="0">
                    <a:pos x="136" y="391"/>
                  </a:cxn>
                  <a:cxn ang="0">
                    <a:pos x="122" y="351"/>
                  </a:cxn>
                  <a:cxn ang="0">
                    <a:pos x="122" y="297"/>
                  </a:cxn>
                  <a:cxn ang="0">
                    <a:pos x="122" y="243"/>
                  </a:cxn>
                  <a:cxn ang="0">
                    <a:pos x="136" y="203"/>
                  </a:cxn>
                  <a:cxn ang="0">
                    <a:pos x="163" y="149"/>
                  </a:cxn>
                  <a:cxn ang="0">
                    <a:pos x="203" y="95"/>
                  </a:cxn>
                  <a:cxn ang="0">
                    <a:pos x="217" y="81"/>
                  </a:cxn>
                  <a:cxn ang="0">
                    <a:pos x="217" y="54"/>
                  </a:cxn>
                  <a:cxn ang="0">
                    <a:pos x="217" y="41"/>
                  </a:cxn>
                  <a:cxn ang="0">
                    <a:pos x="203" y="14"/>
                  </a:cxn>
                  <a:cxn ang="0">
                    <a:pos x="190" y="0"/>
                  </a:cxn>
                  <a:cxn ang="0">
                    <a:pos x="163" y="0"/>
                  </a:cxn>
                  <a:cxn ang="0">
                    <a:pos x="136" y="0"/>
                  </a:cxn>
                  <a:cxn ang="0">
                    <a:pos x="122" y="14"/>
                  </a:cxn>
                  <a:cxn ang="0">
                    <a:pos x="68" y="81"/>
                  </a:cxn>
                  <a:cxn ang="0">
                    <a:pos x="27" y="162"/>
                  </a:cxn>
                  <a:cxn ang="0">
                    <a:pos x="14" y="230"/>
                  </a:cxn>
                  <a:cxn ang="0">
                    <a:pos x="0" y="297"/>
                  </a:cxn>
                  <a:cxn ang="0">
                    <a:pos x="14" y="364"/>
                  </a:cxn>
                  <a:cxn ang="0">
                    <a:pos x="41" y="445"/>
                  </a:cxn>
                  <a:cxn ang="0">
                    <a:pos x="68" y="513"/>
                  </a:cxn>
                  <a:cxn ang="0">
                    <a:pos x="122" y="567"/>
                  </a:cxn>
                  <a:cxn ang="0">
                    <a:pos x="136" y="580"/>
                  </a:cxn>
                  <a:cxn ang="0">
                    <a:pos x="163" y="580"/>
                  </a:cxn>
                  <a:cxn ang="0">
                    <a:pos x="190" y="580"/>
                  </a:cxn>
                  <a:cxn ang="0">
                    <a:pos x="203" y="567"/>
                  </a:cxn>
                  <a:cxn ang="0">
                    <a:pos x="217" y="553"/>
                  </a:cxn>
                  <a:cxn ang="0">
                    <a:pos x="217" y="540"/>
                  </a:cxn>
                  <a:cxn ang="0">
                    <a:pos x="217" y="513"/>
                  </a:cxn>
                  <a:cxn ang="0">
                    <a:pos x="203" y="486"/>
                  </a:cxn>
                </a:cxnLst>
                <a:rect l="0" t="0" r="r" b="b"/>
                <a:pathLst>
                  <a:path w="217" h="580">
                    <a:moveTo>
                      <a:pt x="203" y="486"/>
                    </a:moveTo>
                    <a:lnTo>
                      <a:pt x="163" y="445"/>
                    </a:lnTo>
                    <a:lnTo>
                      <a:pt x="136" y="391"/>
                    </a:lnTo>
                    <a:lnTo>
                      <a:pt x="122" y="351"/>
                    </a:lnTo>
                    <a:lnTo>
                      <a:pt x="122" y="297"/>
                    </a:lnTo>
                    <a:lnTo>
                      <a:pt x="122" y="243"/>
                    </a:lnTo>
                    <a:lnTo>
                      <a:pt x="136" y="203"/>
                    </a:lnTo>
                    <a:lnTo>
                      <a:pt x="163" y="149"/>
                    </a:lnTo>
                    <a:lnTo>
                      <a:pt x="203" y="95"/>
                    </a:lnTo>
                    <a:lnTo>
                      <a:pt x="217" y="81"/>
                    </a:lnTo>
                    <a:lnTo>
                      <a:pt x="217" y="54"/>
                    </a:lnTo>
                    <a:lnTo>
                      <a:pt x="217" y="41"/>
                    </a:lnTo>
                    <a:lnTo>
                      <a:pt x="203" y="14"/>
                    </a:lnTo>
                    <a:lnTo>
                      <a:pt x="190" y="0"/>
                    </a:lnTo>
                    <a:lnTo>
                      <a:pt x="163" y="0"/>
                    </a:lnTo>
                    <a:lnTo>
                      <a:pt x="136" y="0"/>
                    </a:lnTo>
                    <a:lnTo>
                      <a:pt x="122" y="14"/>
                    </a:lnTo>
                    <a:lnTo>
                      <a:pt x="68" y="81"/>
                    </a:lnTo>
                    <a:lnTo>
                      <a:pt x="27" y="162"/>
                    </a:lnTo>
                    <a:lnTo>
                      <a:pt x="14" y="230"/>
                    </a:lnTo>
                    <a:lnTo>
                      <a:pt x="0" y="297"/>
                    </a:lnTo>
                    <a:lnTo>
                      <a:pt x="14" y="364"/>
                    </a:lnTo>
                    <a:lnTo>
                      <a:pt x="41" y="445"/>
                    </a:lnTo>
                    <a:lnTo>
                      <a:pt x="68" y="513"/>
                    </a:lnTo>
                    <a:lnTo>
                      <a:pt x="122" y="567"/>
                    </a:lnTo>
                    <a:lnTo>
                      <a:pt x="136" y="580"/>
                    </a:lnTo>
                    <a:lnTo>
                      <a:pt x="163" y="580"/>
                    </a:lnTo>
                    <a:lnTo>
                      <a:pt x="190" y="580"/>
                    </a:lnTo>
                    <a:lnTo>
                      <a:pt x="203" y="567"/>
                    </a:lnTo>
                    <a:lnTo>
                      <a:pt x="217" y="553"/>
                    </a:lnTo>
                    <a:lnTo>
                      <a:pt x="217" y="540"/>
                    </a:lnTo>
                    <a:lnTo>
                      <a:pt x="217" y="513"/>
                    </a:lnTo>
                    <a:lnTo>
                      <a:pt x="203" y="486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</a:ln>
              <a:effectLst/>
            </p:spPr>
            <p:txBody>
              <a:bodyPr anchor="ctr" anchorCtr="0"/>
              <a:lstStyle/>
              <a:p>
                <a:pPr algn="ctr">
                  <a:defRPr/>
                </a:pPr>
                <a:endParaRPr lang="zh-CN" altLang="en-US" sz="1400" kern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4" name="Freeform 33"/>
              <p:cNvSpPr>
                <a:spLocks/>
              </p:cNvSpPr>
              <p:nvPr/>
            </p:nvSpPr>
            <p:spPr bwMode="auto">
              <a:xfrm>
                <a:off x="854" y="2031"/>
                <a:ext cx="284" cy="944"/>
              </a:xfrm>
              <a:custGeom>
                <a:avLst/>
                <a:gdLst/>
                <a:ahLst/>
                <a:cxnLst>
                  <a:cxn ang="0">
                    <a:pos x="189" y="917"/>
                  </a:cxn>
                  <a:cxn ang="0">
                    <a:pos x="203" y="931"/>
                  </a:cxn>
                  <a:cxn ang="0">
                    <a:pos x="230" y="944"/>
                  </a:cxn>
                  <a:cxn ang="0">
                    <a:pos x="243" y="931"/>
                  </a:cxn>
                  <a:cxn ang="0">
                    <a:pos x="270" y="917"/>
                  </a:cxn>
                  <a:cxn ang="0">
                    <a:pos x="284" y="904"/>
                  </a:cxn>
                  <a:cxn ang="0">
                    <a:pos x="284" y="877"/>
                  </a:cxn>
                  <a:cxn ang="0">
                    <a:pos x="284" y="863"/>
                  </a:cxn>
                  <a:cxn ang="0">
                    <a:pos x="270" y="836"/>
                  </a:cxn>
                  <a:cxn ang="0">
                    <a:pos x="270" y="836"/>
                  </a:cxn>
                  <a:cxn ang="0">
                    <a:pos x="203" y="755"/>
                  </a:cxn>
                  <a:cxn ang="0">
                    <a:pos x="149" y="661"/>
                  </a:cxn>
                  <a:cxn ang="0">
                    <a:pos x="121" y="566"/>
                  </a:cxn>
                  <a:cxn ang="0">
                    <a:pos x="108" y="472"/>
                  </a:cxn>
                  <a:cxn ang="0">
                    <a:pos x="121" y="364"/>
                  </a:cxn>
                  <a:cxn ang="0">
                    <a:pos x="149" y="270"/>
                  </a:cxn>
                  <a:cxn ang="0">
                    <a:pos x="203" y="175"/>
                  </a:cxn>
                  <a:cxn ang="0">
                    <a:pos x="270" y="94"/>
                  </a:cxn>
                  <a:cxn ang="0">
                    <a:pos x="284" y="81"/>
                  </a:cxn>
                  <a:cxn ang="0">
                    <a:pos x="284" y="54"/>
                  </a:cxn>
                  <a:cxn ang="0">
                    <a:pos x="284" y="27"/>
                  </a:cxn>
                  <a:cxn ang="0">
                    <a:pos x="270" y="13"/>
                  </a:cxn>
                  <a:cxn ang="0">
                    <a:pos x="243" y="0"/>
                  </a:cxn>
                  <a:cxn ang="0">
                    <a:pos x="230" y="0"/>
                  </a:cxn>
                  <a:cxn ang="0">
                    <a:pos x="203" y="0"/>
                  </a:cxn>
                  <a:cxn ang="0">
                    <a:pos x="189" y="13"/>
                  </a:cxn>
                  <a:cxn ang="0">
                    <a:pos x="108" y="108"/>
                  </a:cxn>
                  <a:cxn ang="0">
                    <a:pos x="40" y="229"/>
                  </a:cxn>
                  <a:cxn ang="0">
                    <a:pos x="13" y="351"/>
                  </a:cxn>
                  <a:cxn ang="0">
                    <a:pos x="0" y="472"/>
                  </a:cxn>
                  <a:cxn ang="0">
                    <a:pos x="13" y="593"/>
                  </a:cxn>
                  <a:cxn ang="0">
                    <a:pos x="40" y="715"/>
                  </a:cxn>
                  <a:cxn ang="0">
                    <a:pos x="108" y="823"/>
                  </a:cxn>
                  <a:cxn ang="0">
                    <a:pos x="189" y="917"/>
                  </a:cxn>
                </a:cxnLst>
                <a:rect l="0" t="0" r="r" b="b"/>
                <a:pathLst>
                  <a:path w="284" h="944">
                    <a:moveTo>
                      <a:pt x="189" y="917"/>
                    </a:moveTo>
                    <a:lnTo>
                      <a:pt x="203" y="931"/>
                    </a:lnTo>
                    <a:lnTo>
                      <a:pt x="230" y="944"/>
                    </a:lnTo>
                    <a:lnTo>
                      <a:pt x="243" y="931"/>
                    </a:lnTo>
                    <a:lnTo>
                      <a:pt x="270" y="917"/>
                    </a:lnTo>
                    <a:lnTo>
                      <a:pt x="284" y="904"/>
                    </a:lnTo>
                    <a:lnTo>
                      <a:pt x="284" y="877"/>
                    </a:lnTo>
                    <a:lnTo>
                      <a:pt x="284" y="863"/>
                    </a:lnTo>
                    <a:lnTo>
                      <a:pt x="270" y="836"/>
                    </a:lnTo>
                    <a:lnTo>
                      <a:pt x="270" y="836"/>
                    </a:lnTo>
                    <a:lnTo>
                      <a:pt x="203" y="755"/>
                    </a:lnTo>
                    <a:lnTo>
                      <a:pt x="149" y="661"/>
                    </a:lnTo>
                    <a:lnTo>
                      <a:pt x="121" y="566"/>
                    </a:lnTo>
                    <a:lnTo>
                      <a:pt x="108" y="472"/>
                    </a:lnTo>
                    <a:lnTo>
                      <a:pt x="121" y="364"/>
                    </a:lnTo>
                    <a:lnTo>
                      <a:pt x="149" y="270"/>
                    </a:lnTo>
                    <a:lnTo>
                      <a:pt x="203" y="175"/>
                    </a:lnTo>
                    <a:lnTo>
                      <a:pt x="270" y="94"/>
                    </a:lnTo>
                    <a:lnTo>
                      <a:pt x="284" y="81"/>
                    </a:lnTo>
                    <a:lnTo>
                      <a:pt x="284" y="54"/>
                    </a:lnTo>
                    <a:lnTo>
                      <a:pt x="284" y="27"/>
                    </a:lnTo>
                    <a:lnTo>
                      <a:pt x="270" y="13"/>
                    </a:lnTo>
                    <a:lnTo>
                      <a:pt x="243" y="0"/>
                    </a:lnTo>
                    <a:lnTo>
                      <a:pt x="230" y="0"/>
                    </a:lnTo>
                    <a:lnTo>
                      <a:pt x="203" y="0"/>
                    </a:lnTo>
                    <a:lnTo>
                      <a:pt x="189" y="13"/>
                    </a:lnTo>
                    <a:lnTo>
                      <a:pt x="108" y="108"/>
                    </a:lnTo>
                    <a:lnTo>
                      <a:pt x="40" y="229"/>
                    </a:lnTo>
                    <a:lnTo>
                      <a:pt x="13" y="351"/>
                    </a:lnTo>
                    <a:lnTo>
                      <a:pt x="0" y="472"/>
                    </a:lnTo>
                    <a:lnTo>
                      <a:pt x="13" y="593"/>
                    </a:lnTo>
                    <a:lnTo>
                      <a:pt x="40" y="715"/>
                    </a:lnTo>
                    <a:lnTo>
                      <a:pt x="108" y="823"/>
                    </a:lnTo>
                    <a:lnTo>
                      <a:pt x="189" y="917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</a:ln>
              <a:effectLst/>
            </p:spPr>
            <p:txBody>
              <a:bodyPr anchor="ctr" anchorCtr="0"/>
              <a:lstStyle/>
              <a:p>
                <a:pPr algn="ctr">
                  <a:defRPr/>
                </a:pPr>
                <a:endParaRPr lang="zh-CN" altLang="en-US" sz="1400" kern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5" name="Freeform 34"/>
              <p:cNvSpPr>
                <a:spLocks/>
              </p:cNvSpPr>
              <p:nvPr/>
            </p:nvSpPr>
            <p:spPr bwMode="auto">
              <a:xfrm>
                <a:off x="597" y="1855"/>
                <a:ext cx="365" cy="1309"/>
              </a:xfrm>
              <a:custGeom>
                <a:avLst/>
                <a:gdLst/>
                <a:ahLst/>
                <a:cxnLst>
                  <a:cxn ang="0">
                    <a:pos x="311" y="1309"/>
                  </a:cxn>
                  <a:cxn ang="0">
                    <a:pos x="338" y="1296"/>
                  </a:cxn>
                  <a:cxn ang="0">
                    <a:pos x="351" y="1282"/>
                  </a:cxn>
                  <a:cxn ang="0">
                    <a:pos x="365" y="1269"/>
                  </a:cxn>
                  <a:cxn ang="0">
                    <a:pos x="365" y="1242"/>
                  </a:cxn>
                  <a:cxn ang="0">
                    <a:pos x="365" y="1228"/>
                  </a:cxn>
                  <a:cxn ang="0">
                    <a:pos x="351" y="1201"/>
                  </a:cxn>
                  <a:cxn ang="0">
                    <a:pos x="351" y="1201"/>
                  </a:cxn>
                  <a:cxn ang="0">
                    <a:pos x="297" y="1147"/>
                  </a:cxn>
                  <a:cxn ang="0">
                    <a:pos x="243" y="1066"/>
                  </a:cxn>
                  <a:cxn ang="0">
                    <a:pos x="203" y="999"/>
                  </a:cxn>
                  <a:cxn ang="0">
                    <a:pos x="176" y="931"/>
                  </a:cxn>
                  <a:cxn ang="0">
                    <a:pos x="148" y="850"/>
                  </a:cxn>
                  <a:cxn ang="0">
                    <a:pos x="121" y="769"/>
                  </a:cxn>
                  <a:cxn ang="0">
                    <a:pos x="108" y="702"/>
                  </a:cxn>
                  <a:cxn ang="0">
                    <a:pos x="108" y="621"/>
                  </a:cxn>
                  <a:cxn ang="0">
                    <a:pos x="108" y="540"/>
                  </a:cxn>
                  <a:cxn ang="0">
                    <a:pos x="121" y="473"/>
                  </a:cxn>
                  <a:cxn ang="0">
                    <a:pos x="135" y="405"/>
                  </a:cxn>
                  <a:cxn ang="0">
                    <a:pos x="162" y="338"/>
                  </a:cxn>
                  <a:cxn ang="0">
                    <a:pos x="189" y="270"/>
                  </a:cxn>
                  <a:cxn ang="0">
                    <a:pos x="230" y="203"/>
                  </a:cxn>
                  <a:cxn ang="0">
                    <a:pos x="270" y="149"/>
                  </a:cxn>
                  <a:cxn ang="0">
                    <a:pos x="324" y="95"/>
                  </a:cxn>
                  <a:cxn ang="0">
                    <a:pos x="338" y="68"/>
                  </a:cxn>
                  <a:cxn ang="0">
                    <a:pos x="351" y="54"/>
                  </a:cxn>
                  <a:cxn ang="0">
                    <a:pos x="338" y="27"/>
                  </a:cxn>
                  <a:cxn ang="0">
                    <a:pos x="324" y="14"/>
                  </a:cxn>
                  <a:cxn ang="0">
                    <a:pos x="311" y="0"/>
                  </a:cxn>
                  <a:cxn ang="0">
                    <a:pos x="284" y="0"/>
                  </a:cxn>
                  <a:cxn ang="0">
                    <a:pos x="270" y="0"/>
                  </a:cxn>
                  <a:cxn ang="0">
                    <a:pos x="243" y="14"/>
                  </a:cxn>
                  <a:cxn ang="0">
                    <a:pos x="189" y="68"/>
                  </a:cxn>
                  <a:cxn ang="0">
                    <a:pos x="135" y="135"/>
                  </a:cxn>
                  <a:cxn ang="0">
                    <a:pos x="94" y="216"/>
                  </a:cxn>
                  <a:cxn ang="0">
                    <a:pos x="54" y="297"/>
                  </a:cxn>
                  <a:cxn ang="0">
                    <a:pos x="27" y="365"/>
                  </a:cxn>
                  <a:cxn ang="0">
                    <a:pos x="13" y="446"/>
                  </a:cxn>
                  <a:cxn ang="0">
                    <a:pos x="0" y="540"/>
                  </a:cxn>
                  <a:cxn ang="0">
                    <a:pos x="0" y="621"/>
                  </a:cxn>
                  <a:cxn ang="0">
                    <a:pos x="0" y="702"/>
                  </a:cxn>
                  <a:cxn ang="0">
                    <a:pos x="13" y="796"/>
                  </a:cxn>
                  <a:cxn ang="0">
                    <a:pos x="27" y="877"/>
                  </a:cxn>
                  <a:cxn ang="0">
                    <a:pos x="67" y="972"/>
                  </a:cxn>
                  <a:cxn ang="0">
                    <a:pos x="94" y="1053"/>
                  </a:cxn>
                  <a:cxn ang="0">
                    <a:pos x="148" y="1134"/>
                  </a:cxn>
                  <a:cxn ang="0">
                    <a:pos x="203" y="1215"/>
                  </a:cxn>
                  <a:cxn ang="0">
                    <a:pos x="270" y="1282"/>
                  </a:cxn>
                  <a:cxn ang="0">
                    <a:pos x="284" y="1296"/>
                  </a:cxn>
                  <a:cxn ang="0">
                    <a:pos x="311" y="1309"/>
                  </a:cxn>
                </a:cxnLst>
                <a:rect l="0" t="0" r="r" b="b"/>
                <a:pathLst>
                  <a:path w="365" h="1309">
                    <a:moveTo>
                      <a:pt x="311" y="1309"/>
                    </a:moveTo>
                    <a:lnTo>
                      <a:pt x="338" y="1296"/>
                    </a:lnTo>
                    <a:lnTo>
                      <a:pt x="351" y="1282"/>
                    </a:lnTo>
                    <a:lnTo>
                      <a:pt x="365" y="1269"/>
                    </a:lnTo>
                    <a:lnTo>
                      <a:pt x="365" y="1242"/>
                    </a:lnTo>
                    <a:lnTo>
                      <a:pt x="365" y="1228"/>
                    </a:lnTo>
                    <a:lnTo>
                      <a:pt x="351" y="1201"/>
                    </a:lnTo>
                    <a:lnTo>
                      <a:pt x="351" y="1201"/>
                    </a:lnTo>
                    <a:lnTo>
                      <a:pt x="297" y="1147"/>
                    </a:lnTo>
                    <a:lnTo>
                      <a:pt x="243" y="1066"/>
                    </a:lnTo>
                    <a:lnTo>
                      <a:pt x="203" y="999"/>
                    </a:lnTo>
                    <a:lnTo>
                      <a:pt x="176" y="931"/>
                    </a:lnTo>
                    <a:lnTo>
                      <a:pt x="148" y="850"/>
                    </a:lnTo>
                    <a:lnTo>
                      <a:pt x="121" y="769"/>
                    </a:lnTo>
                    <a:lnTo>
                      <a:pt x="108" y="702"/>
                    </a:lnTo>
                    <a:lnTo>
                      <a:pt x="108" y="621"/>
                    </a:lnTo>
                    <a:lnTo>
                      <a:pt x="108" y="540"/>
                    </a:lnTo>
                    <a:lnTo>
                      <a:pt x="121" y="473"/>
                    </a:lnTo>
                    <a:lnTo>
                      <a:pt x="135" y="405"/>
                    </a:lnTo>
                    <a:lnTo>
                      <a:pt x="162" y="338"/>
                    </a:lnTo>
                    <a:lnTo>
                      <a:pt x="189" y="270"/>
                    </a:lnTo>
                    <a:lnTo>
                      <a:pt x="230" y="203"/>
                    </a:lnTo>
                    <a:lnTo>
                      <a:pt x="270" y="149"/>
                    </a:lnTo>
                    <a:lnTo>
                      <a:pt x="324" y="95"/>
                    </a:lnTo>
                    <a:lnTo>
                      <a:pt x="338" y="68"/>
                    </a:lnTo>
                    <a:lnTo>
                      <a:pt x="351" y="54"/>
                    </a:lnTo>
                    <a:lnTo>
                      <a:pt x="338" y="27"/>
                    </a:lnTo>
                    <a:lnTo>
                      <a:pt x="324" y="14"/>
                    </a:lnTo>
                    <a:lnTo>
                      <a:pt x="311" y="0"/>
                    </a:lnTo>
                    <a:lnTo>
                      <a:pt x="284" y="0"/>
                    </a:lnTo>
                    <a:lnTo>
                      <a:pt x="270" y="0"/>
                    </a:lnTo>
                    <a:lnTo>
                      <a:pt x="243" y="14"/>
                    </a:lnTo>
                    <a:lnTo>
                      <a:pt x="189" y="68"/>
                    </a:lnTo>
                    <a:lnTo>
                      <a:pt x="135" y="135"/>
                    </a:lnTo>
                    <a:lnTo>
                      <a:pt x="94" y="216"/>
                    </a:lnTo>
                    <a:lnTo>
                      <a:pt x="54" y="297"/>
                    </a:lnTo>
                    <a:lnTo>
                      <a:pt x="27" y="365"/>
                    </a:lnTo>
                    <a:lnTo>
                      <a:pt x="13" y="446"/>
                    </a:lnTo>
                    <a:lnTo>
                      <a:pt x="0" y="540"/>
                    </a:lnTo>
                    <a:lnTo>
                      <a:pt x="0" y="621"/>
                    </a:lnTo>
                    <a:lnTo>
                      <a:pt x="0" y="702"/>
                    </a:lnTo>
                    <a:lnTo>
                      <a:pt x="13" y="796"/>
                    </a:lnTo>
                    <a:lnTo>
                      <a:pt x="27" y="877"/>
                    </a:lnTo>
                    <a:lnTo>
                      <a:pt x="67" y="972"/>
                    </a:lnTo>
                    <a:lnTo>
                      <a:pt x="94" y="1053"/>
                    </a:lnTo>
                    <a:lnTo>
                      <a:pt x="148" y="1134"/>
                    </a:lnTo>
                    <a:lnTo>
                      <a:pt x="203" y="1215"/>
                    </a:lnTo>
                    <a:lnTo>
                      <a:pt x="270" y="1282"/>
                    </a:lnTo>
                    <a:lnTo>
                      <a:pt x="284" y="1296"/>
                    </a:lnTo>
                    <a:lnTo>
                      <a:pt x="311" y="1309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</a:ln>
              <a:effectLst/>
            </p:spPr>
            <p:txBody>
              <a:bodyPr anchor="ctr" anchorCtr="0"/>
              <a:lstStyle/>
              <a:p>
                <a:pPr algn="ctr">
                  <a:defRPr/>
                </a:pPr>
                <a:endParaRPr lang="zh-CN" altLang="en-US" sz="1400" kern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6" name="Freeform 35"/>
              <p:cNvSpPr>
                <a:spLocks/>
              </p:cNvSpPr>
              <p:nvPr/>
            </p:nvSpPr>
            <p:spPr bwMode="auto">
              <a:xfrm>
                <a:off x="1706" y="2220"/>
                <a:ext cx="217" cy="580"/>
              </a:xfrm>
              <a:custGeom>
                <a:avLst/>
                <a:gdLst/>
                <a:ahLst/>
                <a:cxnLst>
                  <a:cxn ang="0">
                    <a:pos x="14" y="566"/>
                  </a:cxn>
                  <a:cxn ang="0">
                    <a:pos x="27" y="580"/>
                  </a:cxn>
                  <a:cxn ang="0">
                    <a:pos x="54" y="580"/>
                  </a:cxn>
                  <a:cxn ang="0">
                    <a:pos x="81" y="580"/>
                  </a:cxn>
                  <a:cxn ang="0">
                    <a:pos x="95" y="566"/>
                  </a:cxn>
                  <a:cxn ang="0">
                    <a:pos x="149" y="499"/>
                  </a:cxn>
                  <a:cxn ang="0">
                    <a:pos x="189" y="418"/>
                  </a:cxn>
                  <a:cxn ang="0">
                    <a:pos x="203" y="350"/>
                  </a:cxn>
                  <a:cxn ang="0">
                    <a:pos x="217" y="283"/>
                  </a:cxn>
                  <a:cxn ang="0">
                    <a:pos x="203" y="216"/>
                  </a:cxn>
                  <a:cxn ang="0">
                    <a:pos x="176" y="135"/>
                  </a:cxn>
                  <a:cxn ang="0">
                    <a:pos x="149" y="67"/>
                  </a:cxn>
                  <a:cxn ang="0">
                    <a:pos x="95" y="13"/>
                  </a:cxn>
                  <a:cxn ang="0">
                    <a:pos x="81" y="0"/>
                  </a:cxn>
                  <a:cxn ang="0">
                    <a:pos x="54" y="0"/>
                  </a:cxn>
                  <a:cxn ang="0">
                    <a:pos x="27" y="0"/>
                  </a:cxn>
                  <a:cxn ang="0">
                    <a:pos x="14" y="13"/>
                  </a:cxn>
                  <a:cxn ang="0">
                    <a:pos x="0" y="27"/>
                  </a:cxn>
                  <a:cxn ang="0">
                    <a:pos x="0" y="54"/>
                  </a:cxn>
                  <a:cxn ang="0">
                    <a:pos x="0" y="67"/>
                  </a:cxn>
                  <a:cxn ang="0">
                    <a:pos x="14" y="94"/>
                  </a:cxn>
                  <a:cxn ang="0">
                    <a:pos x="14" y="94"/>
                  </a:cxn>
                  <a:cxn ang="0">
                    <a:pos x="54" y="135"/>
                  </a:cxn>
                  <a:cxn ang="0">
                    <a:pos x="81" y="189"/>
                  </a:cxn>
                  <a:cxn ang="0">
                    <a:pos x="95" y="229"/>
                  </a:cxn>
                  <a:cxn ang="0">
                    <a:pos x="95" y="283"/>
                  </a:cxn>
                  <a:cxn ang="0">
                    <a:pos x="95" y="337"/>
                  </a:cxn>
                  <a:cxn ang="0">
                    <a:pos x="81" y="377"/>
                  </a:cxn>
                  <a:cxn ang="0">
                    <a:pos x="54" y="431"/>
                  </a:cxn>
                  <a:cxn ang="0">
                    <a:pos x="14" y="485"/>
                  </a:cxn>
                  <a:cxn ang="0">
                    <a:pos x="0" y="499"/>
                  </a:cxn>
                  <a:cxn ang="0">
                    <a:pos x="0" y="526"/>
                  </a:cxn>
                  <a:cxn ang="0">
                    <a:pos x="14" y="566"/>
                  </a:cxn>
                  <a:cxn ang="0">
                    <a:pos x="14" y="566"/>
                  </a:cxn>
                </a:cxnLst>
                <a:rect l="0" t="0" r="r" b="b"/>
                <a:pathLst>
                  <a:path w="217" h="580">
                    <a:moveTo>
                      <a:pt x="14" y="566"/>
                    </a:moveTo>
                    <a:lnTo>
                      <a:pt x="27" y="580"/>
                    </a:lnTo>
                    <a:lnTo>
                      <a:pt x="54" y="580"/>
                    </a:lnTo>
                    <a:lnTo>
                      <a:pt x="81" y="580"/>
                    </a:lnTo>
                    <a:lnTo>
                      <a:pt x="95" y="566"/>
                    </a:lnTo>
                    <a:lnTo>
                      <a:pt x="149" y="499"/>
                    </a:lnTo>
                    <a:lnTo>
                      <a:pt x="189" y="418"/>
                    </a:lnTo>
                    <a:lnTo>
                      <a:pt x="203" y="350"/>
                    </a:lnTo>
                    <a:lnTo>
                      <a:pt x="217" y="283"/>
                    </a:lnTo>
                    <a:lnTo>
                      <a:pt x="203" y="216"/>
                    </a:lnTo>
                    <a:lnTo>
                      <a:pt x="176" y="135"/>
                    </a:lnTo>
                    <a:lnTo>
                      <a:pt x="149" y="67"/>
                    </a:lnTo>
                    <a:lnTo>
                      <a:pt x="95" y="13"/>
                    </a:lnTo>
                    <a:lnTo>
                      <a:pt x="81" y="0"/>
                    </a:lnTo>
                    <a:lnTo>
                      <a:pt x="54" y="0"/>
                    </a:lnTo>
                    <a:lnTo>
                      <a:pt x="27" y="0"/>
                    </a:lnTo>
                    <a:lnTo>
                      <a:pt x="14" y="13"/>
                    </a:lnTo>
                    <a:lnTo>
                      <a:pt x="0" y="27"/>
                    </a:lnTo>
                    <a:lnTo>
                      <a:pt x="0" y="54"/>
                    </a:lnTo>
                    <a:lnTo>
                      <a:pt x="0" y="67"/>
                    </a:lnTo>
                    <a:lnTo>
                      <a:pt x="14" y="94"/>
                    </a:lnTo>
                    <a:lnTo>
                      <a:pt x="14" y="94"/>
                    </a:lnTo>
                    <a:lnTo>
                      <a:pt x="54" y="135"/>
                    </a:lnTo>
                    <a:lnTo>
                      <a:pt x="81" y="189"/>
                    </a:lnTo>
                    <a:lnTo>
                      <a:pt x="95" y="229"/>
                    </a:lnTo>
                    <a:lnTo>
                      <a:pt x="95" y="283"/>
                    </a:lnTo>
                    <a:lnTo>
                      <a:pt x="95" y="337"/>
                    </a:lnTo>
                    <a:lnTo>
                      <a:pt x="81" y="377"/>
                    </a:lnTo>
                    <a:lnTo>
                      <a:pt x="54" y="431"/>
                    </a:lnTo>
                    <a:lnTo>
                      <a:pt x="14" y="485"/>
                    </a:lnTo>
                    <a:lnTo>
                      <a:pt x="0" y="499"/>
                    </a:lnTo>
                    <a:lnTo>
                      <a:pt x="0" y="526"/>
                    </a:lnTo>
                    <a:lnTo>
                      <a:pt x="14" y="566"/>
                    </a:lnTo>
                    <a:lnTo>
                      <a:pt x="14" y="566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</a:ln>
              <a:effectLst/>
            </p:spPr>
            <p:txBody>
              <a:bodyPr anchor="ctr" anchorCtr="0"/>
              <a:lstStyle/>
              <a:p>
                <a:pPr algn="ctr">
                  <a:defRPr/>
                </a:pPr>
                <a:endParaRPr lang="zh-CN" altLang="en-US" sz="1400" kern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7" name="Freeform 36"/>
              <p:cNvSpPr>
                <a:spLocks/>
              </p:cNvSpPr>
              <p:nvPr/>
            </p:nvSpPr>
            <p:spPr bwMode="auto">
              <a:xfrm>
                <a:off x="1882" y="2031"/>
                <a:ext cx="284" cy="944"/>
              </a:xfrm>
              <a:custGeom>
                <a:avLst/>
                <a:gdLst/>
                <a:ahLst/>
                <a:cxnLst>
                  <a:cxn ang="0">
                    <a:pos x="13" y="108"/>
                  </a:cxn>
                  <a:cxn ang="0">
                    <a:pos x="81" y="189"/>
                  </a:cxn>
                  <a:cxn ang="0">
                    <a:pos x="135" y="283"/>
                  </a:cxn>
                  <a:cxn ang="0">
                    <a:pos x="162" y="378"/>
                  </a:cxn>
                  <a:cxn ang="0">
                    <a:pos x="176" y="472"/>
                  </a:cxn>
                  <a:cxn ang="0">
                    <a:pos x="162" y="580"/>
                  </a:cxn>
                  <a:cxn ang="0">
                    <a:pos x="135" y="674"/>
                  </a:cxn>
                  <a:cxn ang="0">
                    <a:pos x="81" y="769"/>
                  </a:cxn>
                  <a:cxn ang="0">
                    <a:pos x="13" y="850"/>
                  </a:cxn>
                  <a:cxn ang="0">
                    <a:pos x="0" y="863"/>
                  </a:cxn>
                  <a:cxn ang="0">
                    <a:pos x="0" y="890"/>
                  </a:cxn>
                  <a:cxn ang="0">
                    <a:pos x="0" y="917"/>
                  </a:cxn>
                  <a:cxn ang="0">
                    <a:pos x="13" y="931"/>
                  </a:cxn>
                  <a:cxn ang="0">
                    <a:pos x="41" y="944"/>
                  </a:cxn>
                  <a:cxn ang="0">
                    <a:pos x="54" y="944"/>
                  </a:cxn>
                  <a:cxn ang="0">
                    <a:pos x="81" y="944"/>
                  </a:cxn>
                  <a:cxn ang="0">
                    <a:pos x="95" y="931"/>
                  </a:cxn>
                  <a:cxn ang="0">
                    <a:pos x="176" y="836"/>
                  </a:cxn>
                  <a:cxn ang="0">
                    <a:pos x="243" y="715"/>
                  </a:cxn>
                  <a:cxn ang="0">
                    <a:pos x="271" y="593"/>
                  </a:cxn>
                  <a:cxn ang="0">
                    <a:pos x="284" y="472"/>
                  </a:cxn>
                  <a:cxn ang="0">
                    <a:pos x="271" y="351"/>
                  </a:cxn>
                  <a:cxn ang="0">
                    <a:pos x="243" y="229"/>
                  </a:cxn>
                  <a:cxn ang="0">
                    <a:pos x="176" y="121"/>
                  </a:cxn>
                  <a:cxn ang="0">
                    <a:pos x="95" y="27"/>
                  </a:cxn>
                  <a:cxn ang="0">
                    <a:pos x="81" y="13"/>
                  </a:cxn>
                  <a:cxn ang="0">
                    <a:pos x="54" y="0"/>
                  </a:cxn>
                  <a:cxn ang="0">
                    <a:pos x="41" y="13"/>
                  </a:cxn>
                  <a:cxn ang="0">
                    <a:pos x="13" y="27"/>
                  </a:cxn>
                  <a:cxn ang="0">
                    <a:pos x="0" y="40"/>
                  </a:cxn>
                  <a:cxn ang="0">
                    <a:pos x="0" y="67"/>
                  </a:cxn>
                  <a:cxn ang="0">
                    <a:pos x="0" y="81"/>
                  </a:cxn>
                  <a:cxn ang="0">
                    <a:pos x="13" y="108"/>
                  </a:cxn>
                  <a:cxn ang="0">
                    <a:pos x="13" y="108"/>
                  </a:cxn>
                </a:cxnLst>
                <a:rect l="0" t="0" r="r" b="b"/>
                <a:pathLst>
                  <a:path w="284" h="944">
                    <a:moveTo>
                      <a:pt x="13" y="108"/>
                    </a:moveTo>
                    <a:lnTo>
                      <a:pt x="81" y="189"/>
                    </a:lnTo>
                    <a:lnTo>
                      <a:pt x="135" y="283"/>
                    </a:lnTo>
                    <a:lnTo>
                      <a:pt x="162" y="378"/>
                    </a:lnTo>
                    <a:lnTo>
                      <a:pt x="176" y="472"/>
                    </a:lnTo>
                    <a:lnTo>
                      <a:pt x="162" y="580"/>
                    </a:lnTo>
                    <a:lnTo>
                      <a:pt x="135" y="674"/>
                    </a:lnTo>
                    <a:lnTo>
                      <a:pt x="81" y="769"/>
                    </a:lnTo>
                    <a:lnTo>
                      <a:pt x="13" y="850"/>
                    </a:lnTo>
                    <a:lnTo>
                      <a:pt x="0" y="863"/>
                    </a:lnTo>
                    <a:lnTo>
                      <a:pt x="0" y="890"/>
                    </a:lnTo>
                    <a:lnTo>
                      <a:pt x="0" y="917"/>
                    </a:lnTo>
                    <a:lnTo>
                      <a:pt x="13" y="931"/>
                    </a:lnTo>
                    <a:lnTo>
                      <a:pt x="41" y="944"/>
                    </a:lnTo>
                    <a:lnTo>
                      <a:pt x="54" y="944"/>
                    </a:lnTo>
                    <a:lnTo>
                      <a:pt x="81" y="944"/>
                    </a:lnTo>
                    <a:lnTo>
                      <a:pt x="95" y="931"/>
                    </a:lnTo>
                    <a:lnTo>
                      <a:pt x="176" y="836"/>
                    </a:lnTo>
                    <a:lnTo>
                      <a:pt x="243" y="715"/>
                    </a:lnTo>
                    <a:lnTo>
                      <a:pt x="271" y="593"/>
                    </a:lnTo>
                    <a:lnTo>
                      <a:pt x="284" y="472"/>
                    </a:lnTo>
                    <a:lnTo>
                      <a:pt x="271" y="351"/>
                    </a:lnTo>
                    <a:lnTo>
                      <a:pt x="243" y="229"/>
                    </a:lnTo>
                    <a:lnTo>
                      <a:pt x="176" y="121"/>
                    </a:lnTo>
                    <a:lnTo>
                      <a:pt x="95" y="27"/>
                    </a:lnTo>
                    <a:lnTo>
                      <a:pt x="81" y="13"/>
                    </a:lnTo>
                    <a:lnTo>
                      <a:pt x="54" y="0"/>
                    </a:lnTo>
                    <a:lnTo>
                      <a:pt x="41" y="13"/>
                    </a:lnTo>
                    <a:lnTo>
                      <a:pt x="13" y="27"/>
                    </a:lnTo>
                    <a:lnTo>
                      <a:pt x="0" y="40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13" y="108"/>
                    </a:lnTo>
                    <a:lnTo>
                      <a:pt x="13" y="108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</a:ln>
              <a:effectLst/>
            </p:spPr>
            <p:txBody>
              <a:bodyPr anchor="ctr" anchorCtr="0"/>
              <a:lstStyle/>
              <a:p>
                <a:pPr algn="ctr">
                  <a:defRPr/>
                </a:pPr>
                <a:endParaRPr lang="zh-CN" altLang="en-US" sz="1400" kern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8" name="Freeform 37"/>
              <p:cNvSpPr>
                <a:spLocks/>
              </p:cNvSpPr>
              <p:nvPr/>
            </p:nvSpPr>
            <p:spPr bwMode="auto">
              <a:xfrm>
                <a:off x="2058" y="1842"/>
                <a:ext cx="365" cy="1322"/>
              </a:xfrm>
              <a:custGeom>
                <a:avLst/>
                <a:gdLst/>
                <a:ahLst/>
                <a:cxnLst>
                  <a:cxn ang="0">
                    <a:pos x="13" y="108"/>
                  </a:cxn>
                  <a:cxn ang="0">
                    <a:pos x="67" y="175"/>
                  </a:cxn>
                  <a:cxn ang="0">
                    <a:pos x="122" y="243"/>
                  </a:cxn>
                  <a:cxn ang="0">
                    <a:pos x="162" y="310"/>
                  </a:cxn>
                  <a:cxn ang="0">
                    <a:pos x="189" y="378"/>
                  </a:cxn>
                  <a:cxn ang="0">
                    <a:pos x="216" y="459"/>
                  </a:cxn>
                  <a:cxn ang="0">
                    <a:pos x="243" y="540"/>
                  </a:cxn>
                  <a:cxn ang="0">
                    <a:pos x="257" y="621"/>
                  </a:cxn>
                  <a:cxn ang="0">
                    <a:pos x="257" y="688"/>
                  </a:cxn>
                  <a:cxn ang="0">
                    <a:pos x="257" y="769"/>
                  </a:cxn>
                  <a:cxn ang="0">
                    <a:pos x="243" y="836"/>
                  </a:cxn>
                  <a:cxn ang="0">
                    <a:pos x="230" y="904"/>
                  </a:cxn>
                  <a:cxn ang="0">
                    <a:pos x="203" y="971"/>
                  </a:cxn>
                  <a:cxn ang="0">
                    <a:pos x="176" y="1039"/>
                  </a:cxn>
                  <a:cxn ang="0">
                    <a:pos x="135" y="1106"/>
                  </a:cxn>
                  <a:cxn ang="0">
                    <a:pos x="95" y="1160"/>
                  </a:cxn>
                  <a:cxn ang="0">
                    <a:pos x="40" y="1214"/>
                  </a:cxn>
                  <a:cxn ang="0">
                    <a:pos x="27" y="1241"/>
                  </a:cxn>
                  <a:cxn ang="0">
                    <a:pos x="13" y="1255"/>
                  </a:cxn>
                  <a:cxn ang="0">
                    <a:pos x="27" y="1282"/>
                  </a:cxn>
                  <a:cxn ang="0">
                    <a:pos x="40" y="1295"/>
                  </a:cxn>
                  <a:cxn ang="0">
                    <a:pos x="54" y="1309"/>
                  </a:cxn>
                  <a:cxn ang="0">
                    <a:pos x="81" y="1322"/>
                  </a:cxn>
                  <a:cxn ang="0">
                    <a:pos x="95" y="1309"/>
                  </a:cxn>
                  <a:cxn ang="0">
                    <a:pos x="122" y="1295"/>
                  </a:cxn>
                  <a:cxn ang="0">
                    <a:pos x="176" y="1241"/>
                  </a:cxn>
                  <a:cxn ang="0">
                    <a:pos x="230" y="1174"/>
                  </a:cxn>
                  <a:cxn ang="0">
                    <a:pos x="270" y="1093"/>
                  </a:cxn>
                  <a:cxn ang="0">
                    <a:pos x="311" y="1025"/>
                  </a:cxn>
                  <a:cxn ang="0">
                    <a:pos x="338" y="944"/>
                  </a:cxn>
                  <a:cxn ang="0">
                    <a:pos x="352" y="863"/>
                  </a:cxn>
                  <a:cxn ang="0">
                    <a:pos x="365" y="769"/>
                  </a:cxn>
                  <a:cxn ang="0">
                    <a:pos x="365" y="688"/>
                  </a:cxn>
                  <a:cxn ang="0">
                    <a:pos x="365" y="607"/>
                  </a:cxn>
                  <a:cxn ang="0">
                    <a:pos x="352" y="513"/>
                  </a:cxn>
                  <a:cxn ang="0">
                    <a:pos x="338" y="432"/>
                  </a:cxn>
                  <a:cxn ang="0">
                    <a:pos x="297" y="337"/>
                  </a:cxn>
                  <a:cxn ang="0">
                    <a:pos x="270" y="256"/>
                  </a:cxn>
                  <a:cxn ang="0">
                    <a:pos x="216" y="175"/>
                  </a:cxn>
                  <a:cxn ang="0">
                    <a:pos x="162" y="94"/>
                  </a:cxn>
                  <a:cxn ang="0">
                    <a:pos x="95" y="27"/>
                  </a:cxn>
                  <a:cxn ang="0">
                    <a:pos x="81" y="13"/>
                  </a:cxn>
                  <a:cxn ang="0">
                    <a:pos x="54" y="0"/>
                  </a:cxn>
                  <a:cxn ang="0">
                    <a:pos x="40" y="13"/>
                  </a:cxn>
                  <a:cxn ang="0">
                    <a:pos x="13" y="27"/>
                  </a:cxn>
                  <a:cxn ang="0">
                    <a:pos x="0" y="40"/>
                  </a:cxn>
                  <a:cxn ang="0">
                    <a:pos x="0" y="67"/>
                  </a:cxn>
                  <a:cxn ang="0">
                    <a:pos x="0" y="81"/>
                  </a:cxn>
                  <a:cxn ang="0">
                    <a:pos x="13" y="108"/>
                  </a:cxn>
                  <a:cxn ang="0">
                    <a:pos x="13" y="108"/>
                  </a:cxn>
                </a:cxnLst>
                <a:rect l="0" t="0" r="r" b="b"/>
                <a:pathLst>
                  <a:path w="365" h="1322">
                    <a:moveTo>
                      <a:pt x="13" y="108"/>
                    </a:moveTo>
                    <a:lnTo>
                      <a:pt x="67" y="175"/>
                    </a:lnTo>
                    <a:lnTo>
                      <a:pt x="122" y="243"/>
                    </a:lnTo>
                    <a:lnTo>
                      <a:pt x="162" y="310"/>
                    </a:lnTo>
                    <a:lnTo>
                      <a:pt x="189" y="378"/>
                    </a:lnTo>
                    <a:lnTo>
                      <a:pt x="216" y="459"/>
                    </a:lnTo>
                    <a:lnTo>
                      <a:pt x="243" y="540"/>
                    </a:lnTo>
                    <a:lnTo>
                      <a:pt x="257" y="621"/>
                    </a:lnTo>
                    <a:lnTo>
                      <a:pt x="257" y="688"/>
                    </a:lnTo>
                    <a:lnTo>
                      <a:pt x="257" y="769"/>
                    </a:lnTo>
                    <a:lnTo>
                      <a:pt x="243" y="836"/>
                    </a:lnTo>
                    <a:lnTo>
                      <a:pt x="230" y="904"/>
                    </a:lnTo>
                    <a:lnTo>
                      <a:pt x="203" y="971"/>
                    </a:lnTo>
                    <a:lnTo>
                      <a:pt x="176" y="1039"/>
                    </a:lnTo>
                    <a:lnTo>
                      <a:pt x="135" y="1106"/>
                    </a:lnTo>
                    <a:lnTo>
                      <a:pt x="95" y="1160"/>
                    </a:lnTo>
                    <a:lnTo>
                      <a:pt x="40" y="1214"/>
                    </a:lnTo>
                    <a:lnTo>
                      <a:pt x="27" y="1241"/>
                    </a:lnTo>
                    <a:lnTo>
                      <a:pt x="13" y="1255"/>
                    </a:lnTo>
                    <a:lnTo>
                      <a:pt x="27" y="1282"/>
                    </a:lnTo>
                    <a:lnTo>
                      <a:pt x="40" y="1295"/>
                    </a:lnTo>
                    <a:lnTo>
                      <a:pt x="54" y="1309"/>
                    </a:lnTo>
                    <a:lnTo>
                      <a:pt x="81" y="1322"/>
                    </a:lnTo>
                    <a:lnTo>
                      <a:pt x="95" y="1309"/>
                    </a:lnTo>
                    <a:lnTo>
                      <a:pt x="122" y="1295"/>
                    </a:lnTo>
                    <a:lnTo>
                      <a:pt x="176" y="1241"/>
                    </a:lnTo>
                    <a:lnTo>
                      <a:pt x="230" y="1174"/>
                    </a:lnTo>
                    <a:lnTo>
                      <a:pt x="270" y="1093"/>
                    </a:lnTo>
                    <a:lnTo>
                      <a:pt x="311" y="1025"/>
                    </a:lnTo>
                    <a:lnTo>
                      <a:pt x="338" y="944"/>
                    </a:lnTo>
                    <a:lnTo>
                      <a:pt x="352" y="863"/>
                    </a:lnTo>
                    <a:lnTo>
                      <a:pt x="365" y="769"/>
                    </a:lnTo>
                    <a:lnTo>
                      <a:pt x="365" y="688"/>
                    </a:lnTo>
                    <a:lnTo>
                      <a:pt x="365" y="607"/>
                    </a:lnTo>
                    <a:lnTo>
                      <a:pt x="352" y="513"/>
                    </a:lnTo>
                    <a:lnTo>
                      <a:pt x="338" y="432"/>
                    </a:lnTo>
                    <a:lnTo>
                      <a:pt x="297" y="337"/>
                    </a:lnTo>
                    <a:lnTo>
                      <a:pt x="270" y="256"/>
                    </a:lnTo>
                    <a:lnTo>
                      <a:pt x="216" y="175"/>
                    </a:lnTo>
                    <a:lnTo>
                      <a:pt x="162" y="94"/>
                    </a:lnTo>
                    <a:lnTo>
                      <a:pt x="95" y="27"/>
                    </a:lnTo>
                    <a:lnTo>
                      <a:pt x="81" y="13"/>
                    </a:lnTo>
                    <a:lnTo>
                      <a:pt x="54" y="0"/>
                    </a:lnTo>
                    <a:lnTo>
                      <a:pt x="40" y="13"/>
                    </a:lnTo>
                    <a:lnTo>
                      <a:pt x="13" y="27"/>
                    </a:lnTo>
                    <a:lnTo>
                      <a:pt x="0" y="40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13" y="108"/>
                    </a:lnTo>
                    <a:lnTo>
                      <a:pt x="13" y="108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</a:ln>
              <a:effectLst/>
            </p:spPr>
            <p:txBody>
              <a:bodyPr anchor="ctr" anchorCtr="0"/>
              <a:lstStyle/>
              <a:p>
                <a:pPr algn="ctr">
                  <a:defRPr/>
                </a:pPr>
                <a:endParaRPr lang="zh-CN" altLang="en-US" sz="1400" kern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9" name="Freeform 38"/>
              <p:cNvSpPr>
                <a:spLocks noEditPoints="1"/>
              </p:cNvSpPr>
              <p:nvPr/>
            </p:nvSpPr>
            <p:spPr bwMode="auto">
              <a:xfrm>
                <a:off x="975" y="2341"/>
                <a:ext cx="1083" cy="1821"/>
              </a:xfrm>
              <a:custGeom>
                <a:avLst/>
                <a:gdLst/>
                <a:ahLst/>
                <a:cxnLst>
                  <a:cxn ang="0">
                    <a:pos x="0" y="1794"/>
                  </a:cxn>
                  <a:cxn ang="0">
                    <a:pos x="163" y="1660"/>
                  </a:cxn>
                  <a:cxn ang="0">
                    <a:pos x="339" y="1565"/>
                  </a:cxn>
                  <a:cxn ang="0">
                    <a:pos x="528" y="1511"/>
                  </a:cxn>
                  <a:cxn ang="0">
                    <a:pos x="731" y="1565"/>
                  </a:cxn>
                  <a:cxn ang="0">
                    <a:pos x="907" y="1660"/>
                  </a:cxn>
                  <a:cxn ang="0">
                    <a:pos x="1083" y="1821"/>
                  </a:cxn>
                  <a:cxn ang="0">
                    <a:pos x="650" y="324"/>
                  </a:cxn>
                  <a:cxn ang="0">
                    <a:pos x="704" y="243"/>
                  </a:cxn>
                  <a:cxn ang="0">
                    <a:pos x="718" y="149"/>
                  </a:cxn>
                  <a:cxn ang="0">
                    <a:pos x="690" y="81"/>
                  </a:cxn>
                  <a:cxn ang="0">
                    <a:pos x="636" y="41"/>
                  </a:cxn>
                  <a:cxn ang="0">
                    <a:pos x="569" y="14"/>
                  </a:cxn>
                  <a:cxn ang="0">
                    <a:pos x="501" y="14"/>
                  </a:cxn>
                  <a:cxn ang="0">
                    <a:pos x="433" y="41"/>
                  </a:cxn>
                  <a:cxn ang="0">
                    <a:pos x="379" y="81"/>
                  </a:cxn>
                  <a:cxn ang="0">
                    <a:pos x="352" y="149"/>
                  </a:cxn>
                  <a:cxn ang="0">
                    <a:pos x="366" y="243"/>
                  </a:cxn>
                  <a:cxn ang="0">
                    <a:pos x="420" y="324"/>
                  </a:cxn>
                  <a:cxn ang="0">
                    <a:pos x="704" y="1160"/>
                  </a:cxn>
                  <a:cxn ang="0">
                    <a:pos x="663" y="1282"/>
                  </a:cxn>
                  <a:cxn ang="0">
                    <a:pos x="542" y="1322"/>
                  </a:cxn>
                  <a:cxn ang="0">
                    <a:pos x="420" y="1282"/>
                  </a:cxn>
                  <a:cxn ang="0">
                    <a:pos x="379" y="1160"/>
                  </a:cxn>
                  <a:cxn ang="0">
                    <a:pos x="420" y="1052"/>
                  </a:cxn>
                  <a:cxn ang="0">
                    <a:pos x="542" y="998"/>
                  </a:cxn>
                  <a:cxn ang="0">
                    <a:pos x="663" y="1052"/>
                  </a:cxn>
                  <a:cxn ang="0">
                    <a:pos x="704" y="1160"/>
                  </a:cxn>
                  <a:cxn ang="0">
                    <a:pos x="623" y="823"/>
                  </a:cxn>
                  <a:cxn ang="0">
                    <a:pos x="569" y="864"/>
                  </a:cxn>
                  <a:cxn ang="0">
                    <a:pos x="515" y="864"/>
                  </a:cxn>
                  <a:cxn ang="0">
                    <a:pos x="460" y="823"/>
                  </a:cxn>
                  <a:cxn ang="0">
                    <a:pos x="460" y="756"/>
                  </a:cxn>
                  <a:cxn ang="0">
                    <a:pos x="515" y="702"/>
                  </a:cxn>
                  <a:cxn ang="0">
                    <a:pos x="569" y="702"/>
                  </a:cxn>
                  <a:cxn ang="0">
                    <a:pos x="623" y="756"/>
                  </a:cxn>
                </a:cxnLst>
                <a:rect l="0" t="0" r="r" b="b"/>
                <a:pathLst>
                  <a:path w="1083" h="1821">
                    <a:moveTo>
                      <a:pt x="474" y="364"/>
                    </a:moveTo>
                    <a:lnTo>
                      <a:pt x="0" y="1794"/>
                    </a:lnTo>
                    <a:lnTo>
                      <a:pt x="41" y="1754"/>
                    </a:lnTo>
                    <a:lnTo>
                      <a:pt x="163" y="1660"/>
                    </a:lnTo>
                    <a:lnTo>
                      <a:pt x="244" y="1606"/>
                    </a:lnTo>
                    <a:lnTo>
                      <a:pt x="339" y="1565"/>
                    </a:lnTo>
                    <a:lnTo>
                      <a:pt x="433" y="1525"/>
                    </a:lnTo>
                    <a:lnTo>
                      <a:pt x="528" y="1511"/>
                    </a:lnTo>
                    <a:lnTo>
                      <a:pt x="623" y="1525"/>
                    </a:lnTo>
                    <a:lnTo>
                      <a:pt x="731" y="1565"/>
                    </a:lnTo>
                    <a:lnTo>
                      <a:pt x="826" y="1606"/>
                    </a:lnTo>
                    <a:lnTo>
                      <a:pt x="907" y="1660"/>
                    </a:lnTo>
                    <a:lnTo>
                      <a:pt x="1042" y="1767"/>
                    </a:lnTo>
                    <a:lnTo>
                      <a:pt x="1083" y="1821"/>
                    </a:lnTo>
                    <a:lnTo>
                      <a:pt x="596" y="364"/>
                    </a:lnTo>
                    <a:lnTo>
                      <a:pt x="650" y="324"/>
                    </a:lnTo>
                    <a:lnTo>
                      <a:pt x="690" y="283"/>
                    </a:lnTo>
                    <a:lnTo>
                      <a:pt x="704" y="243"/>
                    </a:lnTo>
                    <a:lnTo>
                      <a:pt x="718" y="189"/>
                    </a:lnTo>
                    <a:lnTo>
                      <a:pt x="718" y="149"/>
                    </a:lnTo>
                    <a:lnTo>
                      <a:pt x="704" y="122"/>
                    </a:lnTo>
                    <a:lnTo>
                      <a:pt x="690" y="81"/>
                    </a:lnTo>
                    <a:lnTo>
                      <a:pt x="663" y="54"/>
                    </a:lnTo>
                    <a:lnTo>
                      <a:pt x="636" y="41"/>
                    </a:lnTo>
                    <a:lnTo>
                      <a:pt x="609" y="27"/>
                    </a:lnTo>
                    <a:lnTo>
                      <a:pt x="569" y="14"/>
                    </a:lnTo>
                    <a:lnTo>
                      <a:pt x="542" y="0"/>
                    </a:lnTo>
                    <a:lnTo>
                      <a:pt x="501" y="14"/>
                    </a:lnTo>
                    <a:lnTo>
                      <a:pt x="460" y="27"/>
                    </a:lnTo>
                    <a:lnTo>
                      <a:pt x="433" y="41"/>
                    </a:lnTo>
                    <a:lnTo>
                      <a:pt x="406" y="54"/>
                    </a:lnTo>
                    <a:lnTo>
                      <a:pt x="379" y="81"/>
                    </a:lnTo>
                    <a:lnTo>
                      <a:pt x="366" y="122"/>
                    </a:lnTo>
                    <a:lnTo>
                      <a:pt x="352" y="149"/>
                    </a:lnTo>
                    <a:lnTo>
                      <a:pt x="352" y="189"/>
                    </a:lnTo>
                    <a:lnTo>
                      <a:pt x="366" y="243"/>
                    </a:lnTo>
                    <a:lnTo>
                      <a:pt x="379" y="283"/>
                    </a:lnTo>
                    <a:lnTo>
                      <a:pt x="420" y="324"/>
                    </a:lnTo>
                    <a:lnTo>
                      <a:pt x="474" y="364"/>
                    </a:lnTo>
                    <a:close/>
                    <a:moveTo>
                      <a:pt x="704" y="1160"/>
                    </a:moveTo>
                    <a:lnTo>
                      <a:pt x="690" y="1228"/>
                    </a:lnTo>
                    <a:lnTo>
                      <a:pt x="663" y="1282"/>
                    </a:lnTo>
                    <a:lnTo>
                      <a:pt x="609" y="1309"/>
                    </a:lnTo>
                    <a:lnTo>
                      <a:pt x="542" y="1322"/>
                    </a:lnTo>
                    <a:lnTo>
                      <a:pt x="474" y="1309"/>
                    </a:lnTo>
                    <a:lnTo>
                      <a:pt x="420" y="1282"/>
                    </a:lnTo>
                    <a:lnTo>
                      <a:pt x="393" y="1228"/>
                    </a:lnTo>
                    <a:lnTo>
                      <a:pt x="379" y="1160"/>
                    </a:lnTo>
                    <a:lnTo>
                      <a:pt x="393" y="1093"/>
                    </a:lnTo>
                    <a:lnTo>
                      <a:pt x="420" y="1052"/>
                    </a:lnTo>
                    <a:lnTo>
                      <a:pt x="474" y="1012"/>
                    </a:lnTo>
                    <a:lnTo>
                      <a:pt x="542" y="998"/>
                    </a:lnTo>
                    <a:lnTo>
                      <a:pt x="609" y="1012"/>
                    </a:lnTo>
                    <a:lnTo>
                      <a:pt x="663" y="1052"/>
                    </a:lnTo>
                    <a:lnTo>
                      <a:pt x="690" y="1093"/>
                    </a:lnTo>
                    <a:lnTo>
                      <a:pt x="704" y="1160"/>
                    </a:lnTo>
                    <a:close/>
                    <a:moveTo>
                      <a:pt x="623" y="783"/>
                    </a:moveTo>
                    <a:lnTo>
                      <a:pt x="623" y="823"/>
                    </a:lnTo>
                    <a:lnTo>
                      <a:pt x="596" y="837"/>
                    </a:lnTo>
                    <a:lnTo>
                      <a:pt x="569" y="864"/>
                    </a:lnTo>
                    <a:lnTo>
                      <a:pt x="542" y="864"/>
                    </a:lnTo>
                    <a:lnTo>
                      <a:pt x="515" y="864"/>
                    </a:lnTo>
                    <a:lnTo>
                      <a:pt x="488" y="837"/>
                    </a:lnTo>
                    <a:lnTo>
                      <a:pt x="460" y="823"/>
                    </a:lnTo>
                    <a:lnTo>
                      <a:pt x="460" y="783"/>
                    </a:lnTo>
                    <a:lnTo>
                      <a:pt x="460" y="756"/>
                    </a:lnTo>
                    <a:lnTo>
                      <a:pt x="488" y="729"/>
                    </a:lnTo>
                    <a:lnTo>
                      <a:pt x="515" y="702"/>
                    </a:lnTo>
                    <a:lnTo>
                      <a:pt x="542" y="702"/>
                    </a:lnTo>
                    <a:lnTo>
                      <a:pt x="569" y="702"/>
                    </a:lnTo>
                    <a:lnTo>
                      <a:pt x="596" y="729"/>
                    </a:lnTo>
                    <a:lnTo>
                      <a:pt x="623" y="756"/>
                    </a:lnTo>
                    <a:lnTo>
                      <a:pt x="623" y="783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</a:ln>
              <a:effectLst/>
            </p:spPr>
            <p:txBody>
              <a:bodyPr anchor="ctr" anchorCtr="0"/>
              <a:lstStyle/>
              <a:p>
                <a:pPr algn="ctr">
                  <a:defRPr/>
                </a:pPr>
                <a:endParaRPr lang="zh-CN" altLang="en-US" sz="1400" kern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9" name="Freeform 3"/>
            <p:cNvSpPr>
              <a:spLocks/>
            </p:cNvSpPr>
            <p:nvPr/>
          </p:nvSpPr>
          <p:spPr bwMode="auto">
            <a:xfrm>
              <a:off x="6554322" y="4899835"/>
              <a:ext cx="277442" cy="144501"/>
            </a:xfrm>
            <a:custGeom>
              <a:avLst/>
              <a:gdLst/>
              <a:ahLst/>
              <a:cxnLst>
                <a:cxn ang="0">
                  <a:pos x="154" y="640"/>
                </a:cxn>
                <a:cxn ang="0">
                  <a:pos x="112" y="626"/>
                </a:cxn>
                <a:cxn ang="0">
                  <a:pos x="67" y="604"/>
                </a:cxn>
                <a:cxn ang="0">
                  <a:pos x="25" y="563"/>
                </a:cxn>
                <a:cxn ang="0">
                  <a:pos x="6" y="526"/>
                </a:cxn>
                <a:cxn ang="0">
                  <a:pos x="0" y="491"/>
                </a:cxn>
                <a:cxn ang="0">
                  <a:pos x="3" y="449"/>
                </a:cxn>
                <a:cxn ang="0">
                  <a:pos x="10" y="419"/>
                </a:cxn>
                <a:cxn ang="0">
                  <a:pos x="34" y="370"/>
                </a:cxn>
                <a:cxn ang="0">
                  <a:pos x="85" y="315"/>
                </a:cxn>
                <a:cxn ang="0">
                  <a:pos x="139" y="284"/>
                </a:cxn>
                <a:cxn ang="0">
                  <a:pos x="187" y="269"/>
                </a:cxn>
                <a:cxn ang="0">
                  <a:pos x="216" y="264"/>
                </a:cxn>
                <a:cxn ang="0">
                  <a:pos x="222" y="231"/>
                </a:cxn>
                <a:cxn ang="0">
                  <a:pos x="246" y="174"/>
                </a:cxn>
                <a:cxn ang="0">
                  <a:pos x="298" y="108"/>
                </a:cxn>
                <a:cxn ang="0">
                  <a:pos x="339" y="75"/>
                </a:cxn>
                <a:cxn ang="0">
                  <a:pos x="391" y="47"/>
                </a:cxn>
                <a:cxn ang="0">
                  <a:pos x="456" y="23"/>
                </a:cxn>
                <a:cxn ang="0">
                  <a:pos x="535" y="6"/>
                </a:cxn>
                <a:cxn ang="0">
                  <a:pos x="589" y="0"/>
                </a:cxn>
                <a:cxn ang="0">
                  <a:pos x="663" y="1"/>
                </a:cxn>
                <a:cxn ang="0">
                  <a:pos x="729" y="14"/>
                </a:cxn>
                <a:cxn ang="0">
                  <a:pos x="803" y="38"/>
                </a:cxn>
                <a:cxn ang="0">
                  <a:pos x="885" y="87"/>
                </a:cxn>
                <a:cxn ang="0">
                  <a:pos x="936" y="137"/>
                </a:cxn>
                <a:cxn ang="0">
                  <a:pos x="960" y="167"/>
                </a:cxn>
                <a:cxn ang="0">
                  <a:pos x="1016" y="141"/>
                </a:cxn>
                <a:cxn ang="0">
                  <a:pos x="1076" y="126"/>
                </a:cxn>
                <a:cxn ang="0">
                  <a:pos x="1146" y="125"/>
                </a:cxn>
                <a:cxn ang="0">
                  <a:pos x="1209" y="141"/>
                </a:cxn>
                <a:cxn ang="0">
                  <a:pos x="1245" y="162"/>
                </a:cxn>
                <a:cxn ang="0">
                  <a:pos x="1280" y="192"/>
                </a:cxn>
                <a:cxn ang="0">
                  <a:pos x="1310" y="242"/>
                </a:cxn>
                <a:cxn ang="0">
                  <a:pos x="1319" y="288"/>
                </a:cxn>
                <a:cxn ang="0">
                  <a:pos x="1316" y="340"/>
                </a:cxn>
                <a:cxn ang="0">
                  <a:pos x="1310" y="359"/>
                </a:cxn>
                <a:cxn ang="0">
                  <a:pos x="1353" y="380"/>
                </a:cxn>
                <a:cxn ang="0">
                  <a:pos x="1388" y="409"/>
                </a:cxn>
                <a:cxn ang="0">
                  <a:pos x="1418" y="449"/>
                </a:cxn>
                <a:cxn ang="0">
                  <a:pos x="1428" y="505"/>
                </a:cxn>
                <a:cxn ang="0">
                  <a:pos x="1424" y="539"/>
                </a:cxn>
                <a:cxn ang="0">
                  <a:pos x="1410" y="569"/>
                </a:cxn>
                <a:cxn ang="0">
                  <a:pos x="1383" y="601"/>
                </a:cxn>
                <a:cxn ang="0">
                  <a:pos x="1332" y="631"/>
                </a:cxn>
                <a:cxn ang="0">
                  <a:pos x="1278" y="643"/>
                </a:cxn>
                <a:cxn ang="0">
                  <a:pos x="1220" y="646"/>
                </a:cxn>
              </a:cxnLst>
              <a:rect l="0" t="0" r="r" b="b"/>
              <a:pathLst>
                <a:path w="1428" h="646">
                  <a:moveTo>
                    <a:pt x="1220" y="646"/>
                  </a:moveTo>
                  <a:lnTo>
                    <a:pt x="154" y="640"/>
                  </a:lnTo>
                  <a:lnTo>
                    <a:pt x="154" y="640"/>
                  </a:lnTo>
                  <a:lnTo>
                    <a:pt x="145" y="637"/>
                  </a:lnTo>
                  <a:lnTo>
                    <a:pt x="126" y="632"/>
                  </a:lnTo>
                  <a:lnTo>
                    <a:pt x="112" y="626"/>
                  </a:lnTo>
                  <a:lnTo>
                    <a:pt x="99" y="620"/>
                  </a:lnTo>
                  <a:lnTo>
                    <a:pt x="82" y="613"/>
                  </a:lnTo>
                  <a:lnTo>
                    <a:pt x="67" y="604"/>
                  </a:lnTo>
                  <a:lnTo>
                    <a:pt x="52" y="592"/>
                  </a:lnTo>
                  <a:lnTo>
                    <a:pt x="37" y="578"/>
                  </a:lnTo>
                  <a:lnTo>
                    <a:pt x="25" y="563"/>
                  </a:lnTo>
                  <a:lnTo>
                    <a:pt x="15" y="545"/>
                  </a:lnTo>
                  <a:lnTo>
                    <a:pt x="10" y="536"/>
                  </a:lnTo>
                  <a:lnTo>
                    <a:pt x="6" y="526"/>
                  </a:lnTo>
                  <a:lnTo>
                    <a:pt x="3" y="515"/>
                  </a:lnTo>
                  <a:lnTo>
                    <a:pt x="1" y="503"/>
                  </a:lnTo>
                  <a:lnTo>
                    <a:pt x="0" y="491"/>
                  </a:lnTo>
                  <a:lnTo>
                    <a:pt x="0" y="478"/>
                  </a:lnTo>
                  <a:lnTo>
                    <a:pt x="1" y="464"/>
                  </a:lnTo>
                  <a:lnTo>
                    <a:pt x="3" y="449"/>
                  </a:lnTo>
                  <a:lnTo>
                    <a:pt x="3" y="449"/>
                  </a:lnTo>
                  <a:lnTo>
                    <a:pt x="6" y="434"/>
                  </a:lnTo>
                  <a:lnTo>
                    <a:pt x="10" y="419"/>
                  </a:lnTo>
                  <a:lnTo>
                    <a:pt x="16" y="406"/>
                  </a:lnTo>
                  <a:lnTo>
                    <a:pt x="22" y="392"/>
                  </a:lnTo>
                  <a:lnTo>
                    <a:pt x="34" y="370"/>
                  </a:lnTo>
                  <a:lnTo>
                    <a:pt x="51" y="349"/>
                  </a:lnTo>
                  <a:lnTo>
                    <a:pt x="67" y="331"/>
                  </a:lnTo>
                  <a:lnTo>
                    <a:pt x="85" y="315"/>
                  </a:lnTo>
                  <a:lnTo>
                    <a:pt x="103" y="303"/>
                  </a:lnTo>
                  <a:lnTo>
                    <a:pt x="121" y="293"/>
                  </a:lnTo>
                  <a:lnTo>
                    <a:pt x="139" y="284"/>
                  </a:lnTo>
                  <a:lnTo>
                    <a:pt x="157" y="278"/>
                  </a:lnTo>
                  <a:lnTo>
                    <a:pt x="172" y="273"/>
                  </a:lnTo>
                  <a:lnTo>
                    <a:pt x="187" y="269"/>
                  </a:lnTo>
                  <a:lnTo>
                    <a:pt x="207" y="266"/>
                  </a:lnTo>
                  <a:lnTo>
                    <a:pt x="216" y="264"/>
                  </a:lnTo>
                  <a:lnTo>
                    <a:pt x="216" y="264"/>
                  </a:lnTo>
                  <a:lnTo>
                    <a:pt x="216" y="255"/>
                  </a:lnTo>
                  <a:lnTo>
                    <a:pt x="219" y="245"/>
                  </a:lnTo>
                  <a:lnTo>
                    <a:pt x="222" y="231"/>
                  </a:lnTo>
                  <a:lnTo>
                    <a:pt x="228" y="213"/>
                  </a:lnTo>
                  <a:lnTo>
                    <a:pt x="235" y="195"/>
                  </a:lnTo>
                  <a:lnTo>
                    <a:pt x="246" y="174"/>
                  </a:lnTo>
                  <a:lnTo>
                    <a:pt x="259" y="152"/>
                  </a:lnTo>
                  <a:lnTo>
                    <a:pt x="277" y="131"/>
                  </a:lnTo>
                  <a:lnTo>
                    <a:pt x="298" y="108"/>
                  </a:lnTo>
                  <a:lnTo>
                    <a:pt x="310" y="96"/>
                  </a:lnTo>
                  <a:lnTo>
                    <a:pt x="324" y="86"/>
                  </a:lnTo>
                  <a:lnTo>
                    <a:pt x="339" y="75"/>
                  </a:lnTo>
                  <a:lnTo>
                    <a:pt x="355" y="66"/>
                  </a:lnTo>
                  <a:lnTo>
                    <a:pt x="372" y="56"/>
                  </a:lnTo>
                  <a:lnTo>
                    <a:pt x="391" y="47"/>
                  </a:lnTo>
                  <a:lnTo>
                    <a:pt x="411" y="38"/>
                  </a:lnTo>
                  <a:lnTo>
                    <a:pt x="433" y="30"/>
                  </a:lnTo>
                  <a:lnTo>
                    <a:pt x="456" y="23"/>
                  </a:lnTo>
                  <a:lnTo>
                    <a:pt x="480" y="17"/>
                  </a:lnTo>
                  <a:lnTo>
                    <a:pt x="507" y="11"/>
                  </a:lnTo>
                  <a:lnTo>
                    <a:pt x="535" y="6"/>
                  </a:lnTo>
                  <a:lnTo>
                    <a:pt x="535" y="6"/>
                  </a:lnTo>
                  <a:lnTo>
                    <a:pt x="562" y="3"/>
                  </a:lnTo>
                  <a:lnTo>
                    <a:pt x="589" y="0"/>
                  </a:lnTo>
                  <a:lnTo>
                    <a:pt x="615" y="0"/>
                  </a:lnTo>
                  <a:lnTo>
                    <a:pt x="641" y="0"/>
                  </a:lnTo>
                  <a:lnTo>
                    <a:pt x="663" y="1"/>
                  </a:lnTo>
                  <a:lnTo>
                    <a:pt x="687" y="4"/>
                  </a:lnTo>
                  <a:lnTo>
                    <a:pt x="708" y="9"/>
                  </a:lnTo>
                  <a:lnTo>
                    <a:pt x="729" y="14"/>
                  </a:lnTo>
                  <a:lnTo>
                    <a:pt x="749" y="18"/>
                  </a:lnTo>
                  <a:lnTo>
                    <a:pt x="768" y="24"/>
                  </a:lnTo>
                  <a:lnTo>
                    <a:pt x="803" y="38"/>
                  </a:lnTo>
                  <a:lnTo>
                    <a:pt x="833" y="54"/>
                  </a:lnTo>
                  <a:lnTo>
                    <a:pt x="861" y="71"/>
                  </a:lnTo>
                  <a:lnTo>
                    <a:pt x="885" y="87"/>
                  </a:lnTo>
                  <a:lnTo>
                    <a:pt x="905" y="105"/>
                  </a:lnTo>
                  <a:lnTo>
                    <a:pt x="923" y="122"/>
                  </a:lnTo>
                  <a:lnTo>
                    <a:pt x="936" y="137"/>
                  </a:lnTo>
                  <a:lnTo>
                    <a:pt x="954" y="159"/>
                  </a:lnTo>
                  <a:lnTo>
                    <a:pt x="960" y="167"/>
                  </a:lnTo>
                  <a:lnTo>
                    <a:pt x="960" y="167"/>
                  </a:lnTo>
                  <a:lnTo>
                    <a:pt x="968" y="164"/>
                  </a:lnTo>
                  <a:lnTo>
                    <a:pt x="986" y="153"/>
                  </a:lnTo>
                  <a:lnTo>
                    <a:pt x="1016" y="141"/>
                  </a:lnTo>
                  <a:lnTo>
                    <a:pt x="1034" y="135"/>
                  </a:lnTo>
                  <a:lnTo>
                    <a:pt x="1053" y="131"/>
                  </a:lnTo>
                  <a:lnTo>
                    <a:pt x="1076" y="126"/>
                  </a:lnTo>
                  <a:lnTo>
                    <a:pt x="1098" y="123"/>
                  </a:lnTo>
                  <a:lnTo>
                    <a:pt x="1121" y="123"/>
                  </a:lnTo>
                  <a:lnTo>
                    <a:pt x="1146" y="125"/>
                  </a:lnTo>
                  <a:lnTo>
                    <a:pt x="1170" y="128"/>
                  </a:lnTo>
                  <a:lnTo>
                    <a:pt x="1196" y="137"/>
                  </a:lnTo>
                  <a:lnTo>
                    <a:pt x="1209" y="141"/>
                  </a:lnTo>
                  <a:lnTo>
                    <a:pt x="1221" y="147"/>
                  </a:lnTo>
                  <a:lnTo>
                    <a:pt x="1233" y="155"/>
                  </a:lnTo>
                  <a:lnTo>
                    <a:pt x="1245" y="162"/>
                  </a:lnTo>
                  <a:lnTo>
                    <a:pt x="1245" y="162"/>
                  </a:lnTo>
                  <a:lnTo>
                    <a:pt x="1265" y="177"/>
                  </a:lnTo>
                  <a:lnTo>
                    <a:pt x="1280" y="192"/>
                  </a:lnTo>
                  <a:lnTo>
                    <a:pt x="1292" y="209"/>
                  </a:lnTo>
                  <a:lnTo>
                    <a:pt x="1302" y="225"/>
                  </a:lnTo>
                  <a:lnTo>
                    <a:pt x="1310" y="242"/>
                  </a:lnTo>
                  <a:lnTo>
                    <a:pt x="1314" y="258"/>
                  </a:lnTo>
                  <a:lnTo>
                    <a:pt x="1317" y="273"/>
                  </a:lnTo>
                  <a:lnTo>
                    <a:pt x="1319" y="288"/>
                  </a:lnTo>
                  <a:lnTo>
                    <a:pt x="1319" y="303"/>
                  </a:lnTo>
                  <a:lnTo>
                    <a:pt x="1319" y="317"/>
                  </a:lnTo>
                  <a:lnTo>
                    <a:pt x="1316" y="340"/>
                  </a:lnTo>
                  <a:lnTo>
                    <a:pt x="1311" y="355"/>
                  </a:lnTo>
                  <a:lnTo>
                    <a:pt x="1310" y="359"/>
                  </a:lnTo>
                  <a:lnTo>
                    <a:pt x="1310" y="359"/>
                  </a:lnTo>
                  <a:lnTo>
                    <a:pt x="1316" y="362"/>
                  </a:lnTo>
                  <a:lnTo>
                    <a:pt x="1331" y="368"/>
                  </a:lnTo>
                  <a:lnTo>
                    <a:pt x="1353" y="380"/>
                  </a:lnTo>
                  <a:lnTo>
                    <a:pt x="1365" y="388"/>
                  </a:lnTo>
                  <a:lnTo>
                    <a:pt x="1377" y="398"/>
                  </a:lnTo>
                  <a:lnTo>
                    <a:pt x="1388" y="409"/>
                  </a:lnTo>
                  <a:lnTo>
                    <a:pt x="1400" y="421"/>
                  </a:lnTo>
                  <a:lnTo>
                    <a:pt x="1409" y="434"/>
                  </a:lnTo>
                  <a:lnTo>
                    <a:pt x="1418" y="449"/>
                  </a:lnTo>
                  <a:lnTo>
                    <a:pt x="1424" y="466"/>
                  </a:lnTo>
                  <a:lnTo>
                    <a:pt x="1428" y="485"/>
                  </a:lnTo>
                  <a:lnTo>
                    <a:pt x="1428" y="505"/>
                  </a:lnTo>
                  <a:lnTo>
                    <a:pt x="1425" y="527"/>
                  </a:lnTo>
                  <a:lnTo>
                    <a:pt x="1425" y="527"/>
                  </a:lnTo>
                  <a:lnTo>
                    <a:pt x="1424" y="539"/>
                  </a:lnTo>
                  <a:lnTo>
                    <a:pt x="1419" y="550"/>
                  </a:lnTo>
                  <a:lnTo>
                    <a:pt x="1415" y="560"/>
                  </a:lnTo>
                  <a:lnTo>
                    <a:pt x="1410" y="569"/>
                  </a:lnTo>
                  <a:lnTo>
                    <a:pt x="1404" y="578"/>
                  </a:lnTo>
                  <a:lnTo>
                    <a:pt x="1397" y="587"/>
                  </a:lnTo>
                  <a:lnTo>
                    <a:pt x="1383" y="601"/>
                  </a:lnTo>
                  <a:lnTo>
                    <a:pt x="1367" y="613"/>
                  </a:lnTo>
                  <a:lnTo>
                    <a:pt x="1350" y="623"/>
                  </a:lnTo>
                  <a:lnTo>
                    <a:pt x="1332" y="631"/>
                  </a:lnTo>
                  <a:lnTo>
                    <a:pt x="1314" y="635"/>
                  </a:lnTo>
                  <a:lnTo>
                    <a:pt x="1296" y="640"/>
                  </a:lnTo>
                  <a:lnTo>
                    <a:pt x="1278" y="643"/>
                  </a:lnTo>
                  <a:lnTo>
                    <a:pt x="1248" y="646"/>
                  </a:lnTo>
                  <a:lnTo>
                    <a:pt x="1229" y="646"/>
                  </a:lnTo>
                  <a:lnTo>
                    <a:pt x="1220" y="646"/>
                  </a:lnTo>
                  <a:lnTo>
                    <a:pt x="1220" y="646"/>
                  </a:lnTo>
                  <a:close/>
                </a:path>
              </a:pathLst>
            </a:custGeom>
            <a:solidFill>
              <a:srgbClr val="595950"/>
            </a:solidFill>
            <a:ln w="3175" cap="flat" cmpd="sng" algn="ctr">
              <a:noFill/>
              <a:prstDash val="solid"/>
            </a:ln>
            <a:effectLst/>
          </p:spPr>
          <p:txBody>
            <a:bodyPr lIns="22859" tIns="11430" rIns="22859" bIns="11430" rtlCol="0" anchor="ctr">
              <a:noAutofit/>
            </a:bodyPr>
            <a:lstStyle/>
            <a:p>
              <a:pPr algn="ctr" defTabSz="1218956" fontAlgn="base">
                <a:lnSpc>
                  <a:spcPct val="105000"/>
                </a:lnSpc>
                <a:spcBef>
                  <a:spcPct val="0"/>
                </a:spcBef>
                <a:spcAft>
                  <a:spcPts val="1443"/>
                </a:spcAft>
                <a:buClr>
                  <a:srgbClr val="CC9900"/>
                </a:buClr>
                <a:buSzPct val="50000"/>
                <a:defRPr/>
              </a:pPr>
              <a:endParaRPr lang="en-US" altLang="zh-CN" sz="1899" kern="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50" name="直接连接符 49"/>
            <p:cNvCxnSpPr/>
            <p:nvPr/>
          </p:nvCxnSpPr>
          <p:spPr>
            <a:xfrm>
              <a:off x="6611614" y="5359088"/>
              <a:ext cx="14578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6499123" y="5058526"/>
              <a:ext cx="110723" cy="15617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H="1" flipV="1">
              <a:off x="6757396" y="5063130"/>
              <a:ext cx="90111" cy="1515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Text Box 3" descr="矩形 293"/>
          <p:cNvSpPr txBox="1">
            <a:spLocks/>
          </p:cNvSpPr>
          <p:nvPr/>
        </p:nvSpPr>
        <p:spPr bwMode="auto">
          <a:xfrm>
            <a:off x="2398000" y="5775193"/>
            <a:ext cx="3674711" cy="387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3693" tIns="43693" rIns="43693" bIns="43693" anchor="ctr"/>
          <a:lstStyle>
            <a:lvl1pPr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1pPr>
            <a:lvl2pPr marL="742950" indent="-285750"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2pPr>
            <a:lvl3pPr marL="1143000" indent="-228600"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3pPr>
            <a:lvl4pPr marL="1600200" indent="-228600"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4pPr>
            <a:lvl5pPr marL="2057400" indent="-228600" algn="ctr">
              <a:lnSpc>
                <a:spcPct val="130000"/>
              </a:lnSpc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5pPr>
            <a:lvl6pPr marL="2514600" indent="-228600" algn="ctr" defTabSz="7302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6pPr>
            <a:lvl7pPr marL="2971800" indent="-228600" algn="ctr" defTabSz="7302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7pPr>
            <a:lvl8pPr marL="3429000" indent="-228600" algn="ctr" defTabSz="7302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8pPr>
            <a:lvl9pPr marL="3886200" indent="-228600" algn="ctr" defTabSz="7302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  <a:sym typeface="Gotham Book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zh-CN" altLang="en-US" sz="1000" i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* </a:t>
            </a:r>
            <a:r>
              <a:rPr lang="en-US" altLang="zh-CN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《</a:t>
            </a:r>
            <a:r>
              <a:rPr lang="zh-CN" altLang="en-US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中国移动</a:t>
            </a:r>
            <a:r>
              <a:rPr lang="en-US" altLang="zh-CN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2019</a:t>
            </a:r>
            <a:r>
              <a:rPr lang="zh-CN" altLang="en-US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年智能硬件质量报告（第二期）</a:t>
            </a:r>
            <a:r>
              <a:rPr lang="en-US" altLang="zh-CN" sz="1000" i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》 2019.11</a:t>
            </a:r>
            <a:endParaRPr lang="zh-CN" altLang="zh-CN" sz="1000" i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0" name="object 15"/>
          <p:cNvSpPr/>
          <p:nvPr/>
        </p:nvSpPr>
        <p:spPr>
          <a:xfrm>
            <a:off x="2398000" y="970136"/>
            <a:ext cx="2651731" cy="15376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1" name="object 16"/>
          <p:cNvSpPr/>
          <p:nvPr/>
        </p:nvSpPr>
        <p:spPr>
          <a:xfrm>
            <a:off x="3680358" y="1220327"/>
            <a:ext cx="828952" cy="10476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22" name="组合 121"/>
          <p:cNvGrpSpPr/>
          <p:nvPr/>
        </p:nvGrpSpPr>
        <p:grpSpPr>
          <a:xfrm>
            <a:off x="3864567" y="1449598"/>
            <a:ext cx="579865" cy="354500"/>
            <a:chOff x="1241425" y="1395413"/>
            <a:chExt cx="6657975" cy="4070350"/>
          </a:xfrm>
        </p:grpSpPr>
        <p:sp>
          <p:nvSpPr>
            <p:cNvPr id="123" name="Freeform 5"/>
            <p:cNvSpPr>
              <a:spLocks/>
            </p:cNvSpPr>
            <p:nvPr/>
          </p:nvSpPr>
          <p:spPr bwMode="auto">
            <a:xfrm>
              <a:off x="4010025" y="1395413"/>
              <a:ext cx="3889375" cy="1293813"/>
            </a:xfrm>
            <a:custGeom>
              <a:avLst/>
              <a:gdLst>
                <a:gd name="T0" fmla="*/ 318 w 1035"/>
                <a:gd name="T1" fmla="*/ 78 h 344"/>
                <a:gd name="T2" fmla="*/ 607 w 1035"/>
                <a:gd name="T3" fmla="*/ 7 h 344"/>
                <a:gd name="T4" fmla="*/ 1035 w 1035"/>
                <a:gd name="T5" fmla="*/ 132 h 344"/>
                <a:gd name="T6" fmla="*/ 1035 w 1035"/>
                <a:gd name="T7" fmla="*/ 134 h 344"/>
                <a:gd name="T8" fmla="*/ 844 w 1035"/>
                <a:gd name="T9" fmla="*/ 256 h 344"/>
                <a:gd name="T10" fmla="*/ 808 w 1035"/>
                <a:gd name="T11" fmla="*/ 276 h 344"/>
                <a:gd name="T12" fmla="*/ 594 w 1035"/>
                <a:gd name="T13" fmla="*/ 168 h 344"/>
                <a:gd name="T14" fmla="*/ 259 w 1035"/>
                <a:gd name="T15" fmla="*/ 171 h 344"/>
                <a:gd name="T16" fmla="*/ 62 w 1035"/>
                <a:gd name="T17" fmla="*/ 286 h 344"/>
                <a:gd name="T18" fmla="*/ 0 w 1035"/>
                <a:gd name="T19" fmla="*/ 344 h 344"/>
                <a:gd name="T20" fmla="*/ 318 w 1035"/>
                <a:gd name="T21" fmla="*/ 78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5" h="344">
                  <a:moveTo>
                    <a:pt x="318" y="78"/>
                  </a:moveTo>
                  <a:cubicBezTo>
                    <a:pt x="408" y="36"/>
                    <a:pt x="507" y="10"/>
                    <a:pt x="607" y="7"/>
                  </a:cubicBezTo>
                  <a:cubicBezTo>
                    <a:pt x="758" y="0"/>
                    <a:pt x="911" y="45"/>
                    <a:pt x="1035" y="132"/>
                  </a:cubicBezTo>
                  <a:cubicBezTo>
                    <a:pt x="1035" y="134"/>
                    <a:pt x="1035" y="134"/>
                    <a:pt x="1035" y="134"/>
                  </a:cubicBezTo>
                  <a:cubicBezTo>
                    <a:pt x="970" y="172"/>
                    <a:pt x="908" y="216"/>
                    <a:pt x="844" y="256"/>
                  </a:cubicBezTo>
                  <a:cubicBezTo>
                    <a:pt x="832" y="262"/>
                    <a:pt x="821" y="274"/>
                    <a:pt x="808" y="276"/>
                  </a:cubicBezTo>
                  <a:cubicBezTo>
                    <a:pt x="743" y="229"/>
                    <a:pt x="671" y="190"/>
                    <a:pt x="594" y="168"/>
                  </a:cubicBezTo>
                  <a:cubicBezTo>
                    <a:pt x="486" y="134"/>
                    <a:pt x="366" y="131"/>
                    <a:pt x="259" y="171"/>
                  </a:cubicBezTo>
                  <a:cubicBezTo>
                    <a:pt x="186" y="195"/>
                    <a:pt x="120" y="237"/>
                    <a:pt x="62" y="286"/>
                  </a:cubicBezTo>
                  <a:cubicBezTo>
                    <a:pt x="40" y="304"/>
                    <a:pt x="22" y="326"/>
                    <a:pt x="0" y="344"/>
                  </a:cubicBezTo>
                  <a:cubicBezTo>
                    <a:pt x="83" y="232"/>
                    <a:pt x="191" y="138"/>
                    <a:pt x="318" y="78"/>
                  </a:cubicBezTo>
                  <a:close/>
                </a:path>
              </a:pathLst>
            </a:custGeom>
            <a:solidFill>
              <a:srgbClr val="0786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4" name="Freeform 6"/>
            <p:cNvSpPr>
              <a:spLocks/>
            </p:cNvSpPr>
            <p:nvPr/>
          </p:nvSpPr>
          <p:spPr bwMode="auto">
            <a:xfrm>
              <a:off x="4017963" y="2062163"/>
              <a:ext cx="2771775" cy="860425"/>
            </a:xfrm>
            <a:custGeom>
              <a:avLst/>
              <a:gdLst>
                <a:gd name="T0" fmla="*/ 329 w 738"/>
                <a:gd name="T1" fmla="*/ 23 h 229"/>
                <a:gd name="T2" fmla="*/ 675 w 738"/>
                <a:gd name="T3" fmla="*/ 87 h 229"/>
                <a:gd name="T4" fmla="*/ 738 w 738"/>
                <a:gd name="T5" fmla="*/ 127 h 229"/>
                <a:gd name="T6" fmla="*/ 713 w 738"/>
                <a:gd name="T7" fmla="*/ 146 h 229"/>
                <a:gd name="T8" fmla="*/ 593 w 738"/>
                <a:gd name="T9" fmla="*/ 229 h 229"/>
                <a:gd name="T10" fmla="*/ 559 w 738"/>
                <a:gd name="T11" fmla="*/ 204 h 229"/>
                <a:gd name="T12" fmla="*/ 265 w 738"/>
                <a:gd name="T13" fmla="*/ 105 h 229"/>
                <a:gd name="T14" fmla="*/ 35 w 738"/>
                <a:gd name="T15" fmla="*/ 187 h 229"/>
                <a:gd name="T16" fmla="*/ 0 w 738"/>
                <a:gd name="T17" fmla="*/ 213 h 229"/>
                <a:gd name="T18" fmla="*/ 39 w 738"/>
                <a:gd name="T19" fmla="*/ 176 h 229"/>
                <a:gd name="T20" fmla="*/ 329 w 738"/>
                <a:gd name="T21" fmla="*/ 23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8" h="229">
                  <a:moveTo>
                    <a:pt x="329" y="23"/>
                  </a:moveTo>
                  <a:cubicBezTo>
                    <a:pt x="447" y="0"/>
                    <a:pt x="572" y="25"/>
                    <a:pt x="675" y="87"/>
                  </a:cubicBezTo>
                  <a:cubicBezTo>
                    <a:pt x="697" y="98"/>
                    <a:pt x="718" y="113"/>
                    <a:pt x="738" y="127"/>
                  </a:cubicBezTo>
                  <a:cubicBezTo>
                    <a:pt x="731" y="135"/>
                    <a:pt x="722" y="140"/>
                    <a:pt x="713" y="146"/>
                  </a:cubicBezTo>
                  <a:cubicBezTo>
                    <a:pt x="672" y="173"/>
                    <a:pt x="632" y="200"/>
                    <a:pt x="593" y="229"/>
                  </a:cubicBezTo>
                  <a:cubicBezTo>
                    <a:pt x="580" y="223"/>
                    <a:pt x="571" y="212"/>
                    <a:pt x="559" y="204"/>
                  </a:cubicBezTo>
                  <a:cubicBezTo>
                    <a:pt x="474" y="143"/>
                    <a:pt x="371" y="104"/>
                    <a:pt x="265" y="105"/>
                  </a:cubicBezTo>
                  <a:cubicBezTo>
                    <a:pt x="182" y="107"/>
                    <a:pt x="101" y="138"/>
                    <a:pt x="35" y="187"/>
                  </a:cubicBezTo>
                  <a:cubicBezTo>
                    <a:pt x="23" y="196"/>
                    <a:pt x="13" y="206"/>
                    <a:pt x="0" y="213"/>
                  </a:cubicBezTo>
                  <a:cubicBezTo>
                    <a:pt x="10" y="198"/>
                    <a:pt x="26" y="188"/>
                    <a:pt x="39" y="176"/>
                  </a:cubicBezTo>
                  <a:cubicBezTo>
                    <a:pt x="120" y="102"/>
                    <a:pt x="220" y="43"/>
                    <a:pt x="329" y="23"/>
                  </a:cubicBezTo>
                  <a:close/>
                </a:path>
              </a:pathLst>
            </a:custGeom>
            <a:solidFill>
              <a:srgbClr val="0786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5" name="Freeform 7"/>
            <p:cNvSpPr>
              <a:spLocks/>
            </p:cNvSpPr>
            <p:nvPr/>
          </p:nvSpPr>
          <p:spPr bwMode="auto">
            <a:xfrm>
              <a:off x="3902075" y="2647951"/>
              <a:ext cx="2125663" cy="636588"/>
            </a:xfrm>
            <a:custGeom>
              <a:avLst/>
              <a:gdLst>
                <a:gd name="T0" fmla="*/ 185 w 566"/>
                <a:gd name="T1" fmla="*/ 24 h 169"/>
                <a:gd name="T2" fmla="*/ 300 w 566"/>
                <a:gd name="T3" fmla="*/ 3 h 169"/>
                <a:gd name="T4" fmla="*/ 471 w 566"/>
                <a:gd name="T5" fmla="*/ 43 h 169"/>
                <a:gd name="T6" fmla="*/ 562 w 566"/>
                <a:gd name="T7" fmla="*/ 100 h 169"/>
                <a:gd name="T8" fmla="*/ 553 w 566"/>
                <a:gd name="T9" fmla="*/ 111 h 169"/>
                <a:gd name="T10" fmla="*/ 464 w 566"/>
                <a:gd name="T11" fmla="*/ 169 h 169"/>
                <a:gd name="T12" fmla="*/ 301 w 566"/>
                <a:gd name="T13" fmla="*/ 80 h 169"/>
                <a:gd name="T14" fmla="*/ 143 w 566"/>
                <a:gd name="T15" fmla="*/ 73 h 169"/>
                <a:gd name="T16" fmla="*/ 50 w 566"/>
                <a:gd name="T17" fmla="*/ 108 h 169"/>
                <a:gd name="T18" fmla="*/ 0 w 566"/>
                <a:gd name="T19" fmla="*/ 138 h 169"/>
                <a:gd name="T20" fmla="*/ 32 w 566"/>
                <a:gd name="T21" fmla="*/ 111 h 169"/>
                <a:gd name="T22" fmla="*/ 185 w 566"/>
                <a:gd name="T23" fmla="*/ 2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6" h="169">
                  <a:moveTo>
                    <a:pt x="185" y="24"/>
                  </a:moveTo>
                  <a:cubicBezTo>
                    <a:pt x="222" y="12"/>
                    <a:pt x="261" y="2"/>
                    <a:pt x="300" y="3"/>
                  </a:cubicBezTo>
                  <a:cubicBezTo>
                    <a:pt x="359" y="0"/>
                    <a:pt x="418" y="16"/>
                    <a:pt x="471" y="43"/>
                  </a:cubicBezTo>
                  <a:cubicBezTo>
                    <a:pt x="504" y="58"/>
                    <a:pt x="533" y="80"/>
                    <a:pt x="562" y="100"/>
                  </a:cubicBezTo>
                  <a:cubicBezTo>
                    <a:pt x="566" y="106"/>
                    <a:pt x="556" y="108"/>
                    <a:pt x="553" y="111"/>
                  </a:cubicBezTo>
                  <a:cubicBezTo>
                    <a:pt x="521" y="127"/>
                    <a:pt x="495" y="152"/>
                    <a:pt x="464" y="169"/>
                  </a:cubicBezTo>
                  <a:cubicBezTo>
                    <a:pt x="417" y="129"/>
                    <a:pt x="361" y="96"/>
                    <a:pt x="301" y="80"/>
                  </a:cubicBezTo>
                  <a:cubicBezTo>
                    <a:pt x="250" y="65"/>
                    <a:pt x="195" y="63"/>
                    <a:pt x="143" y="73"/>
                  </a:cubicBezTo>
                  <a:cubicBezTo>
                    <a:pt x="111" y="80"/>
                    <a:pt x="80" y="94"/>
                    <a:pt x="50" y="108"/>
                  </a:cubicBezTo>
                  <a:cubicBezTo>
                    <a:pt x="33" y="116"/>
                    <a:pt x="18" y="129"/>
                    <a:pt x="0" y="138"/>
                  </a:cubicBezTo>
                  <a:cubicBezTo>
                    <a:pt x="10" y="127"/>
                    <a:pt x="22" y="120"/>
                    <a:pt x="32" y="111"/>
                  </a:cubicBezTo>
                  <a:cubicBezTo>
                    <a:pt x="80" y="76"/>
                    <a:pt x="130" y="44"/>
                    <a:pt x="185" y="24"/>
                  </a:cubicBezTo>
                  <a:close/>
                </a:path>
              </a:pathLst>
            </a:custGeom>
            <a:solidFill>
              <a:srgbClr val="0786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6" name="Freeform 8"/>
            <p:cNvSpPr>
              <a:spLocks/>
            </p:cNvSpPr>
            <p:nvPr/>
          </p:nvSpPr>
          <p:spPr bwMode="auto">
            <a:xfrm>
              <a:off x="3435350" y="4141788"/>
              <a:ext cx="30163" cy="203200"/>
            </a:xfrm>
            <a:custGeom>
              <a:avLst/>
              <a:gdLst>
                <a:gd name="T0" fmla="*/ 1 w 8"/>
                <a:gd name="T1" fmla="*/ 0 h 54"/>
                <a:gd name="T2" fmla="*/ 2 w 8"/>
                <a:gd name="T3" fmla="*/ 3 h 54"/>
                <a:gd name="T4" fmla="*/ 8 w 8"/>
                <a:gd name="T5" fmla="*/ 39 h 54"/>
                <a:gd name="T6" fmla="*/ 2 w 8"/>
                <a:gd name="T7" fmla="*/ 54 h 54"/>
                <a:gd name="T8" fmla="*/ 1 w 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4">
                  <a:moveTo>
                    <a:pt x="1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4" y="15"/>
                    <a:pt x="0" y="28"/>
                    <a:pt x="8" y="39"/>
                  </a:cubicBezTo>
                  <a:cubicBezTo>
                    <a:pt x="6" y="44"/>
                    <a:pt x="4" y="49"/>
                    <a:pt x="2" y="54"/>
                  </a:cubicBezTo>
                  <a:cubicBezTo>
                    <a:pt x="1" y="36"/>
                    <a:pt x="2" y="18"/>
                    <a:pt x="1" y="0"/>
                  </a:cubicBezTo>
                  <a:close/>
                </a:path>
              </a:pathLst>
            </a:custGeom>
            <a:solidFill>
              <a:srgbClr val="0786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7" name="Freeform 9"/>
            <p:cNvSpPr>
              <a:spLocks/>
            </p:cNvSpPr>
            <p:nvPr/>
          </p:nvSpPr>
          <p:spPr bwMode="auto">
            <a:xfrm>
              <a:off x="3394075" y="4540251"/>
              <a:ext cx="30163" cy="60325"/>
            </a:xfrm>
            <a:custGeom>
              <a:avLst/>
              <a:gdLst>
                <a:gd name="T0" fmla="*/ 1 w 8"/>
                <a:gd name="T1" fmla="*/ 16 h 16"/>
                <a:gd name="T2" fmla="*/ 7 w 8"/>
                <a:gd name="T3" fmla="*/ 0 h 16"/>
                <a:gd name="T4" fmla="*/ 7 w 8"/>
                <a:gd name="T5" fmla="*/ 14 h 16"/>
                <a:gd name="T6" fmla="*/ 1 w 8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0" y="10"/>
                    <a:pt x="1" y="3"/>
                    <a:pt x="7" y="0"/>
                  </a:cubicBezTo>
                  <a:cubicBezTo>
                    <a:pt x="8" y="4"/>
                    <a:pt x="8" y="9"/>
                    <a:pt x="7" y="14"/>
                  </a:cubicBezTo>
                  <a:cubicBezTo>
                    <a:pt x="5" y="15"/>
                    <a:pt x="2" y="16"/>
                    <a:pt x="1" y="16"/>
                  </a:cubicBezTo>
                  <a:close/>
                </a:path>
              </a:pathLst>
            </a:custGeom>
            <a:solidFill>
              <a:srgbClr val="0786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8" name="Freeform 10"/>
            <p:cNvSpPr>
              <a:spLocks/>
            </p:cNvSpPr>
            <p:nvPr/>
          </p:nvSpPr>
          <p:spPr bwMode="auto">
            <a:xfrm>
              <a:off x="1241425" y="2757488"/>
              <a:ext cx="4195763" cy="2708275"/>
            </a:xfrm>
            <a:custGeom>
              <a:avLst/>
              <a:gdLst>
                <a:gd name="T0" fmla="*/ 180 w 1117"/>
                <a:gd name="T1" fmla="*/ 2 h 720"/>
                <a:gd name="T2" fmla="*/ 268 w 1117"/>
                <a:gd name="T3" fmla="*/ 1 h 720"/>
                <a:gd name="T4" fmla="*/ 624 w 1117"/>
                <a:gd name="T5" fmla="*/ 2 h 720"/>
                <a:gd name="T6" fmla="*/ 599 w 1117"/>
                <a:gd name="T7" fmla="*/ 145 h 720"/>
                <a:gd name="T8" fmla="*/ 285 w 1117"/>
                <a:gd name="T9" fmla="*/ 146 h 720"/>
                <a:gd name="T10" fmla="*/ 239 w 1117"/>
                <a:gd name="T11" fmla="*/ 273 h 720"/>
                <a:gd name="T12" fmla="*/ 290 w 1117"/>
                <a:gd name="T13" fmla="*/ 243 h 720"/>
                <a:gd name="T14" fmla="*/ 412 w 1117"/>
                <a:gd name="T15" fmla="*/ 225 h 720"/>
                <a:gd name="T16" fmla="*/ 545 w 1117"/>
                <a:gd name="T17" fmla="*/ 280 h 720"/>
                <a:gd name="T18" fmla="*/ 585 w 1117"/>
                <a:gd name="T19" fmla="*/ 368 h 720"/>
                <a:gd name="T20" fmla="*/ 586 w 1117"/>
                <a:gd name="T21" fmla="*/ 422 h 720"/>
                <a:gd name="T22" fmla="*/ 592 w 1117"/>
                <a:gd name="T23" fmla="*/ 407 h 720"/>
                <a:gd name="T24" fmla="*/ 697 w 1117"/>
                <a:gd name="T25" fmla="*/ 226 h 720"/>
                <a:gd name="T26" fmla="*/ 912 w 1117"/>
                <a:gd name="T27" fmla="*/ 147 h 720"/>
                <a:gd name="T28" fmla="*/ 1059 w 1117"/>
                <a:gd name="T29" fmla="*/ 198 h 720"/>
                <a:gd name="T30" fmla="*/ 1116 w 1117"/>
                <a:gd name="T31" fmla="*/ 348 h 720"/>
                <a:gd name="T32" fmla="*/ 958 w 1117"/>
                <a:gd name="T33" fmla="*/ 348 h 720"/>
                <a:gd name="T34" fmla="*/ 913 w 1117"/>
                <a:gd name="T35" fmla="*/ 284 h 720"/>
                <a:gd name="T36" fmla="*/ 813 w 1117"/>
                <a:gd name="T37" fmla="*/ 306 h 720"/>
                <a:gd name="T38" fmla="*/ 767 w 1117"/>
                <a:gd name="T39" fmla="*/ 372 h 720"/>
                <a:gd name="T40" fmla="*/ 748 w 1117"/>
                <a:gd name="T41" fmla="*/ 485 h 720"/>
                <a:gd name="T42" fmla="*/ 787 w 1117"/>
                <a:gd name="T43" fmla="*/ 562 h 720"/>
                <a:gd name="T44" fmla="*/ 881 w 1117"/>
                <a:gd name="T45" fmla="*/ 575 h 720"/>
                <a:gd name="T46" fmla="*/ 945 w 1117"/>
                <a:gd name="T47" fmla="*/ 518 h 720"/>
                <a:gd name="T48" fmla="*/ 873 w 1117"/>
                <a:gd name="T49" fmla="*/ 518 h 720"/>
                <a:gd name="T50" fmla="*/ 891 w 1117"/>
                <a:gd name="T51" fmla="*/ 412 h 720"/>
                <a:gd name="T52" fmla="*/ 912 w 1117"/>
                <a:gd name="T53" fmla="*/ 403 h 720"/>
                <a:gd name="T54" fmla="*/ 1113 w 1117"/>
                <a:gd name="T55" fmla="*/ 404 h 720"/>
                <a:gd name="T56" fmla="*/ 1086 w 1117"/>
                <a:gd name="T57" fmla="*/ 555 h 720"/>
                <a:gd name="T58" fmla="*/ 1062 w 1117"/>
                <a:gd name="T59" fmla="*/ 700 h 720"/>
                <a:gd name="T60" fmla="*/ 957 w 1117"/>
                <a:gd name="T61" fmla="*/ 700 h 720"/>
                <a:gd name="T62" fmla="*/ 960 w 1117"/>
                <a:gd name="T63" fmla="*/ 648 h 720"/>
                <a:gd name="T64" fmla="*/ 916 w 1117"/>
                <a:gd name="T65" fmla="*/ 681 h 720"/>
                <a:gd name="T66" fmla="*/ 796 w 1117"/>
                <a:gd name="T67" fmla="*/ 713 h 720"/>
                <a:gd name="T68" fmla="*/ 641 w 1117"/>
                <a:gd name="T69" fmla="*/ 656 h 720"/>
                <a:gd name="T70" fmla="*/ 580 w 1117"/>
                <a:gd name="T71" fmla="*/ 488 h 720"/>
                <a:gd name="T72" fmla="*/ 580 w 1117"/>
                <a:gd name="T73" fmla="*/ 474 h 720"/>
                <a:gd name="T74" fmla="*/ 574 w 1117"/>
                <a:gd name="T75" fmla="*/ 490 h 720"/>
                <a:gd name="T76" fmla="*/ 521 w 1117"/>
                <a:gd name="T77" fmla="*/ 594 h 720"/>
                <a:gd name="T78" fmla="*/ 377 w 1117"/>
                <a:gd name="T79" fmla="*/ 693 h 720"/>
                <a:gd name="T80" fmla="*/ 143 w 1117"/>
                <a:gd name="T81" fmla="*/ 702 h 720"/>
                <a:gd name="T82" fmla="*/ 28 w 1117"/>
                <a:gd name="T83" fmla="*/ 629 h 720"/>
                <a:gd name="T84" fmla="*/ 0 w 1117"/>
                <a:gd name="T85" fmla="*/ 558 h 720"/>
                <a:gd name="T86" fmla="*/ 0 w 1117"/>
                <a:gd name="T87" fmla="*/ 487 h 720"/>
                <a:gd name="T88" fmla="*/ 172 w 1117"/>
                <a:gd name="T89" fmla="*/ 486 h 720"/>
                <a:gd name="T90" fmla="*/ 180 w 1117"/>
                <a:gd name="T91" fmla="*/ 529 h 720"/>
                <a:gd name="T92" fmla="*/ 235 w 1117"/>
                <a:gd name="T93" fmla="*/ 570 h 720"/>
                <a:gd name="T94" fmla="*/ 384 w 1117"/>
                <a:gd name="T95" fmla="*/ 521 h 720"/>
                <a:gd name="T96" fmla="*/ 406 w 1117"/>
                <a:gd name="T97" fmla="*/ 395 h 720"/>
                <a:gd name="T98" fmla="*/ 328 w 1117"/>
                <a:gd name="T99" fmla="*/ 345 h 720"/>
                <a:gd name="T100" fmla="*/ 225 w 1117"/>
                <a:gd name="T101" fmla="*/ 370 h 720"/>
                <a:gd name="T102" fmla="*/ 195 w 1117"/>
                <a:gd name="T103" fmla="*/ 397 h 720"/>
                <a:gd name="T104" fmla="*/ 164 w 1117"/>
                <a:gd name="T105" fmla="*/ 398 h 720"/>
                <a:gd name="T106" fmla="*/ 43 w 1117"/>
                <a:gd name="T107" fmla="*/ 398 h 720"/>
                <a:gd name="T108" fmla="*/ 67 w 1117"/>
                <a:gd name="T109" fmla="*/ 324 h 720"/>
                <a:gd name="T110" fmla="*/ 180 w 1117"/>
                <a:gd name="T111" fmla="*/ 2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17" h="720">
                  <a:moveTo>
                    <a:pt x="180" y="2"/>
                  </a:moveTo>
                  <a:cubicBezTo>
                    <a:pt x="210" y="0"/>
                    <a:pt x="239" y="1"/>
                    <a:pt x="268" y="1"/>
                  </a:cubicBezTo>
                  <a:cubicBezTo>
                    <a:pt x="387" y="1"/>
                    <a:pt x="505" y="0"/>
                    <a:pt x="624" y="2"/>
                  </a:cubicBezTo>
                  <a:cubicBezTo>
                    <a:pt x="615" y="49"/>
                    <a:pt x="608" y="97"/>
                    <a:pt x="599" y="145"/>
                  </a:cubicBezTo>
                  <a:cubicBezTo>
                    <a:pt x="494" y="147"/>
                    <a:pt x="390" y="144"/>
                    <a:pt x="285" y="146"/>
                  </a:cubicBezTo>
                  <a:cubicBezTo>
                    <a:pt x="272" y="189"/>
                    <a:pt x="251" y="230"/>
                    <a:pt x="239" y="273"/>
                  </a:cubicBezTo>
                  <a:cubicBezTo>
                    <a:pt x="256" y="263"/>
                    <a:pt x="272" y="250"/>
                    <a:pt x="290" y="243"/>
                  </a:cubicBezTo>
                  <a:cubicBezTo>
                    <a:pt x="328" y="226"/>
                    <a:pt x="371" y="222"/>
                    <a:pt x="412" y="225"/>
                  </a:cubicBezTo>
                  <a:cubicBezTo>
                    <a:pt x="460" y="229"/>
                    <a:pt x="511" y="244"/>
                    <a:pt x="545" y="280"/>
                  </a:cubicBezTo>
                  <a:cubicBezTo>
                    <a:pt x="568" y="304"/>
                    <a:pt x="579" y="336"/>
                    <a:pt x="585" y="368"/>
                  </a:cubicBezTo>
                  <a:cubicBezTo>
                    <a:pt x="586" y="386"/>
                    <a:pt x="585" y="404"/>
                    <a:pt x="586" y="422"/>
                  </a:cubicBezTo>
                  <a:cubicBezTo>
                    <a:pt x="588" y="417"/>
                    <a:pt x="590" y="412"/>
                    <a:pt x="592" y="407"/>
                  </a:cubicBezTo>
                  <a:cubicBezTo>
                    <a:pt x="608" y="338"/>
                    <a:pt x="643" y="273"/>
                    <a:pt x="697" y="226"/>
                  </a:cubicBezTo>
                  <a:cubicBezTo>
                    <a:pt x="756" y="175"/>
                    <a:pt x="834" y="144"/>
                    <a:pt x="912" y="147"/>
                  </a:cubicBezTo>
                  <a:cubicBezTo>
                    <a:pt x="964" y="148"/>
                    <a:pt x="1020" y="161"/>
                    <a:pt x="1059" y="198"/>
                  </a:cubicBezTo>
                  <a:cubicBezTo>
                    <a:pt x="1100" y="236"/>
                    <a:pt x="1117" y="294"/>
                    <a:pt x="1116" y="348"/>
                  </a:cubicBezTo>
                  <a:cubicBezTo>
                    <a:pt x="1063" y="348"/>
                    <a:pt x="1010" y="348"/>
                    <a:pt x="958" y="348"/>
                  </a:cubicBezTo>
                  <a:cubicBezTo>
                    <a:pt x="957" y="320"/>
                    <a:pt x="941" y="293"/>
                    <a:pt x="913" y="284"/>
                  </a:cubicBezTo>
                  <a:cubicBezTo>
                    <a:pt x="879" y="276"/>
                    <a:pt x="841" y="284"/>
                    <a:pt x="813" y="306"/>
                  </a:cubicBezTo>
                  <a:cubicBezTo>
                    <a:pt x="791" y="323"/>
                    <a:pt x="777" y="347"/>
                    <a:pt x="767" y="372"/>
                  </a:cubicBezTo>
                  <a:cubicBezTo>
                    <a:pt x="755" y="409"/>
                    <a:pt x="746" y="447"/>
                    <a:pt x="748" y="485"/>
                  </a:cubicBezTo>
                  <a:cubicBezTo>
                    <a:pt x="749" y="515"/>
                    <a:pt x="762" y="545"/>
                    <a:pt x="787" y="562"/>
                  </a:cubicBezTo>
                  <a:cubicBezTo>
                    <a:pt x="814" y="581"/>
                    <a:pt x="849" y="582"/>
                    <a:pt x="881" y="575"/>
                  </a:cubicBezTo>
                  <a:cubicBezTo>
                    <a:pt x="909" y="567"/>
                    <a:pt x="936" y="547"/>
                    <a:pt x="945" y="518"/>
                  </a:cubicBezTo>
                  <a:cubicBezTo>
                    <a:pt x="921" y="518"/>
                    <a:pt x="897" y="519"/>
                    <a:pt x="873" y="518"/>
                  </a:cubicBezTo>
                  <a:cubicBezTo>
                    <a:pt x="879" y="482"/>
                    <a:pt x="884" y="447"/>
                    <a:pt x="891" y="412"/>
                  </a:cubicBezTo>
                  <a:cubicBezTo>
                    <a:pt x="892" y="401"/>
                    <a:pt x="904" y="404"/>
                    <a:pt x="912" y="403"/>
                  </a:cubicBezTo>
                  <a:cubicBezTo>
                    <a:pt x="979" y="404"/>
                    <a:pt x="1046" y="402"/>
                    <a:pt x="1113" y="404"/>
                  </a:cubicBezTo>
                  <a:cubicBezTo>
                    <a:pt x="1106" y="455"/>
                    <a:pt x="1095" y="504"/>
                    <a:pt x="1086" y="555"/>
                  </a:cubicBezTo>
                  <a:cubicBezTo>
                    <a:pt x="1079" y="603"/>
                    <a:pt x="1069" y="651"/>
                    <a:pt x="1062" y="700"/>
                  </a:cubicBezTo>
                  <a:cubicBezTo>
                    <a:pt x="1027" y="700"/>
                    <a:pt x="992" y="700"/>
                    <a:pt x="957" y="700"/>
                  </a:cubicBezTo>
                  <a:cubicBezTo>
                    <a:pt x="957" y="683"/>
                    <a:pt x="959" y="665"/>
                    <a:pt x="960" y="648"/>
                  </a:cubicBezTo>
                  <a:cubicBezTo>
                    <a:pt x="945" y="659"/>
                    <a:pt x="932" y="672"/>
                    <a:pt x="916" y="681"/>
                  </a:cubicBezTo>
                  <a:cubicBezTo>
                    <a:pt x="880" y="703"/>
                    <a:pt x="838" y="713"/>
                    <a:pt x="796" y="713"/>
                  </a:cubicBezTo>
                  <a:cubicBezTo>
                    <a:pt x="740" y="714"/>
                    <a:pt x="681" y="697"/>
                    <a:pt x="641" y="656"/>
                  </a:cubicBezTo>
                  <a:cubicBezTo>
                    <a:pt x="596" y="613"/>
                    <a:pt x="578" y="549"/>
                    <a:pt x="580" y="488"/>
                  </a:cubicBezTo>
                  <a:cubicBezTo>
                    <a:pt x="581" y="483"/>
                    <a:pt x="581" y="478"/>
                    <a:pt x="580" y="474"/>
                  </a:cubicBezTo>
                  <a:cubicBezTo>
                    <a:pt x="574" y="477"/>
                    <a:pt x="573" y="484"/>
                    <a:pt x="574" y="490"/>
                  </a:cubicBezTo>
                  <a:cubicBezTo>
                    <a:pt x="563" y="528"/>
                    <a:pt x="545" y="563"/>
                    <a:pt x="521" y="594"/>
                  </a:cubicBezTo>
                  <a:cubicBezTo>
                    <a:pt x="484" y="641"/>
                    <a:pt x="432" y="674"/>
                    <a:pt x="377" y="693"/>
                  </a:cubicBezTo>
                  <a:cubicBezTo>
                    <a:pt x="302" y="717"/>
                    <a:pt x="220" y="720"/>
                    <a:pt x="143" y="702"/>
                  </a:cubicBezTo>
                  <a:cubicBezTo>
                    <a:pt x="98" y="692"/>
                    <a:pt x="54" y="668"/>
                    <a:pt x="28" y="629"/>
                  </a:cubicBezTo>
                  <a:cubicBezTo>
                    <a:pt x="13" y="608"/>
                    <a:pt x="8" y="582"/>
                    <a:pt x="0" y="558"/>
                  </a:cubicBezTo>
                  <a:cubicBezTo>
                    <a:pt x="0" y="487"/>
                    <a:pt x="0" y="487"/>
                    <a:pt x="0" y="487"/>
                  </a:cubicBezTo>
                  <a:cubicBezTo>
                    <a:pt x="57" y="487"/>
                    <a:pt x="114" y="487"/>
                    <a:pt x="172" y="486"/>
                  </a:cubicBezTo>
                  <a:cubicBezTo>
                    <a:pt x="173" y="501"/>
                    <a:pt x="172" y="516"/>
                    <a:pt x="180" y="529"/>
                  </a:cubicBezTo>
                  <a:cubicBezTo>
                    <a:pt x="191" y="550"/>
                    <a:pt x="213" y="562"/>
                    <a:pt x="235" y="570"/>
                  </a:cubicBezTo>
                  <a:cubicBezTo>
                    <a:pt x="288" y="586"/>
                    <a:pt x="350" y="566"/>
                    <a:pt x="384" y="521"/>
                  </a:cubicBezTo>
                  <a:cubicBezTo>
                    <a:pt x="410" y="485"/>
                    <a:pt x="419" y="437"/>
                    <a:pt x="406" y="395"/>
                  </a:cubicBezTo>
                  <a:cubicBezTo>
                    <a:pt x="394" y="363"/>
                    <a:pt x="360" y="346"/>
                    <a:pt x="328" y="345"/>
                  </a:cubicBezTo>
                  <a:cubicBezTo>
                    <a:pt x="293" y="343"/>
                    <a:pt x="254" y="348"/>
                    <a:pt x="225" y="370"/>
                  </a:cubicBezTo>
                  <a:cubicBezTo>
                    <a:pt x="214" y="378"/>
                    <a:pt x="206" y="389"/>
                    <a:pt x="195" y="397"/>
                  </a:cubicBezTo>
                  <a:cubicBezTo>
                    <a:pt x="185" y="399"/>
                    <a:pt x="174" y="398"/>
                    <a:pt x="164" y="398"/>
                  </a:cubicBezTo>
                  <a:cubicBezTo>
                    <a:pt x="124" y="398"/>
                    <a:pt x="83" y="399"/>
                    <a:pt x="43" y="398"/>
                  </a:cubicBezTo>
                  <a:cubicBezTo>
                    <a:pt x="50" y="373"/>
                    <a:pt x="59" y="348"/>
                    <a:pt x="67" y="324"/>
                  </a:cubicBezTo>
                  <a:cubicBezTo>
                    <a:pt x="105" y="216"/>
                    <a:pt x="142" y="109"/>
                    <a:pt x="180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32" name="组合 131"/>
          <p:cNvGrpSpPr/>
          <p:nvPr/>
        </p:nvGrpSpPr>
        <p:grpSpPr>
          <a:xfrm>
            <a:off x="3790771" y="1926392"/>
            <a:ext cx="720567" cy="156860"/>
            <a:chOff x="876300" y="2641600"/>
            <a:chExt cx="7394575" cy="1609725"/>
          </a:xfrm>
          <a:solidFill>
            <a:schemeClr val="tx2"/>
          </a:solidFill>
        </p:grpSpPr>
        <p:sp>
          <p:nvSpPr>
            <p:cNvPr id="133" name="Freeform 5"/>
            <p:cNvSpPr>
              <a:spLocks noEditPoints="1"/>
            </p:cNvSpPr>
            <p:nvPr/>
          </p:nvSpPr>
          <p:spPr bwMode="auto">
            <a:xfrm>
              <a:off x="1308100" y="2641600"/>
              <a:ext cx="1108075" cy="1027113"/>
            </a:xfrm>
            <a:custGeom>
              <a:avLst/>
              <a:gdLst>
                <a:gd name="T0" fmla="*/ 35 w 295"/>
                <a:gd name="T1" fmla="*/ 12 h 272"/>
                <a:gd name="T2" fmla="*/ 170 w 295"/>
                <a:gd name="T3" fmla="*/ 22 h 272"/>
                <a:gd name="T4" fmla="*/ 284 w 295"/>
                <a:gd name="T5" fmla="*/ 153 h 272"/>
                <a:gd name="T6" fmla="*/ 282 w 295"/>
                <a:gd name="T7" fmla="*/ 272 h 272"/>
                <a:gd name="T8" fmla="*/ 101 w 295"/>
                <a:gd name="T9" fmla="*/ 271 h 272"/>
                <a:gd name="T10" fmla="*/ 69 w 295"/>
                <a:gd name="T11" fmla="*/ 262 h 272"/>
                <a:gd name="T12" fmla="*/ 70 w 295"/>
                <a:gd name="T13" fmla="*/ 236 h 272"/>
                <a:gd name="T14" fmla="*/ 126 w 295"/>
                <a:gd name="T15" fmla="*/ 64 h 272"/>
                <a:gd name="T16" fmla="*/ 55 w 295"/>
                <a:gd name="T17" fmla="*/ 64 h 272"/>
                <a:gd name="T18" fmla="*/ 36 w 295"/>
                <a:gd name="T19" fmla="*/ 123 h 272"/>
                <a:gd name="T20" fmla="*/ 0 w 295"/>
                <a:gd name="T21" fmla="*/ 123 h 272"/>
                <a:gd name="T22" fmla="*/ 35 w 295"/>
                <a:gd name="T23" fmla="*/ 12 h 272"/>
                <a:gd name="T24" fmla="*/ 157 w 295"/>
                <a:gd name="T25" fmla="*/ 64 h 272"/>
                <a:gd name="T26" fmla="*/ 147 w 295"/>
                <a:gd name="T27" fmla="*/ 93 h 272"/>
                <a:gd name="T28" fmla="*/ 218 w 295"/>
                <a:gd name="T29" fmla="*/ 93 h 272"/>
                <a:gd name="T30" fmla="*/ 228 w 295"/>
                <a:gd name="T31" fmla="*/ 64 h 272"/>
                <a:gd name="T32" fmla="*/ 157 w 295"/>
                <a:gd name="T33" fmla="*/ 64 h 272"/>
                <a:gd name="T34" fmla="*/ 138 w 295"/>
                <a:gd name="T35" fmla="*/ 123 h 272"/>
                <a:gd name="T36" fmla="*/ 100 w 295"/>
                <a:gd name="T37" fmla="*/ 241 h 272"/>
                <a:gd name="T38" fmla="*/ 170 w 295"/>
                <a:gd name="T39" fmla="*/ 241 h 272"/>
                <a:gd name="T40" fmla="*/ 208 w 295"/>
                <a:gd name="T41" fmla="*/ 123 h 272"/>
                <a:gd name="T42" fmla="*/ 138 w 295"/>
                <a:gd name="T43" fmla="*/ 123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5" h="272">
                  <a:moveTo>
                    <a:pt x="35" y="12"/>
                  </a:moveTo>
                  <a:cubicBezTo>
                    <a:pt x="80" y="0"/>
                    <a:pt x="128" y="3"/>
                    <a:pt x="170" y="22"/>
                  </a:cubicBezTo>
                  <a:cubicBezTo>
                    <a:pt x="225" y="46"/>
                    <a:pt x="268" y="95"/>
                    <a:pt x="284" y="153"/>
                  </a:cubicBezTo>
                  <a:cubicBezTo>
                    <a:pt x="295" y="191"/>
                    <a:pt x="293" y="233"/>
                    <a:pt x="282" y="272"/>
                  </a:cubicBezTo>
                  <a:cubicBezTo>
                    <a:pt x="221" y="271"/>
                    <a:pt x="161" y="272"/>
                    <a:pt x="101" y="271"/>
                  </a:cubicBezTo>
                  <a:cubicBezTo>
                    <a:pt x="90" y="271"/>
                    <a:pt x="77" y="271"/>
                    <a:pt x="69" y="262"/>
                  </a:cubicBezTo>
                  <a:cubicBezTo>
                    <a:pt x="66" y="254"/>
                    <a:pt x="67" y="244"/>
                    <a:pt x="70" y="236"/>
                  </a:cubicBezTo>
                  <a:cubicBezTo>
                    <a:pt x="89" y="179"/>
                    <a:pt x="108" y="121"/>
                    <a:pt x="126" y="64"/>
                  </a:cubicBezTo>
                  <a:cubicBezTo>
                    <a:pt x="103" y="64"/>
                    <a:pt x="79" y="64"/>
                    <a:pt x="55" y="64"/>
                  </a:cubicBezTo>
                  <a:cubicBezTo>
                    <a:pt x="49" y="84"/>
                    <a:pt x="42" y="103"/>
                    <a:pt x="36" y="123"/>
                  </a:cubicBezTo>
                  <a:cubicBezTo>
                    <a:pt x="24" y="123"/>
                    <a:pt x="12" y="123"/>
                    <a:pt x="0" y="123"/>
                  </a:cubicBezTo>
                  <a:cubicBezTo>
                    <a:pt x="12" y="86"/>
                    <a:pt x="24" y="49"/>
                    <a:pt x="35" y="12"/>
                  </a:cubicBezTo>
                  <a:close/>
                  <a:moveTo>
                    <a:pt x="157" y="64"/>
                  </a:moveTo>
                  <a:cubicBezTo>
                    <a:pt x="154" y="74"/>
                    <a:pt x="151" y="83"/>
                    <a:pt x="147" y="93"/>
                  </a:cubicBezTo>
                  <a:cubicBezTo>
                    <a:pt x="171" y="93"/>
                    <a:pt x="195" y="93"/>
                    <a:pt x="218" y="93"/>
                  </a:cubicBezTo>
                  <a:cubicBezTo>
                    <a:pt x="222" y="83"/>
                    <a:pt x="225" y="73"/>
                    <a:pt x="228" y="64"/>
                  </a:cubicBezTo>
                  <a:cubicBezTo>
                    <a:pt x="204" y="64"/>
                    <a:pt x="181" y="63"/>
                    <a:pt x="157" y="64"/>
                  </a:cubicBezTo>
                  <a:close/>
                  <a:moveTo>
                    <a:pt x="138" y="123"/>
                  </a:moveTo>
                  <a:cubicBezTo>
                    <a:pt x="125" y="162"/>
                    <a:pt x="112" y="201"/>
                    <a:pt x="100" y="241"/>
                  </a:cubicBezTo>
                  <a:cubicBezTo>
                    <a:pt x="123" y="241"/>
                    <a:pt x="147" y="241"/>
                    <a:pt x="170" y="241"/>
                  </a:cubicBezTo>
                  <a:cubicBezTo>
                    <a:pt x="183" y="202"/>
                    <a:pt x="196" y="163"/>
                    <a:pt x="208" y="123"/>
                  </a:cubicBezTo>
                  <a:cubicBezTo>
                    <a:pt x="185" y="123"/>
                    <a:pt x="161" y="123"/>
                    <a:pt x="138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4" name="Freeform 6"/>
            <p:cNvSpPr>
              <a:spLocks/>
            </p:cNvSpPr>
            <p:nvPr/>
          </p:nvSpPr>
          <p:spPr bwMode="auto">
            <a:xfrm>
              <a:off x="876300" y="2863850"/>
              <a:ext cx="1270000" cy="1387475"/>
            </a:xfrm>
            <a:custGeom>
              <a:avLst/>
              <a:gdLst>
                <a:gd name="T0" fmla="*/ 0 w 338"/>
                <a:gd name="T1" fmla="*/ 123 h 367"/>
                <a:gd name="T2" fmla="*/ 64 w 338"/>
                <a:gd name="T3" fmla="*/ 0 h 367"/>
                <a:gd name="T4" fmla="*/ 6 w 338"/>
                <a:gd name="T5" fmla="*/ 182 h 367"/>
                <a:gd name="T6" fmla="*/ 77 w 338"/>
                <a:gd name="T7" fmla="*/ 182 h 367"/>
                <a:gd name="T8" fmla="*/ 105 w 338"/>
                <a:gd name="T9" fmla="*/ 93 h 367"/>
                <a:gd name="T10" fmla="*/ 142 w 338"/>
                <a:gd name="T11" fmla="*/ 93 h 367"/>
                <a:gd name="T12" fmla="*/ 87 w 338"/>
                <a:gd name="T13" fmla="*/ 259 h 367"/>
                <a:gd name="T14" fmla="*/ 82 w 338"/>
                <a:gd name="T15" fmla="*/ 280 h 367"/>
                <a:gd name="T16" fmla="*/ 108 w 338"/>
                <a:gd name="T17" fmla="*/ 300 h 367"/>
                <a:gd name="T18" fmla="*/ 338 w 338"/>
                <a:gd name="T19" fmla="*/ 300 h 367"/>
                <a:gd name="T20" fmla="*/ 105 w 338"/>
                <a:gd name="T21" fmla="*/ 326 h 367"/>
                <a:gd name="T22" fmla="*/ 0 w 338"/>
                <a:gd name="T23" fmla="*/ 170 h 367"/>
                <a:gd name="T24" fmla="*/ 0 w 338"/>
                <a:gd name="T25" fmla="*/ 12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8" h="367">
                  <a:moveTo>
                    <a:pt x="0" y="123"/>
                  </a:moveTo>
                  <a:cubicBezTo>
                    <a:pt x="7" y="77"/>
                    <a:pt x="29" y="33"/>
                    <a:pt x="64" y="0"/>
                  </a:cubicBezTo>
                  <a:cubicBezTo>
                    <a:pt x="45" y="61"/>
                    <a:pt x="25" y="121"/>
                    <a:pt x="6" y="182"/>
                  </a:cubicBezTo>
                  <a:cubicBezTo>
                    <a:pt x="29" y="182"/>
                    <a:pt x="53" y="182"/>
                    <a:pt x="77" y="182"/>
                  </a:cubicBezTo>
                  <a:cubicBezTo>
                    <a:pt x="86" y="152"/>
                    <a:pt x="96" y="123"/>
                    <a:pt x="105" y="93"/>
                  </a:cubicBezTo>
                  <a:cubicBezTo>
                    <a:pt x="118" y="93"/>
                    <a:pt x="130" y="93"/>
                    <a:pt x="142" y="93"/>
                  </a:cubicBezTo>
                  <a:cubicBezTo>
                    <a:pt x="123" y="148"/>
                    <a:pt x="106" y="204"/>
                    <a:pt x="87" y="259"/>
                  </a:cubicBezTo>
                  <a:cubicBezTo>
                    <a:pt x="85" y="266"/>
                    <a:pt x="83" y="273"/>
                    <a:pt x="82" y="280"/>
                  </a:cubicBezTo>
                  <a:cubicBezTo>
                    <a:pt x="84" y="292"/>
                    <a:pt x="96" y="301"/>
                    <a:pt x="108" y="300"/>
                  </a:cubicBezTo>
                  <a:cubicBezTo>
                    <a:pt x="185" y="300"/>
                    <a:pt x="261" y="299"/>
                    <a:pt x="338" y="300"/>
                  </a:cubicBezTo>
                  <a:cubicBezTo>
                    <a:pt x="276" y="356"/>
                    <a:pt x="178" y="367"/>
                    <a:pt x="105" y="326"/>
                  </a:cubicBezTo>
                  <a:cubicBezTo>
                    <a:pt x="47" y="295"/>
                    <a:pt x="7" y="235"/>
                    <a:pt x="0" y="170"/>
                  </a:cubicBezTo>
                  <a:lnTo>
                    <a:pt x="0" y="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5" name="Freeform 7"/>
            <p:cNvSpPr>
              <a:spLocks/>
            </p:cNvSpPr>
            <p:nvPr/>
          </p:nvSpPr>
          <p:spPr bwMode="auto">
            <a:xfrm>
              <a:off x="2589213" y="3076575"/>
              <a:ext cx="841375" cy="577850"/>
            </a:xfrm>
            <a:custGeom>
              <a:avLst/>
              <a:gdLst>
                <a:gd name="T0" fmla="*/ 52 w 224"/>
                <a:gd name="T1" fmla="*/ 3 h 153"/>
                <a:gd name="T2" fmla="*/ 122 w 224"/>
                <a:gd name="T3" fmla="*/ 3 h 153"/>
                <a:gd name="T4" fmla="*/ 100 w 224"/>
                <a:gd name="T5" fmla="*/ 66 h 153"/>
                <a:gd name="T6" fmla="*/ 161 w 224"/>
                <a:gd name="T7" fmla="*/ 66 h 153"/>
                <a:gd name="T8" fmla="*/ 182 w 224"/>
                <a:gd name="T9" fmla="*/ 5 h 153"/>
                <a:gd name="T10" fmla="*/ 224 w 224"/>
                <a:gd name="T11" fmla="*/ 3 h 153"/>
                <a:gd name="T12" fmla="*/ 172 w 224"/>
                <a:gd name="T13" fmla="*/ 153 h 153"/>
                <a:gd name="T14" fmla="*/ 131 w 224"/>
                <a:gd name="T15" fmla="*/ 153 h 153"/>
                <a:gd name="T16" fmla="*/ 152 w 224"/>
                <a:gd name="T17" fmla="*/ 90 h 153"/>
                <a:gd name="T18" fmla="*/ 92 w 224"/>
                <a:gd name="T19" fmla="*/ 90 h 153"/>
                <a:gd name="T20" fmla="*/ 71 w 224"/>
                <a:gd name="T21" fmla="*/ 153 h 153"/>
                <a:gd name="T22" fmla="*/ 0 w 224"/>
                <a:gd name="T23" fmla="*/ 153 h 153"/>
                <a:gd name="T24" fmla="*/ 52 w 224"/>
                <a:gd name="T25" fmla="*/ 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153">
                  <a:moveTo>
                    <a:pt x="52" y="3"/>
                  </a:moveTo>
                  <a:cubicBezTo>
                    <a:pt x="75" y="3"/>
                    <a:pt x="99" y="3"/>
                    <a:pt x="122" y="3"/>
                  </a:cubicBezTo>
                  <a:cubicBezTo>
                    <a:pt x="115" y="24"/>
                    <a:pt x="108" y="45"/>
                    <a:pt x="100" y="66"/>
                  </a:cubicBezTo>
                  <a:cubicBezTo>
                    <a:pt x="120" y="66"/>
                    <a:pt x="141" y="66"/>
                    <a:pt x="161" y="66"/>
                  </a:cubicBezTo>
                  <a:cubicBezTo>
                    <a:pt x="168" y="46"/>
                    <a:pt x="174" y="25"/>
                    <a:pt x="182" y="5"/>
                  </a:cubicBezTo>
                  <a:cubicBezTo>
                    <a:pt x="195" y="0"/>
                    <a:pt x="210" y="4"/>
                    <a:pt x="224" y="3"/>
                  </a:cubicBezTo>
                  <a:cubicBezTo>
                    <a:pt x="206" y="53"/>
                    <a:pt x="189" y="103"/>
                    <a:pt x="172" y="153"/>
                  </a:cubicBezTo>
                  <a:cubicBezTo>
                    <a:pt x="159" y="153"/>
                    <a:pt x="145" y="153"/>
                    <a:pt x="131" y="153"/>
                  </a:cubicBezTo>
                  <a:cubicBezTo>
                    <a:pt x="138" y="132"/>
                    <a:pt x="145" y="111"/>
                    <a:pt x="152" y="90"/>
                  </a:cubicBezTo>
                  <a:cubicBezTo>
                    <a:pt x="132" y="90"/>
                    <a:pt x="112" y="90"/>
                    <a:pt x="92" y="90"/>
                  </a:cubicBezTo>
                  <a:cubicBezTo>
                    <a:pt x="85" y="111"/>
                    <a:pt x="78" y="132"/>
                    <a:pt x="71" y="153"/>
                  </a:cubicBezTo>
                  <a:cubicBezTo>
                    <a:pt x="47" y="152"/>
                    <a:pt x="24" y="153"/>
                    <a:pt x="0" y="153"/>
                  </a:cubicBezTo>
                  <a:cubicBezTo>
                    <a:pt x="18" y="103"/>
                    <a:pt x="34" y="53"/>
                    <a:pt x="5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6" name="Freeform 8"/>
            <p:cNvSpPr>
              <a:spLocks/>
            </p:cNvSpPr>
            <p:nvPr/>
          </p:nvSpPr>
          <p:spPr bwMode="auto">
            <a:xfrm>
              <a:off x="3336925" y="3087688"/>
              <a:ext cx="457200" cy="566738"/>
            </a:xfrm>
            <a:custGeom>
              <a:avLst/>
              <a:gdLst>
                <a:gd name="T0" fmla="*/ 0 w 122"/>
                <a:gd name="T1" fmla="*/ 150 h 150"/>
                <a:gd name="T2" fmla="*/ 52 w 122"/>
                <a:gd name="T3" fmla="*/ 0 h 150"/>
                <a:gd name="T4" fmla="*/ 122 w 122"/>
                <a:gd name="T5" fmla="*/ 0 h 150"/>
                <a:gd name="T6" fmla="*/ 71 w 122"/>
                <a:gd name="T7" fmla="*/ 148 h 150"/>
                <a:gd name="T8" fmla="*/ 68 w 122"/>
                <a:gd name="T9" fmla="*/ 149 h 150"/>
                <a:gd name="T10" fmla="*/ 0 w 122"/>
                <a:gd name="T1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150">
                  <a:moveTo>
                    <a:pt x="0" y="150"/>
                  </a:moveTo>
                  <a:cubicBezTo>
                    <a:pt x="18" y="100"/>
                    <a:pt x="34" y="50"/>
                    <a:pt x="52" y="0"/>
                  </a:cubicBezTo>
                  <a:cubicBezTo>
                    <a:pt x="75" y="0"/>
                    <a:pt x="99" y="0"/>
                    <a:pt x="122" y="0"/>
                  </a:cubicBezTo>
                  <a:cubicBezTo>
                    <a:pt x="105" y="49"/>
                    <a:pt x="88" y="99"/>
                    <a:pt x="71" y="148"/>
                  </a:cubicBezTo>
                  <a:cubicBezTo>
                    <a:pt x="68" y="149"/>
                    <a:pt x="68" y="149"/>
                    <a:pt x="68" y="149"/>
                  </a:cubicBezTo>
                  <a:cubicBezTo>
                    <a:pt x="46" y="150"/>
                    <a:pt x="23" y="149"/>
                    <a:pt x="0" y="1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7" name="Freeform 9"/>
            <p:cNvSpPr>
              <a:spLocks/>
            </p:cNvSpPr>
            <p:nvPr/>
          </p:nvSpPr>
          <p:spPr bwMode="auto">
            <a:xfrm>
              <a:off x="3705225" y="3087688"/>
              <a:ext cx="839788" cy="569913"/>
            </a:xfrm>
            <a:custGeom>
              <a:avLst/>
              <a:gdLst>
                <a:gd name="T0" fmla="*/ 50 w 224"/>
                <a:gd name="T1" fmla="*/ 28 h 151"/>
                <a:gd name="T2" fmla="*/ 107 w 224"/>
                <a:gd name="T3" fmla="*/ 0 h 151"/>
                <a:gd name="T4" fmla="*/ 224 w 224"/>
                <a:gd name="T5" fmla="*/ 0 h 151"/>
                <a:gd name="T6" fmla="*/ 214 w 224"/>
                <a:gd name="T7" fmla="*/ 27 h 151"/>
                <a:gd name="T8" fmla="*/ 143 w 224"/>
                <a:gd name="T9" fmla="*/ 27 h 151"/>
                <a:gd name="T10" fmla="*/ 103 w 224"/>
                <a:gd name="T11" fmla="*/ 60 h 151"/>
                <a:gd name="T12" fmla="*/ 188 w 224"/>
                <a:gd name="T13" fmla="*/ 64 h 151"/>
                <a:gd name="T14" fmla="*/ 192 w 224"/>
                <a:gd name="T15" fmla="*/ 94 h 151"/>
                <a:gd name="T16" fmla="*/ 127 w 224"/>
                <a:gd name="T17" fmla="*/ 149 h 151"/>
                <a:gd name="T18" fmla="*/ 0 w 224"/>
                <a:gd name="T19" fmla="*/ 150 h 151"/>
                <a:gd name="T20" fmla="*/ 10 w 224"/>
                <a:gd name="T21" fmla="*/ 124 h 151"/>
                <a:gd name="T22" fmla="*/ 27 w 224"/>
                <a:gd name="T23" fmla="*/ 122 h 151"/>
                <a:gd name="T24" fmla="*/ 107 w 224"/>
                <a:gd name="T25" fmla="*/ 122 h 151"/>
                <a:gd name="T26" fmla="*/ 141 w 224"/>
                <a:gd name="T27" fmla="*/ 111 h 151"/>
                <a:gd name="T28" fmla="*/ 152 w 224"/>
                <a:gd name="T29" fmla="*/ 88 h 151"/>
                <a:gd name="T30" fmla="*/ 43 w 224"/>
                <a:gd name="T31" fmla="*/ 87 h 151"/>
                <a:gd name="T32" fmla="*/ 30 w 224"/>
                <a:gd name="T33" fmla="*/ 73 h 151"/>
                <a:gd name="T34" fmla="*/ 50 w 224"/>
                <a:gd name="T35" fmla="*/ 2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4" h="151">
                  <a:moveTo>
                    <a:pt x="50" y="28"/>
                  </a:moveTo>
                  <a:cubicBezTo>
                    <a:pt x="63" y="11"/>
                    <a:pt x="85" y="0"/>
                    <a:pt x="107" y="0"/>
                  </a:cubicBezTo>
                  <a:cubicBezTo>
                    <a:pt x="146" y="0"/>
                    <a:pt x="185" y="0"/>
                    <a:pt x="224" y="0"/>
                  </a:cubicBezTo>
                  <a:cubicBezTo>
                    <a:pt x="221" y="9"/>
                    <a:pt x="218" y="18"/>
                    <a:pt x="214" y="27"/>
                  </a:cubicBezTo>
                  <a:cubicBezTo>
                    <a:pt x="191" y="27"/>
                    <a:pt x="167" y="27"/>
                    <a:pt x="143" y="27"/>
                  </a:cubicBezTo>
                  <a:cubicBezTo>
                    <a:pt x="124" y="28"/>
                    <a:pt x="105" y="40"/>
                    <a:pt x="103" y="60"/>
                  </a:cubicBezTo>
                  <a:cubicBezTo>
                    <a:pt x="131" y="66"/>
                    <a:pt x="160" y="59"/>
                    <a:pt x="188" y="64"/>
                  </a:cubicBezTo>
                  <a:cubicBezTo>
                    <a:pt x="198" y="71"/>
                    <a:pt x="194" y="84"/>
                    <a:pt x="192" y="94"/>
                  </a:cubicBezTo>
                  <a:cubicBezTo>
                    <a:pt x="182" y="122"/>
                    <a:pt x="158" y="147"/>
                    <a:pt x="127" y="149"/>
                  </a:cubicBezTo>
                  <a:cubicBezTo>
                    <a:pt x="85" y="151"/>
                    <a:pt x="43" y="149"/>
                    <a:pt x="0" y="150"/>
                  </a:cubicBezTo>
                  <a:cubicBezTo>
                    <a:pt x="4" y="141"/>
                    <a:pt x="6" y="132"/>
                    <a:pt x="10" y="124"/>
                  </a:cubicBezTo>
                  <a:cubicBezTo>
                    <a:pt x="15" y="121"/>
                    <a:pt x="21" y="123"/>
                    <a:pt x="27" y="122"/>
                  </a:cubicBezTo>
                  <a:cubicBezTo>
                    <a:pt x="54" y="122"/>
                    <a:pt x="80" y="122"/>
                    <a:pt x="107" y="122"/>
                  </a:cubicBezTo>
                  <a:cubicBezTo>
                    <a:pt x="119" y="122"/>
                    <a:pt x="133" y="121"/>
                    <a:pt x="141" y="111"/>
                  </a:cubicBezTo>
                  <a:cubicBezTo>
                    <a:pt x="148" y="105"/>
                    <a:pt x="149" y="96"/>
                    <a:pt x="152" y="88"/>
                  </a:cubicBezTo>
                  <a:cubicBezTo>
                    <a:pt x="116" y="86"/>
                    <a:pt x="79" y="87"/>
                    <a:pt x="43" y="87"/>
                  </a:cubicBezTo>
                  <a:cubicBezTo>
                    <a:pt x="35" y="88"/>
                    <a:pt x="29" y="80"/>
                    <a:pt x="30" y="73"/>
                  </a:cubicBezTo>
                  <a:cubicBezTo>
                    <a:pt x="29" y="56"/>
                    <a:pt x="40" y="41"/>
                    <a:pt x="5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8" name="Freeform 10"/>
            <p:cNvSpPr>
              <a:spLocks/>
            </p:cNvSpPr>
            <p:nvPr/>
          </p:nvSpPr>
          <p:spPr bwMode="auto">
            <a:xfrm>
              <a:off x="4451350" y="3087688"/>
              <a:ext cx="458788" cy="566738"/>
            </a:xfrm>
            <a:custGeom>
              <a:avLst/>
              <a:gdLst>
                <a:gd name="T0" fmla="*/ 51 w 122"/>
                <a:gd name="T1" fmla="*/ 0 h 150"/>
                <a:gd name="T2" fmla="*/ 122 w 122"/>
                <a:gd name="T3" fmla="*/ 0 h 150"/>
                <a:gd name="T4" fmla="*/ 71 w 122"/>
                <a:gd name="T5" fmla="*/ 150 h 150"/>
                <a:gd name="T6" fmla="*/ 0 w 122"/>
                <a:gd name="T7" fmla="*/ 150 h 150"/>
                <a:gd name="T8" fmla="*/ 51 w 122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50">
                  <a:moveTo>
                    <a:pt x="51" y="0"/>
                  </a:moveTo>
                  <a:cubicBezTo>
                    <a:pt x="75" y="0"/>
                    <a:pt x="98" y="0"/>
                    <a:pt x="122" y="0"/>
                  </a:cubicBezTo>
                  <a:cubicBezTo>
                    <a:pt x="104" y="50"/>
                    <a:pt x="87" y="100"/>
                    <a:pt x="71" y="150"/>
                  </a:cubicBezTo>
                  <a:cubicBezTo>
                    <a:pt x="47" y="150"/>
                    <a:pt x="24" y="150"/>
                    <a:pt x="0" y="150"/>
                  </a:cubicBezTo>
                  <a:cubicBezTo>
                    <a:pt x="18" y="100"/>
                    <a:pt x="34" y="50"/>
                    <a:pt x="5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9" name="Freeform 11"/>
            <p:cNvSpPr>
              <a:spLocks/>
            </p:cNvSpPr>
            <p:nvPr/>
          </p:nvSpPr>
          <p:spPr bwMode="auto">
            <a:xfrm>
              <a:off x="4865688" y="3087688"/>
              <a:ext cx="638175" cy="566738"/>
            </a:xfrm>
            <a:custGeom>
              <a:avLst/>
              <a:gdLst>
                <a:gd name="T0" fmla="*/ 40 w 170"/>
                <a:gd name="T1" fmla="*/ 0 h 150"/>
                <a:gd name="T2" fmla="*/ 110 w 170"/>
                <a:gd name="T3" fmla="*/ 0 h 150"/>
                <a:gd name="T4" fmla="*/ 76 w 170"/>
                <a:gd name="T5" fmla="*/ 99 h 150"/>
                <a:gd name="T6" fmla="*/ 90 w 170"/>
                <a:gd name="T7" fmla="*/ 122 h 150"/>
                <a:gd name="T8" fmla="*/ 170 w 170"/>
                <a:gd name="T9" fmla="*/ 123 h 150"/>
                <a:gd name="T10" fmla="*/ 160 w 170"/>
                <a:gd name="T11" fmla="*/ 150 h 150"/>
                <a:gd name="T12" fmla="*/ 42 w 170"/>
                <a:gd name="T13" fmla="*/ 150 h 150"/>
                <a:gd name="T14" fmla="*/ 5 w 170"/>
                <a:gd name="T15" fmla="*/ 130 h 150"/>
                <a:gd name="T16" fmla="*/ 11 w 170"/>
                <a:gd name="T17" fmla="*/ 83 h 150"/>
                <a:gd name="T18" fmla="*/ 40 w 170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50">
                  <a:moveTo>
                    <a:pt x="40" y="0"/>
                  </a:moveTo>
                  <a:cubicBezTo>
                    <a:pt x="63" y="0"/>
                    <a:pt x="87" y="0"/>
                    <a:pt x="110" y="0"/>
                  </a:cubicBezTo>
                  <a:cubicBezTo>
                    <a:pt x="99" y="33"/>
                    <a:pt x="87" y="66"/>
                    <a:pt x="76" y="99"/>
                  </a:cubicBezTo>
                  <a:cubicBezTo>
                    <a:pt x="71" y="109"/>
                    <a:pt x="79" y="121"/>
                    <a:pt x="90" y="122"/>
                  </a:cubicBezTo>
                  <a:cubicBezTo>
                    <a:pt x="117" y="124"/>
                    <a:pt x="143" y="122"/>
                    <a:pt x="170" y="123"/>
                  </a:cubicBezTo>
                  <a:cubicBezTo>
                    <a:pt x="166" y="132"/>
                    <a:pt x="163" y="141"/>
                    <a:pt x="160" y="150"/>
                  </a:cubicBezTo>
                  <a:cubicBezTo>
                    <a:pt x="121" y="149"/>
                    <a:pt x="81" y="150"/>
                    <a:pt x="42" y="150"/>
                  </a:cubicBezTo>
                  <a:cubicBezTo>
                    <a:pt x="28" y="149"/>
                    <a:pt x="10" y="146"/>
                    <a:pt x="5" y="130"/>
                  </a:cubicBezTo>
                  <a:cubicBezTo>
                    <a:pt x="0" y="114"/>
                    <a:pt x="6" y="98"/>
                    <a:pt x="11" y="83"/>
                  </a:cubicBezTo>
                  <a:cubicBezTo>
                    <a:pt x="21" y="55"/>
                    <a:pt x="31" y="28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0" name="Freeform 12"/>
            <p:cNvSpPr>
              <a:spLocks/>
            </p:cNvSpPr>
            <p:nvPr/>
          </p:nvSpPr>
          <p:spPr bwMode="auto">
            <a:xfrm>
              <a:off x="5567363" y="3087688"/>
              <a:ext cx="458788" cy="566738"/>
            </a:xfrm>
            <a:custGeom>
              <a:avLst/>
              <a:gdLst>
                <a:gd name="T0" fmla="*/ 51 w 122"/>
                <a:gd name="T1" fmla="*/ 0 h 150"/>
                <a:gd name="T2" fmla="*/ 122 w 122"/>
                <a:gd name="T3" fmla="*/ 0 h 150"/>
                <a:gd name="T4" fmla="*/ 71 w 122"/>
                <a:gd name="T5" fmla="*/ 150 h 150"/>
                <a:gd name="T6" fmla="*/ 0 w 122"/>
                <a:gd name="T7" fmla="*/ 150 h 150"/>
                <a:gd name="T8" fmla="*/ 51 w 122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50">
                  <a:moveTo>
                    <a:pt x="51" y="0"/>
                  </a:moveTo>
                  <a:cubicBezTo>
                    <a:pt x="75" y="0"/>
                    <a:pt x="98" y="0"/>
                    <a:pt x="122" y="0"/>
                  </a:cubicBezTo>
                  <a:cubicBezTo>
                    <a:pt x="105" y="50"/>
                    <a:pt x="87" y="100"/>
                    <a:pt x="71" y="150"/>
                  </a:cubicBezTo>
                  <a:cubicBezTo>
                    <a:pt x="47" y="150"/>
                    <a:pt x="24" y="150"/>
                    <a:pt x="0" y="150"/>
                  </a:cubicBezTo>
                  <a:cubicBezTo>
                    <a:pt x="17" y="100"/>
                    <a:pt x="35" y="50"/>
                    <a:pt x="5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1" name="Freeform 13"/>
            <p:cNvSpPr>
              <a:spLocks/>
            </p:cNvSpPr>
            <p:nvPr/>
          </p:nvSpPr>
          <p:spPr bwMode="auto">
            <a:xfrm>
              <a:off x="5980113" y="3087688"/>
              <a:ext cx="796925" cy="566738"/>
            </a:xfrm>
            <a:custGeom>
              <a:avLst/>
              <a:gdLst>
                <a:gd name="T0" fmla="*/ 19 w 212"/>
                <a:gd name="T1" fmla="*/ 63 h 150"/>
                <a:gd name="T2" fmla="*/ 93 w 212"/>
                <a:gd name="T3" fmla="*/ 0 h 150"/>
                <a:gd name="T4" fmla="*/ 212 w 212"/>
                <a:gd name="T5" fmla="*/ 0 h 150"/>
                <a:gd name="T6" fmla="*/ 203 w 212"/>
                <a:gd name="T7" fmla="*/ 27 h 150"/>
                <a:gd name="T8" fmla="*/ 129 w 212"/>
                <a:gd name="T9" fmla="*/ 27 h 150"/>
                <a:gd name="T10" fmla="*/ 90 w 212"/>
                <a:gd name="T11" fmla="*/ 58 h 150"/>
                <a:gd name="T12" fmla="*/ 75 w 212"/>
                <a:gd name="T13" fmla="*/ 105 h 150"/>
                <a:gd name="T14" fmla="*/ 93 w 212"/>
                <a:gd name="T15" fmla="*/ 122 h 150"/>
                <a:gd name="T16" fmla="*/ 170 w 212"/>
                <a:gd name="T17" fmla="*/ 123 h 150"/>
                <a:gd name="T18" fmla="*/ 161 w 212"/>
                <a:gd name="T19" fmla="*/ 150 h 150"/>
                <a:gd name="T20" fmla="*/ 41 w 212"/>
                <a:gd name="T21" fmla="*/ 150 h 150"/>
                <a:gd name="T22" fmla="*/ 4 w 212"/>
                <a:gd name="T23" fmla="*/ 129 h 150"/>
                <a:gd name="T24" fmla="*/ 19 w 212"/>
                <a:gd name="T25" fmla="*/ 6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2" h="150">
                  <a:moveTo>
                    <a:pt x="19" y="63"/>
                  </a:moveTo>
                  <a:cubicBezTo>
                    <a:pt x="32" y="32"/>
                    <a:pt x="58" y="2"/>
                    <a:pt x="93" y="0"/>
                  </a:cubicBezTo>
                  <a:cubicBezTo>
                    <a:pt x="132" y="0"/>
                    <a:pt x="172" y="0"/>
                    <a:pt x="212" y="0"/>
                  </a:cubicBezTo>
                  <a:cubicBezTo>
                    <a:pt x="209" y="9"/>
                    <a:pt x="206" y="18"/>
                    <a:pt x="203" y="27"/>
                  </a:cubicBezTo>
                  <a:cubicBezTo>
                    <a:pt x="178" y="27"/>
                    <a:pt x="154" y="27"/>
                    <a:pt x="129" y="27"/>
                  </a:cubicBezTo>
                  <a:cubicBezTo>
                    <a:pt x="111" y="28"/>
                    <a:pt x="95" y="41"/>
                    <a:pt x="90" y="58"/>
                  </a:cubicBezTo>
                  <a:cubicBezTo>
                    <a:pt x="85" y="73"/>
                    <a:pt x="78" y="89"/>
                    <a:pt x="75" y="105"/>
                  </a:cubicBezTo>
                  <a:cubicBezTo>
                    <a:pt x="73" y="115"/>
                    <a:pt x="84" y="122"/>
                    <a:pt x="93" y="122"/>
                  </a:cubicBezTo>
                  <a:cubicBezTo>
                    <a:pt x="119" y="123"/>
                    <a:pt x="144" y="122"/>
                    <a:pt x="170" y="123"/>
                  </a:cubicBezTo>
                  <a:cubicBezTo>
                    <a:pt x="166" y="132"/>
                    <a:pt x="163" y="141"/>
                    <a:pt x="161" y="150"/>
                  </a:cubicBezTo>
                  <a:cubicBezTo>
                    <a:pt x="121" y="150"/>
                    <a:pt x="81" y="150"/>
                    <a:pt x="41" y="150"/>
                  </a:cubicBezTo>
                  <a:cubicBezTo>
                    <a:pt x="26" y="149"/>
                    <a:pt x="8" y="145"/>
                    <a:pt x="4" y="129"/>
                  </a:cubicBezTo>
                  <a:cubicBezTo>
                    <a:pt x="0" y="106"/>
                    <a:pt x="11" y="84"/>
                    <a:pt x="19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2" name="Freeform 14"/>
            <p:cNvSpPr>
              <a:spLocks noEditPoints="1"/>
            </p:cNvSpPr>
            <p:nvPr/>
          </p:nvSpPr>
          <p:spPr bwMode="auto">
            <a:xfrm>
              <a:off x="6716713" y="3076575"/>
              <a:ext cx="750888" cy="596900"/>
            </a:xfrm>
            <a:custGeom>
              <a:avLst/>
              <a:gdLst>
                <a:gd name="T0" fmla="*/ 82 w 200"/>
                <a:gd name="T1" fmla="*/ 5 h 158"/>
                <a:gd name="T2" fmla="*/ 141 w 200"/>
                <a:gd name="T3" fmla="*/ 3 h 158"/>
                <a:gd name="T4" fmla="*/ 187 w 200"/>
                <a:gd name="T5" fmla="*/ 14 h 158"/>
                <a:gd name="T6" fmla="*/ 192 w 200"/>
                <a:gd name="T7" fmla="*/ 70 h 158"/>
                <a:gd name="T8" fmla="*/ 150 w 200"/>
                <a:gd name="T9" fmla="*/ 141 h 158"/>
                <a:gd name="T10" fmla="*/ 61 w 200"/>
                <a:gd name="T11" fmla="*/ 153 h 158"/>
                <a:gd name="T12" fmla="*/ 10 w 200"/>
                <a:gd name="T13" fmla="*/ 138 h 158"/>
                <a:gd name="T14" fmla="*/ 17 w 200"/>
                <a:gd name="T15" fmla="*/ 76 h 158"/>
                <a:gd name="T16" fmla="*/ 82 w 200"/>
                <a:gd name="T17" fmla="*/ 5 h 158"/>
                <a:gd name="T18" fmla="*/ 118 w 200"/>
                <a:gd name="T19" fmla="*/ 33 h 158"/>
                <a:gd name="T20" fmla="*/ 86 w 200"/>
                <a:gd name="T21" fmla="*/ 81 h 158"/>
                <a:gd name="T22" fmla="*/ 82 w 200"/>
                <a:gd name="T23" fmla="*/ 119 h 158"/>
                <a:gd name="T24" fmla="*/ 140 w 200"/>
                <a:gd name="T25" fmla="*/ 99 h 158"/>
                <a:gd name="T26" fmla="*/ 156 w 200"/>
                <a:gd name="T27" fmla="*/ 48 h 158"/>
                <a:gd name="T28" fmla="*/ 118 w 200"/>
                <a:gd name="T29" fmla="*/ 33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" h="158">
                  <a:moveTo>
                    <a:pt x="82" y="5"/>
                  </a:moveTo>
                  <a:cubicBezTo>
                    <a:pt x="102" y="1"/>
                    <a:pt x="121" y="4"/>
                    <a:pt x="141" y="3"/>
                  </a:cubicBezTo>
                  <a:cubicBezTo>
                    <a:pt x="157" y="3"/>
                    <a:pt x="176" y="0"/>
                    <a:pt x="187" y="14"/>
                  </a:cubicBezTo>
                  <a:cubicBezTo>
                    <a:pt x="200" y="30"/>
                    <a:pt x="197" y="52"/>
                    <a:pt x="192" y="70"/>
                  </a:cubicBezTo>
                  <a:cubicBezTo>
                    <a:pt x="183" y="96"/>
                    <a:pt x="175" y="126"/>
                    <a:pt x="150" y="141"/>
                  </a:cubicBezTo>
                  <a:cubicBezTo>
                    <a:pt x="124" y="158"/>
                    <a:pt x="91" y="151"/>
                    <a:pt x="61" y="153"/>
                  </a:cubicBezTo>
                  <a:cubicBezTo>
                    <a:pt x="44" y="152"/>
                    <a:pt x="21" y="155"/>
                    <a:pt x="10" y="138"/>
                  </a:cubicBezTo>
                  <a:cubicBezTo>
                    <a:pt x="0" y="118"/>
                    <a:pt x="11" y="96"/>
                    <a:pt x="17" y="76"/>
                  </a:cubicBezTo>
                  <a:cubicBezTo>
                    <a:pt x="28" y="46"/>
                    <a:pt x="49" y="14"/>
                    <a:pt x="82" y="5"/>
                  </a:cubicBezTo>
                  <a:close/>
                  <a:moveTo>
                    <a:pt x="118" y="33"/>
                  </a:moveTo>
                  <a:cubicBezTo>
                    <a:pt x="97" y="39"/>
                    <a:pt x="92" y="63"/>
                    <a:pt x="86" y="81"/>
                  </a:cubicBezTo>
                  <a:cubicBezTo>
                    <a:pt x="83" y="93"/>
                    <a:pt x="72" y="108"/>
                    <a:pt x="82" y="119"/>
                  </a:cubicBezTo>
                  <a:cubicBezTo>
                    <a:pt x="101" y="134"/>
                    <a:pt x="134" y="122"/>
                    <a:pt x="140" y="99"/>
                  </a:cubicBezTo>
                  <a:cubicBezTo>
                    <a:pt x="146" y="82"/>
                    <a:pt x="153" y="66"/>
                    <a:pt x="156" y="48"/>
                  </a:cubicBezTo>
                  <a:cubicBezTo>
                    <a:pt x="157" y="29"/>
                    <a:pt x="132" y="27"/>
                    <a:pt x="118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3" name="Freeform 15"/>
            <p:cNvSpPr>
              <a:spLocks/>
            </p:cNvSpPr>
            <p:nvPr/>
          </p:nvSpPr>
          <p:spPr bwMode="auto">
            <a:xfrm>
              <a:off x="7429500" y="3087688"/>
              <a:ext cx="841375" cy="577850"/>
            </a:xfrm>
            <a:custGeom>
              <a:avLst/>
              <a:gdLst>
                <a:gd name="T0" fmla="*/ 51 w 224"/>
                <a:gd name="T1" fmla="*/ 0 h 153"/>
                <a:gd name="T2" fmla="*/ 107 w 224"/>
                <a:gd name="T3" fmla="*/ 0 h 153"/>
                <a:gd name="T4" fmla="*/ 126 w 224"/>
                <a:gd name="T5" fmla="*/ 14 h 153"/>
                <a:gd name="T6" fmla="*/ 152 w 224"/>
                <a:gd name="T7" fmla="*/ 90 h 153"/>
                <a:gd name="T8" fmla="*/ 183 w 224"/>
                <a:gd name="T9" fmla="*/ 0 h 153"/>
                <a:gd name="T10" fmla="*/ 224 w 224"/>
                <a:gd name="T11" fmla="*/ 0 h 153"/>
                <a:gd name="T12" fmla="*/ 180 w 224"/>
                <a:gd name="T13" fmla="*/ 126 h 153"/>
                <a:gd name="T14" fmla="*/ 171 w 224"/>
                <a:gd name="T15" fmla="*/ 150 h 153"/>
                <a:gd name="T16" fmla="*/ 119 w 224"/>
                <a:gd name="T17" fmla="*/ 150 h 153"/>
                <a:gd name="T18" fmla="*/ 97 w 224"/>
                <a:gd name="T19" fmla="*/ 135 h 153"/>
                <a:gd name="T20" fmla="*/ 71 w 224"/>
                <a:gd name="T21" fmla="*/ 60 h 153"/>
                <a:gd name="T22" fmla="*/ 41 w 224"/>
                <a:gd name="T23" fmla="*/ 148 h 153"/>
                <a:gd name="T24" fmla="*/ 0 w 224"/>
                <a:gd name="T25" fmla="*/ 150 h 153"/>
                <a:gd name="T26" fmla="*/ 51 w 224"/>
                <a:gd name="T27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153">
                  <a:moveTo>
                    <a:pt x="51" y="0"/>
                  </a:moveTo>
                  <a:cubicBezTo>
                    <a:pt x="70" y="0"/>
                    <a:pt x="88" y="0"/>
                    <a:pt x="107" y="0"/>
                  </a:cubicBezTo>
                  <a:cubicBezTo>
                    <a:pt x="115" y="1"/>
                    <a:pt x="124" y="6"/>
                    <a:pt x="126" y="14"/>
                  </a:cubicBezTo>
                  <a:cubicBezTo>
                    <a:pt x="135" y="39"/>
                    <a:pt x="143" y="65"/>
                    <a:pt x="152" y="90"/>
                  </a:cubicBezTo>
                  <a:cubicBezTo>
                    <a:pt x="163" y="60"/>
                    <a:pt x="172" y="30"/>
                    <a:pt x="183" y="0"/>
                  </a:cubicBezTo>
                  <a:cubicBezTo>
                    <a:pt x="197" y="0"/>
                    <a:pt x="210" y="0"/>
                    <a:pt x="224" y="0"/>
                  </a:cubicBezTo>
                  <a:cubicBezTo>
                    <a:pt x="209" y="42"/>
                    <a:pt x="195" y="84"/>
                    <a:pt x="180" y="126"/>
                  </a:cubicBezTo>
                  <a:cubicBezTo>
                    <a:pt x="177" y="134"/>
                    <a:pt x="176" y="142"/>
                    <a:pt x="171" y="150"/>
                  </a:cubicBezTo>
                  <a:cubicBezTo>
                    <a:pt x="153" y="150"/>
                    <a:pt x="136" y="150"/>
                    <a:pt x="119" y="150"/>
                  </a:cubicBezTo>
                  <a:cubicBezTo>
                    <a:pt x="109" y="150"/>
                    <a:pt x="99" y="145"/>
                    <a:pt x="97" y="135"/>
                  </a:cubicBezTo>
                  <a:cubicBezTo>
                    <a:pt x="88" y="111"/>
                    <a:pt x="79" y="85"/>
                    <a:pt x="71" y="60"/>
                  </a:cubicBezTo>
                  <a:cubicBezTo>
                    <a:pt x="61" y="89"/>
                    <a:pt x="51" y="119"/>
                    <a:pt x="41" y="148"/>
                  </a:cubicBezTo>
                  <a:cubicBezTo>
                    <a:pt x="28" y="153"/>
                    <a:pt x="13" y="148"/>
                    <a:pt x="0" y="150"/>
                  </a:cubicBezTo>
                  <a:cubicBezTo>
                    <a:pt x="17" y="100"/>
                    <a:pt x="34" y="50"/>
                    <a:pt x="5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69" name="圆角矩形 168"/>
          <p:cNvSpPr/>
          <p:nvPr/>
        </p:nvSpPr>
        <p:spPr>
          <a:xfrm>
            <a:off x="6356904" y="5185954"/>
            <a:ext cx="5454096" cy="1125946"/>
          </a:xfrm>
          <a:prstGeom prst="roundRect">
            <a:avLst>
              <a:gd name="adj" fmla="val 4713"/>
            </a:avLst>
          </a:prstGeom>
          <a:solidFill>
            <a:schemeClr val="tx2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160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0" name="圆角矩形 169"/>
          <p:cNvSpPr/>
          <p:nvPr/>
        </p:nvSpPr>
        <p:spPr>
          <a:xfrm>
            <a:off x="6356904" y="1251534"/>
            <a:ext cx="5454096" cy="1138969"/>
          </a:xfrm>
          <a:prstGeom prst="roundRect">
            <a:avLst>
              <a:gd name="adj" fmla="val 4713"/>
            </a:avLst>
          </a:prstGeom>
          <a:solidFill>
            <a:schemeClr val="tx2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160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1" name="圆角矩形 170"/>
          <p:cNvSpPr/>
          <p:nvPr/>
        </p:nvSpPr>
        <p:spPr>
          <a:xfrm>
            <a:off x="6356904" y="2470517"/>
            <a:ext cx="5454096" cy="1392816"/>
          </a:xfrm>
          <a:prstGeom prst="roundRect">
            <a:avLst>
              <a:gd name="adj" fmla="val 4713"/>
            </a:avLst>
          </a:prstGeom>
          <a:solidFill>
            <a:schemeClr val="tx2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160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2" name="圆角矩形 171"/>
          <p:cNvSpPr/>
          <p:nvPr/>
        </p:nvSpPr>
        <p:spPr>
          <a:xfrm>
            <a:off x="6356904" y="3943347"/>
            <a:ext cx="5454096" cy="1162594"/>
          </a:xfrm>
          <a:prstGeom prst="roundRect">
            <a:avLst>
              <a:gd name="adj" fmla="val 4713"/>
            </a:avLst>
          </a:prstGeom>
          <a:solidFill>
            <a:schemeClr val="tx2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160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3" name="矩形 172"/>
          <p:cNvSpPr/>
          <p:nvPr/>
        </p:nvSpPr>
        <p:spPr>
          <a:xfrm>
            <a:off x="8004465" y="1441760"/>
            <a:ext cx="33991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强大算</a:t>
            </a:r>
            <a:r>
              <a:rPr lang="zh-CN" altLang="en-US" sz="16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力</a:t>
            </a:r>
            <a:endParaRPr lang="en-US" altLang="zh-CN" sz="1600" dirty="0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支持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边缘计算和存储</a:t>
            </a:r>
            <a:endParaRPr lang="en-US" altLang="zh-CN" sz="1600" dirty="0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5" name="矩形 174"/>
          <p:cNvSpPr/>
          <p:nvPr/>
        </p:nvSpPr>
        <p:spPr>
          <a:xfrm>
            <a:off x="8004465" y="2862816"/>
            <a:ext cx="33991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多达</a:t>
            </a:r>
            <a:r>
              <a:rPr lang="en-US" altLang="zh-CN" sz="16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</a:t>
            </a:r>
            <a:r>
              <a:rPr lang="zh-CN" altLang="en-US" sz="16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种外部接口</a:t>
            </a:r>
            <a:endParaRPr lang="en-US" altLang="zh-CN" sz="1600" dirty="0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适用多种应用场景</a:t>
            </a:r>
            <a:endParaRPr lang="en-US" altLang="zh-CN" sz="1600" dirty="0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6" name="矩形 175"/>
          <p:cNvSpPr/>
          <p:nvPr/>
        </p:nvSpPr>
        <p:spPr>
          <a:xfrm>
            <a:off x="8004465" y="5417073"/>
            <a:ext cx="35652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多种</a:t>
            </a:r>
            <a:r>
              <a:rPr lang="en-US" altLang="zh-CN" sz="16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5G+</a:t>
            </a:r>
            <a:r>
              <a:rPr lang="zh-CN" altLang="en-US" sz="16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解决方案</a:t>
            </a:r>
            <a:endParaRPr lang="en-US" altLang="zh-CN" sz="1600" dirty="0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5G+Camera/TV/STB…</a:t>
            </a:r>
          </a:p>
        </p:txBody>
      </p:sp>
      <p:sp>
        <p:nvSpPr>
          <p:cNvPr id="177" name="矩形 176"/>
          <p:cNvSpPr/>
          <p:nvPr/>
        </p:nvSpPr>
        <p:spPr>
          <a:xfrm>
            <a:off x="8004465" y="4182318"/>
            <a:ext cx="40959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强大安全能力</a:t>
            </a:r>
            <a:endParaRPr lang="en-US" altLang="zh-CN" sz="1600" dirty="0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满足不同场景安全需求</a:t>
            </a:r>
            <a:endParaRPr lang="en-US" altLang="zh-CN" sz="1600" dirty="0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81" name="安全 (1).png" descr="安全 (1)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73380" y="4207947"/>
            <a:ext cx="585975" cy="585850"/>
          </a:xfrm>
          <a:prstGeom prst="rect">
            <a:avLst/>
          </a:prstGeom>
          <a:ln w="12700">
            <a:miter lim="400000"/>
          </a:ln>
          <a:effectLst>
            <a:innerShdw blurRad="63500" dist="2540000" dir="13500000">
              <a:srgbClr val="595950"/>
            </a:innerShdw>
          </a:effectLst>
        </p:spPr>
      </p:pic>
      <p:sp>
        <p:nvSpPr>
          <p:cNvPr id="182" name="ray-black-shape_44064"/>
          <p:cNvSpPr>
            <a:spLocks noChangeAspect="1"/>
          </p:cNvSpPr>
          <p:nvPr/>
        </p:nvSpPr>
        <p:spPr bwMode="auto">
          <a:xfrm>
            <a:off x="7203086" y="1501014"/>
            <a:ext cx="349630" cy="609685"/>
          </a:xfrm>
          <a:custGeom>
            <a:avLst/>
            <a:gdLst>
              <a:gd name="T0" fmla="*/ 3696 w 4114"/>
              <a:gd name="T1" fmla="*/ 2672 h 7185"/>
              <a:gd name="T2" fmla="*/ 2799 w 4114"/>
              <a:gd name="T3" fmla="*/ 2672 h 7185"/>
              <a:gd name="T4" fmla="*/ 4114 w 4114"/>
              <a:gd name="T5" fmla="*/ 0 h 7185"/>
              <a:gd name="T6" fmla="*/ 2209 w 4114"/>
              <a:gd name="T7" fmla="*/ 0 h 7185"/>
              <a:gd name="T8" fmla="*/ 251 w 4114"/>
              <a:gd name="T9" fmla="*/ 3981 h 7185"/>
              <a:gd name="T10" fmla="*/ 1272 w 4114"/>
              <a:gd name="T11" fmla="*/ 3981 h 7185"/>
              <a:gd name="T12" fmla="*/ 0 w 4114"/>
              <a:gd name="T13" fmla="*/ 7185 h 7185"/>
              <a:gd name="T14" fmla="*/ 3696 w 4114"/>
              <a:gd name="T15" fmla="*/ 2672 h 7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14" h="7185">
                <a:moveTo>
                  <a:pt x="3696" y="2672"/>
                </a:moveTo>
                <a:lnTo>
                  <a:pt x="2799" y="2672"/>
                </a:lnTo>
                <a:lnTo>
                  <a:pt x="4114" y="0"/>
                </a:lnTo>
                <a:lnTo>
                  <a:pt x="2209" y="0"/>
                </a:lnTo>
                <a:lnTo>
                  <a:pt x="251" y="3981"/>
                </a:lnTo>
                <a:lnTo>
                  <a:pt x="1272" y="3981"/>
                </a:lnTo>
                <a:lnTo>
                  <a:pt x="0" y="7185"/>
                </a:lnTo>
                <a:lnTo>
                  <a:pt x="3696" y="2672"/>
                </a:lnTo>
                <a:close/>
              </a:path>
            </a:pathLst>
          </a:custGeom>
          <a:solidFill>
            <a:srgbClr val="595950"/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3" name="share-symbol_74187"/>
          <p:cNvSpPr>
            <a:spLocks noChangeAspect="1"/>
          </p:cNvSpPr>
          <p:nvPr/>
        </p:nvSpPr>
        <p:spPr bwMode="auto">
          <a:xfrm>
            <a:off x="7086661" y="2915328"/>
            <a:ext cx="466055" cy="487823"/>
          </a:xfrm>
          <a:custGeom>
            <a:avLst/>
            <a:gdLst>
              <a:gd name="T0" fmla="*/ 3991 w 5053"/>
              <a:gd name="T1" fmla="*/ 3172 h 5297"/>
              <a:gd name="T2" fmla="*/ 3367 w 5053"/>
              <a:gd name="T3" fmla="*/ 3376 h 5297"/>
              <a:gd name="T4" fmla="*/ 3328 w 5053"/>
              <a:gd name="T5" fmla="*/ 3404 h 5297"/>
              <a:gd name="T6" fmla="*/ 2124 w 5053"/>
              <a:gd name="T7" fmla="*/ 2701 h 5297"/>
              <a:gd name="T8" fmla="*/ 2127 w 5053"/>
              <a:gd name="T9" fmla="*/ 2640 h 5297"/>
              <a:gd name="T10" fmla="*/ 2124 w 5053"/>
              <a:gd name="T11" fmla="*/ 2580 h 5297"/>
              <a:gd name="T12" fmla="*/ 3316 w 5053"/>
              <a:gd name="T13" fmla="*/ 1884 h 5297"/>
              <a:gd name="T14" fmla="*/ 3355 w 5053"/>
              <a:gd name="T15" fmla="*/ 1913 h 5297"/>
              <a:gd name="T16" fmla="*/ 3991 w 5053"/>
              <a:gd name="T17" fmla="*/ 2125 h 5297"/>
              <a:gd name="T18" fmla="*/ 5053 w 5053"/>
              <a:gd name="T19" fmla="*/ 1062 h 5297"/>
              <a:gd name="T20" fmla="*/ 3991 w 5053"/>
              <a:gd name="T21" fmla="*/ 0 h 5297"/>
              <a:gd name="T22" fmla="*/ 2928 w 5053"/>
              <a:gd name="T23" fmla="*/ 1062 h 5297"/>
              <a:gd name="T24" fmla="*/ 2933 w 5053"/>
              <a:gd name="T25" fmla="*/ 1161 h 5297"/>
              <a:gd name="T26" fmla="*/ 2937 w 5053"/>
              <a:gd name="T27" fmla="*/ 1207 h 5297"/>
              <a:gd name="T28" fmla="*/ 1798 w 5053"/>
              <a:gd name="T29" fmla="*/ 1873 h 5297"/>
              <a:gd name="T30" fmla="*/ 1758 w 5053"/>
              <a:gd name="T31" fmla="*/ 1838 h 5297"/>
              <a:gd name="T32" fmla="*/ 1062 w 5053"/>
              <a:gd name="T33" fmla="*/ 1578 h 5297"/>
              <a:gd name="T34" fmla="*/ 0 w 5053"/>
              <a:gd name="T35" fmla="*/ 2640 h 5297"/>
              <a:gd name="T36" fmla="*/ 1062 w 5053"/>
              <a:gd name="T37" fmla="*/ 3703 h 5297"/>
              <a:gd name="T38" fmla="*/ 1758 w 5053"/>
              <a:gd name="T39" fmla="*/ 3443 h 5297"/>
              <a:gd name="T40" fmla="*/ 1797 w 5053"/>
              <a:gd name="T41" fmla="*/ 3408 h 5297"/>
              <a:gd name="T42" fmla="*/ 2939 w 5053"/>
              <a:gd name="T43" fmla="*/ 4075 h 5297"/>
              <a:gd name="T44" fmla="*/ 2934 w 5053"/>
              <a:gd name="T45" fmla="*/ 4122 h 5297"/>
              <a:gd name="T46" fmla="*/ 2928 w 5053"/>
              <a:gd name="T47" fmla="*/ 4235 h 5297"/>
              <a:gd name="T48" fmla="*/ 3991 w 5053"/>
              <a:gd name="T49" fmla="*/ 5297 h 5297"/>
              <a:gd name="T50" fmla="*/ 5053 w 5053"/>
              <a:gd name="T51" fmla="*/ 4235 h 5297"/>
              <a:gd name="T52" fmla="*/ 3991 w 5053"/>
              <a:gd name="T53" fmla="*/ 3172 h 5297"/>
              <a:gd name="T54" fmla="*/ 3991 w 5053"/>
              <a:gd name="T55" fmla="*/ 589 h 5297"/>
              <a:gd name="T56" fmla="*/ 4464 w 5053"/>
              <a:gd name="T57" fmla="*/ 1062 h 5297"/>
              <a:gd name="T58" fmla="*/ 3991 w 5053"/>
              <a:gd name="T59" fmla="*/ 1536 h 5297"/>
              <a:gd name="T60" fmla="*/ 3517 w 5053"/>
              <a:gd name="T61" fmla="*/ 1062 h 5297"/>
              <a:gd name="T62" fmla="*/ 3991 w 5053"/>
              <a:gd name="T63" fmla="*/ 589 h 5297"/>
              <a:gd name="T64" fmla="*/ 1063 w 5053"/>
              <a:gd name="T65" fmla="*/ 3114 h 5297"/>
              <a:gd name="T66" fmla="*/ 589 w 5053"/>
              <a:gd name="T67" fmla="*/ 2640 h 5297"/>
              <a:gd name="T68" fmla="*/ 1063 w 5053"/>
              <a:gd name="T69" fmla="*/ 2167 h 5297"/>
              <a:gd name="T70" fmla="*/ 1536 w 5053"/>
              <a:gd name="T71" fmla="*/ 2640 h 5297"/>
              <a:gd name="T72" fmla="*/ 1063 w 5053"/>
              <a:gd name="T73" fmla="*/ 3114 h 5297"/>
              <a:gd name="T74" fmla="*/ 3991 w 5053"/>
              <a:gd name="T75" fmla="*/ 4708 h 5297"/>
              <a:gd name="T76" fmla="*/ 3517 w 5053"/>
              <a:gd name="T77" fmla="*/ 4235 h 5297"/>
              <a:gd name="T78" fmla="*/ 3991 w 5053"/>
              <a:gd name="T79" fmla="*/ 3761 h 5297"/>
              <a:gd name="T80" fmla="*/ 4464 w 5053"/>
              <a:gd name="T81" fmla="*/ 4235 h 5297"/>
              <a:gd name="T82" fmla="*/ 3991 w 5053"/>
              <a:gd name="T83" fmla="*/ 4708 h 5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053" h="5297">
                <a:moveTo>
                  <a:pt x="3991" y="3172"/>
                </a:moveTo>
                <a:cubicBezTo>
                  <a:pt x="3765" y="3172"/>
                  <a:pt x="3549" y="3243"/>
                  <a:pt x="3367" y="3376"/>
                </a:cubicBezTo>
                <a:lnTo>
                  <a:pt x="3328" y="3404"/>
                </a:lnTo>
                <a:lnTo>
                  <a:pt x="2124" y="2701"/>
                </a:lnTo>
                <a:cubicBezTo>
                  <a:pt x="2124" y="2701"/>
                  <a:pt x="2127" y="2679"/>
                  <a:pt x="2127" y="2640"/>
                </a:cubicBezTo>
                <a:cubicBezTo>
                  <a:pt x="2127" y="2602"/>
                  <a:pt x="2124" y="2580"/>
                  <a:pt x="2124" y="2580"/>
                </a:cubicBezTo>
                <a:lnTo>
                  <a:pt x="3316" y="1884"/>
                </a:lnTo>
                <a:lnTo>
                  <a:pt x="3355" y="1913"/>
                </a:lnTo>
                <a:cubicBezTo>
                  <a:pt x="3540" y="2052"/>
                  <a:pt x="3760" y="2125"/>
                  <a:pt x="3991" y="2125"/>
                </a:cubicBezTo>
                <a:cubicBezTo>
                  <a:pt x="4577" y="2125"/>
                  <a:pt x="5053" y="1648"/>
                  <a:pt x="5053" y="1062"/>
                </a:cubicBezTo>
                <a:cubicBezTo>
                  <a:pt x="5053" y="477"/>
                  <a:pt x="4577" y="0"/>
                  <a:pt x="3991" y="0"/>
                </a:cubicBezTo>
                <a:cubicBezTo>
                  <a:pt x="3405" y="0"/>
                  <a:pt x="2928" y="477"/>
                  <a:pt x="2928" y="1062"/>
                </a:cubicBezTo>
                <a:cubicBezTo>
                  <a:pt x="2928" y="1094"/>
                  <a:pt x="2930" y="1126"/>
                  <a:pt x="2933" y="1161"/>
                </a:cubicBezTo>
                <a:lnTo>
                  <a:pt x="2937" y="1207"/>
                </a:lnTo>
                <a:lnTo>
                  <a:pt x="1798" y="1873"/>
                </a:lnTo>
                <a:lnTo>
                  <a:pt x="1758" y="1838"/>
                </a:lnTo>
                <a:cubicBezTo>
                  <a:pt x="1564" y="1670"/>
                  <a:pt x="1318" y="1578"/>
                  <a:pt x="1062" y="1578"/>
                </a:cubicBezTo>
                <a:cubicBezTo>
                  <a:pt x="477" y="1578"/>
                  <a:pt x="0" y="2055"/>
                  <a:pt x="0" y="2640"/>
                </a:cubicBezTo>
                <a:cubicBezTo>
                  <a:pt x="0" y="3226"/>
                  <a:pt x="477" y="3703"/>
                  <a:pt x="1062" y="3703"/>
                </a:cubicBezTo>
                <a:cubicBezTo>
                  <a:pt x="1318" y="3703"/>
                  <a:pt x="1564" y="3611"/>
                  <a:pt x="1758" y="3443"/>
                </a:cubicBezTo>
                <a:lnTo>
                  <a:pt x="1797" y="3408"/>
                </a:lnTo>
                <a:lnTo>
                  <a:pt x="2939" y="4075"/>
                </a:lnTo>
                <a:lnTo>
                  <a:pt x="2934" y="4122"/>
                </a:lnTo>
                <a:cubicBezTo>
                  <a:pt x="2930" y="4160"/>
                  <a:pt x="2928" y="4198"/>
                  <a:pt x="2928" y="4235"/>
                </a:cubicBezTo>
                <a:cubicBezTo>
                  <a:pt x="2928" y="4821"/>
                  <a:pt x="3405" y="5297"/>
                  <a:pt x="3991" y="5297"/>
                </a:cubicBezTo>
                <a:cubicBezTo>
                  <a:pt x="4577" y="5297"/>
                  <a:pt x="5053" y="4821"/>
                  <a:pt x="5053" y="4235"/>
                </a:cubicBezTo>
                <a:cubicBezTo>
                  <a:pt x="5053" y="3649"/>
                  <a:pt x="4577" y="3172"/>
                  <a:pt x="3991" y="3172"/>
                </a:cubicBezTo>
                <a:close/>
                <a:moveTo>
                  <a:pt x="3991" y="589"/>
                </a:moveTo>
                <a:cubicBezTo>
                  <a:pt x="4252" y="589"/>
                  <a:pt x="4464" y="801"/>
                  <a:pt x="4464" y="1062"/>
                </a:cubicBezTo>
                <a:cubicBezTo>
                  <a:pt x="4464" y="1323"/>
                  <a:pt x="4252" y="1536"/>
                  <a:pt x="3991" y="1536"/>
                </a:cubicBezTo>
                <a:cubicBezTo>
                  <a:pt x="3730" y="1536"/>
                  <a:pt x="3517" y="1323"/>
                  <a:pt x="3517" y="1062"/>
                </a:cubicBezTo>
                <a:cubicBezTo>
                  <a:pt x="3517" y="801"/>
                  <a:pt x="3730" y="589"/>
                  <a:pt x="3991" y="589"/>
                </a:cubicBezTo>
                <a:close/>
                <a:moveTo>
                  <a:pt x="1063" y="3114"/>
                </a:moveTo>
                <a:cubicBezTo>
                  <a:pt x="802" y="3114"/>
                  <a:pt x="589" y="2901"/>
                  <a:pt x="589" y="2640"/>
                </a:cubicBezTo>
                <a:cubicBezTo>
                  <a:pt x="589" y="2380"/>
                  <a:pt x="802" y="2167"/>
                  <a:pt x="1063" y="2167"/>
                </a:cubicBezTo>
                <a:cubicBezTo>
                  <a:pt x="1324" y="2167"/>
                  <a:pt x="1536" y="2380"/>
                  <a:pt x="1536" y="2640"/>
                </a:cubicBezTo>
                <a:cubicBezTo>
                  <a:pt x="1536" y="2901"/>
                  <a:pt x="1324" y="3114"/>
                  <a:pt x="1063" y="3114"/>
                </a:cubicBezTo>
                <a:close/>
                <a:moveTo>
                  <a:pt x="3991" y="4708"/>
                </a:moveTo>
                <a:cubicBezTo>
                  <a:pt x="3730" y="4708"/>
                  <a:pt x="3517" y="4496"/>
                  <a:pt x="3517" y="4235"/>
                </a:cubicBezTo>
                <a:cubicBezTo>
                  <a:pt x="3517" y="3974"/>
                  <a:pt x="3730" y="3761"/>
                  <a:pt x="3991" y="3761"/>
                </a:cubicBezTo>
                <a:cubicBezTo>
                  <a:pt x="4252" y="3761"/>
                  <a:pt x="4464" y="3974"/>
                  <a:pt x="4464" y="4235"/>
                </a:cubicBezTo>
                <a:cubicBezTo>
                  <a:pt x="4464" y="4496"/>
                  <a:pt x="4252" y="4708"/>
                  <a:pt x="3991" y="4708"/>
                </a:cubicBezTo>
                <a:close/>
              </a:path>
            </a:pathLst>
          </a:custGeom>
          <a:solidFill>
            <a:srgbClr val="595950"/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" name="wide-tv_15415"/>
          <p:cNvSpPr>
            <a:spLocks noChangeAspect="1"/>
          </p:cNvSpPr>
          <p:nvPr/>
        </p:nvSpPr>
        <p:spPr bwMode="auto">
          <a:xfrm>
            <a:off x="6960688" y="5413169"/>
            <a:ext cx="790694" cy="521181"/>
          </a:xfrm>
          <a:custGeom>
            <a:avLst/>
            <a:gdLst>
              <a:gd name="connsiteX0" fmla="*/ 247765 w 602819"/>
              <a:gd name="connsiteY0" fmla="*/ 365086 h 397345"/>
              <a:gd name="connsiteX1" fmla="*/ 344589 w 602819"/>
              <a:gd name="connsiteY1" fmla="*/ 365086 h 397345"/>
              <a:gd name="connsiteX2" fmla="*/ 344589 w 602819"/>
              <a:gd name="connsiteY2" fmla="*/ 375570 h 397345"/>
              <a:gd name="connsiteX3" fmla="*/ 406718 w 602819"/>
              <a:gd name="connsiteY3" fmla="*/ 375570 h 397345"/>
              <a:gd name="connsiteX4" fmla="*/ 419628 w 602819"/>
              <a:gd name="connsiteY4" fmla="*/ 375570 h 397345"/>
              <a:gd name="connsiteX5" fmla="*/ 419628 w 602819"/>
              <a:gd name="connsiteY5" fmla="*/ 397345 h 397345"/>
              <a:gd name="connsiteX6" fmla="*/ 171919 w 602819"/>
              <a:gd name="connsiteY6" fmla="*/ 397345 h 397345"/>
              <a:gd name="connsiteX7" fmla="*/ 171919 w 602819"/>
              <a:gd name="connsiteY7" fmla="*/ 375570 h 397345"/>
              <a:gd name="connsiteX8" fmla="*/ 187250 w 602819"/>
              <a:gd name="connsiteY8" fmla="*/ 375570 h 397345"/>
              <a:gd name="connsiteX9" fmla="*/ 247765 w 602819"/>
              <a:gd name="connsiteY9" fmla="*/ 375570 h 397345"/>
              <a:gd name="connsiteX10" fmla="*/ 538260 w 602819"/>
              <a:gd name="connsiteY10" fmla="*/ 322356 h 397345"/>
              <a:gd name="connsiteX11" fmla="*/ 532611 w 602819"/>
              <a:gd name="connsiteY11" fmla="*/ 327192 h 397345"/>
              <a:gd name="connsiteX12" fmla="*/ 538260 w 602819"/>
              <a:gd name="connsiteY12" fmla="*/ 332833 h 397345"/>
              <a:gd name="connsiteX13" fmla="*/ 559242 w 602819"/>
              <a:gd name="connsiteY13" fmla="*/ 332833 h 397345"/>
              <a:gd name="connsiteX14" fmla="*/ 564891 w 602819"/>
              <a:gd name="connsiteY14" fmla="*/ 327192 h 397345"/>
              <a:gd name="connsiteX15" fmla="*/ 559242 w 602819"/>
              <a:gd name="connsiteY15" fmla="*/ 322356 h 397345"/>
              <a:gd name="connsiteX16" fmla="*/ 32279 w 602819"/>
              <a:gd name="connsiteY16" fmla="*/ 32236 h 397345"/>
              <a:gd name="connsiteX17" fmla="*/ 32279 w 602819"/>
              <a:gd name="connsiteY17" fmla="*/ 290121 h 397345"/>
              <a:gd name="connsiteX18" fmla="*/ 570540 w 602819"/>
              <a:gd name="connsiteY18" fmla="*/ 290121 h 397345"/>
              <a:gd name="connsiteX19" fmla="*/ 570540 w 602819"/>
              <a:gd name="connsiteY19" fmla="*/ 32236 h 397345"/>
              <a:gd name="connsiteX20" fmla="*/ 0 w 602819"/>
              <a:gd name="connsiteY20" fmla="*/ 0 h 397345"/>
              <a:gd name="connsiteX21" fmla="*/ 602819 w 602819"/>
              <a:gd name="connsiteY21" fmla="*/ 0 h 397345"/>
              <a:gd name="connsiteX22" fmla="*/ 602819 w 602819"/>
              <a:gd name="connsiteY22" fmla="*/ 354592 h 397345"/>
              <a:gd name="connsiteX23" fmla="*/ 0 w 602819"/>
              <a:gd name="connsiteY23" fmla="*/ 354592 h 39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02819" h="397345">
                <a:moveTo>
                  <a:pt x="247765" y="365086"/>
                </a:moveTo>
                <a:lnTo>
                  <a:pt x="344589" y="365086"/>
                </a:lnTo>
                <a:lnTo>
                  <a:pt x="344589" y="375570"/>
                </a:lnTo>
                <a:lnTo>
                  <a:pt x="406718" y="375570"/>
                </a:lnTo>
                <a:cubicBezTo>
                  <a:pt x="413173" y="375570"/>
                  <a:pt x="419628" y="372344"/>
                  <a:pt x="419628" y="375570"/>
                </a:cubicBezTo>
                <a:lnTo>
                  <a:pt x="419628" y="397345"/>
                </a:lnTo>
                <a:lnTo>
                  <a:pt x="171919" y="397345"/>
                </a:lnTo>
                <a:lnTo>
                  <a:pt x="171919" y="375570"/>
                </a:lnTo>
                <a:cubicBezTo>
                  <a:pt x="171919" y="372344"/>
                  <a:pt x="180795" y="375570"/>
                  <a:pt x="187250" y="375570"/>
                </a:cubicBezTo>
                <a:lnTo>
                  <a:pt x="247765" y="375570"/>
                </a:lnTo>
                <a:close/>
                <a:moveTo>
                  <a:pt x="538260" y="322356"/>
                </a:moveTo>
                <a:cubicBezTo>
                  <a:pt x="535032" y="322356"/>
                  <a:pt x="532611" y="324774"/>
                  <a:pt x="532611" y="327192"/>
                </a:cubicBezTo>
                <a:cubicBezTo>
                  <a:pt x="532611" y="330415"/>
                  <a:pt x="535032" y="332833"/>
                  <a:pt x="538260" y="332833"/>
                </a:cubicBezTo>
                <a:lnTo>
                  <a:pt x="559242" y="332833"/>
                </a:lnTo>
                <a:cubicBezTo>
                  <a:pt x="562470" y="332833"/>
                  <a:pt x="564891" y="330415"/>
                  <a:pt x="564891" y="327192"/>
                </a:cubicBezTo>
                <a:cubicBezTo>
                  <a:pt x="564891" y="324774"/>
                  <a:pt x="562470" y="322356"/>
                  <a:pt x="559242" y="322356"/>
                </a:cubicBezTo>
                <a:close/>
                <a:moveTo>
                  <a:pt x="32279" y="32236"/>
                </a:moveTo>
                <a:lnTo>
                  <a:pt x="32279" y="290121"/>
                </a:lnTo>
                <a:lnTo>
                  <a:pt x="570540" y="290121"/>
                </a:lnTo>
                <a:lnTo>
                  <a:pt x="570540" y="32236"/>
                </a:lnTo>
                <a:close/>
                <a:moveTo>
                  <a:pt x="0" y="0"/>
                </a:moveTo>
                <a:lnTo>
                  <a:pt x="602819" y="0"/>
                </a:lnTo>
                <a:lnTo>
                  <a:pt x="602819" y="354592"/>
                </a:lnTo>
                <a:lnTo>
                  <a:pt x="0" y="354592"/>
                </a:lnTo>
                <a:close/>
              </a:path>
            </a:pathLst>
          </a:custGeom>
          <a:solidFill>
            <a:srgbClr val="595950"/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85" name="组合 184"/>
          <p:cNvGrpSpPr/>
          <p:nvPr/>
        </p:nvGrpSpPr>
        <p:grpSpPr>
          <a:xfrm>
            <a:off x="7172245" y="5519328"/>
            <a:ext cx="380472" cy="232602"/>
            <a:chOff x="1241425" y="1395413"/>
            <a:chExt cx="6657975" cy="4070350"/>
          </a:xfrm>
          <a:solidFill>
            <a:srgbClr val="595950"/>
          </a:solidFill>
        </p:grpSpPr>
        <p:sp>
          <p:nvSpPr>
            <p:cNvPr id="186" name="Freeform 5"/>
            <p:cNvSpPr>
              <a:spLocks/>
            </p:cNvSpPr>
            <p:nvPr/>
          </p:nvSpPr>
          <p:spPr bwMode="auto">
            <a:xfrm>
              <a:off x="4010025" y="1395413"/>
              <a:ext cx="3889375" cy="1293813"/>
            </a:xfrm>
            <a:custGeom>
              <a:avLst/>
              <a:gdLst>
                <a:gd name="T0" fmla="*/ 318 w 1035"/>
                <a:gd name="T1" fmla="*/ 78 h 344"/>
                <a:gd name="T2" fmla="*/ 607 w 1035"/>
                <a:gd name="T3" fmla="*/ 7 h 344"/>
                <a:gd name="T4" fmla="*/ 1035 w 1035"/>
                <a:gd name="T5" fmla="*/ 132 h 344"/>
                <a:gd name="T6" fmla="*/ 1035 w 1035"/>
                <a:gd name="T7" fmla="*/ 134 h 344"/>
                <a:gd name="T8" fmla="*/ 844 w 1035"/>
                <a:gd name="T9" fmla="*/ 256 h 344"/>
                <a:gd name="T10" fmla="*/ 808 w 1035"/>
                <a:gd name="T11" fmla="*/ 276 h 344"/>
                <a:gd name="T12" fmla="*/ 594 w 1035"/>
                <a:gd name="T13" fmla="*/ 168 h 344"/>
                <a:gd name="T14" fmla="*/ 259 w 1035"/>
                <a:gd name="T15" fmla="*/ 171 h 344"/>
                <a:gd name="T16" fmla="*/ 62 w 1035"/>
                <a:gd name="T17" fmla="*/ 286 h 344"/>
                <a:gd name="T18" fmla="*/ 0 w 1035"/>
                <a:gd name="T19" fmla="*/ 344 h 344"/>
                <a:gd name="T20" fmla="*/ 318 w 1035"/>
                <a:gd name="T21" fmla="*/ 78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5" h="344">
                  <a:moveTo>
                    <a:pt x="318" y="78"/>
                  </a:moveTo>
                  <a:cubicBezTo>
                    <a:pt x="408" y="36"/>
                    <a:pt x="507" y="10"/>
                    <a:pt x="607" y="7"/>
                  </a:cubicBezTo>
                  <a:cubicBezTo>
                    <a:pt x="758" y="0"/>
                    <a:pt x="911" y="45"/>
                    <a:pt x="1035" y="132"/>
                  </a:cubicBezTo>
                  <a:cubicBezTo>
                    <a:pt x="1035" y="134"/>
                    <a:pt x="1035" y="134"/>
                    <a:pt x="1035" y="134"/>
                  </a:cubicBezTo>
                  <a:cubicBezTo>
                    <a:pt x="970" y="172"/>
                    <a:pt x="908" y="216"/>
                    <a:pt x="844" y="256"/>
                  </a:cubicBezTo>
                  <a:cubicBezTo>
                    <a:pt x="832" y="262"/>
                    <a:pt x="821" y="274"/>
                    <a:pt x="808" y="276"/>
                  </a:cubicBezTo>
                  <a:cubicBezTo>
                    <a:pt x="743" y="229"/>
                    <a:pt x="671" y="190"/>
                    <a:pt x="594" y="168"/>
                  </a:cubicBezTo>
                  <a:cubicBezTo>
                    <a:pt x="486" y="134"/>
                    <a:pt x="366" y="131"/>
                    <a:pt x="259" y="171"/>
                  </a:cubicBezTo>
                  <a:cubicBezTo>
                    <a:pt x="186" y="195"/>
                    <a:pt x="120" y="237"/>
                    <a:pt x="62" y="286"/>
                  </a:cubicBezTo>
                  <a:cubicBezTo>
                    <a:pt x="40" y="304"/>
                    <a:pt x="22" y="326"/>
                    <a:pt x="0" y="344"/>
                  </a:cubicBezTo>
                  <a:cubicBezTo>
                    <a:pt x="83" y="232"/>
                    <a:pt x="191" y="138"/>
                    <a:pt x="318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7" name="Freeform 6"/>
            <p:cNvSpPr>
              <a:spLocks/>
            </p:cNvSpPr>
            <p:nvPr/>
          </p:nvSpPr>
          <p:spPr bwMode="auto">
            <a:xfrm>
              <a:off x="4017963" y="2062163"/>
              <a:ext cx="2771775" cy="860425"/>
            </a:xfrm>
            <a:custGeom>
              <a:avLst/>
              <a:gdLst>
                <a:gd name="T0" fmla="*/ 329 w 738"/>
                <a:gd name="T1" fmla="*/ 23 h 229"/>
                <a:gd name="T2" fmla="*/ 675 w 738"/>
                <a:gd name="T3" fmla="*/ 87 h 229"/>
                <a:gd name="T4" fmla="*/ 738 w 738"/>
                <a:gd name="T5" fmla="*/ 127 h 229"/>
                <a:gd name="T6" fmla="*/ 713 w 738"/>
                <a:gd name="T7" fmla="*/ 146 h 229"/>
                <a:gd name="T8" fmla="*/ 593 w 738"/>
                <a:gd name="T9" fmla="*/ 229 h 229"/>
                <a:gd name="T10" fmla="*/ 559 w 738"/>
                <a:gd name="T11" fmla="*/ 204 h 229"/>
                <a:gd name="T12" fmla="*/ 265 w 738"/>
                <a:gd name="T13" fmla="*/ 105 h 229"/>
                <a:gd name="T14" fmla="*/ 35 w 738"/>
                <a:gd name="T15" fmla="*/ 187 h 229"/>
                <a:gd name="T16" fmla="*/ 0 w 738"/>
                <a:gd name="T17" fmla="*/ 213 h 229"/>
                <a:gd name="T18" fmla="*/ 39 w 738"/>
                <a:gd name="T19" fmla="*/ 176 h 229"/>
                <a:gd name="T20" fmla="*/ 329 w 738"/>
                <a:gd name="T21" fmla="*/ 23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8" h="229">
                  <a:moveTo>
                    <a:pt x="329" y="23"/>
                  </a:moveTo>
                  <a:cubicBezTo>
                    <a:pt x="447" y="0"/>
                    <a:pt x="572" y="25"/>
                    <a:pt x="675" y="87"/>
                  </a:cubicBezTo>
                  <a:cubicBezTo>
                    <a:pt x="697" y="98"/>
                    <a:pt x="718" y="113"/>
                    <a:pt x="738" y="127"/>
                  </a:cubicBezTo>
                  <a:cubicBezTo>
                    <a:pt x="731" y="135"/>
                    <a:pt x="722" y="140"/>
                    <a:pt x="713" y="146"/>
                  </a:cubicBezTo>
                  <a:cubicBezTo>
                    <a:pt x="672" y="173"/>
                    <a:pt x="632" y="200"/>
                    <a:pt x="593" y="229"/>
                  </a:cubicBezTo>
                  <a:cubicBezTo>
                    <a:pt x="580" y="223"/>
                    <a:pt x="571" y="212"/>
                    <a:pt x="559" y="204"/>
                  </a:cubicBezTo>
                  <a:cubicBezTo>
                    <a:pt x="474" y="143"/>
                    <a:pt x="371" y="104"/>
                    <a:pt x="265" y="105"/>
                  </a:cubicBezTo>
                  <a:cubicBezTo>
                    <a:pt x="182" y="107"/>
                    <a:pt x="101" y="138"/>
                    <a:pt x="35" y="187"/>
                  </a:cubicBezTo>
                  <a:cubicBezTo>
                    <a:pt x="23" y="196"/>
                    <a:pt x="13" y="206"/>
                    <a:pt x="0" y="213"/>
                  </a:cubicBezTo>
                  <a:cubicBezTo>
                    <a:pt x="10" y="198"/>
                    <a:pt x="26" y="188"/>
                    <a:pt x="39" y="176"/>
                  </a:cubicBezTo>
                  <a:cubicBezTo>
                    <a:pt x="120" y="102"/>
                    <a:pt x="220" y="43"/>
                    <a:pt x="32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8" name="Freeform 7"/>
            <p:cNvSpPr>
              <a:spLocks/>
            </p:cNvSpPr>
            <p:nvPr/>
          </p:nvSpPr>
          <p:spPr bwMode="auto">
            <a:xfrm>
              <a:off x="3902075" y="2647951"/>
              <a:ext cx="2125663" cy="636588"/>
            </a:xfrm>
            <a:custGeom>
              <a:avLst/>
              <a:gdLst>
                <a:gd name="T0" fmla="*/ 185 w 566"/>
                <a:gd name="T1" fmla="*/ 24 h 169"/>
                <a:gd name="T2" fmla="*/ 300 w 566"/>
                <a:gd name="T3" fmla="*/ 3 h 169"/>
                <a:gd name="T4" fmla="*/ 471 w 566"/>
                <a:gd name="T5" fmla="*/ 43 h 169"/>
                <a:gd name="T6" fmla="*/ 562 w 566"/>
                <a:gd name="T7" fmla="*/ 100 h 169"/>
                <a:gd name="T8" fmla="*/ 553 w 566"/>
                <a:gd name="T9" fmla="*/ 111 h 169"/>
                <a:gd name="T10" fmla="*/ 464 w 566"/>
                <a:gd name="T11" fmla="*/ 169 h 169"/>
                <a:gd name="T12" fmla="*/ 301 w 566"/>
                <a:gd name="T13" fmla="*/ 80 h 169"/>
                <a:gd name="T14" fmla="*/ 143 w 566"/>
                <a:gd name="T15" fmla="*/ 73 h 169"/>
                <a:gd name="T16" fmla="*/ 50 w 566"/>
                <a:gd name="T17" fmla="*/ 108 h 169"/>
                <a:gd name="T18" fmla="*/ 0 w 566"/>
                <a:gd name="T19" fmla="*/ 138 h 169"/>
                <a:gd name="T20" fmla="*/ 32 w 566"/>
                <a:gd name="T21" fmla="*/ 111 h 169"/>
                <a:gd name="T22" fmla="*/ 185 w 566"/>
                <a:gd name="T23" fmla="*/ 2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6" h="169">
                  <a:moveTo>
                    <a:pt x="185" y="24"/>
                  </a:moveTo>
                  <a:cubicBezTo>
                    <a:pt x="222" y="12"/>
                    <a:pt x="261" y="2"/>
                    <a:pt x="300" y="3"/>
                  </a:cubicBezTo>
                  <a:cubicBezTo>
                    <a:pt x="359" y="0"/>
                    <a:pt x="418" y="16"/>
                    <a:pt x="471" y="43"/>
                  </a:cubicBezTo>
                  <a:cubicBezTo>
                    <a:pt x="504" y="58"/>
                    <a:pt x="533" y="80"/>
                    <a:pt x="562" y="100"/>
                  </a:cubicBezTo>
                  <a:cubicBezTo>
                    <a:pt x="566" y="106"/>
                    <a:pt x="556" y="108"/>
                    <a:pt x="553" y="111"/>
                  </a:cubicBezTo>
                  <a:cubicBezTo>
                    <a:pt x="521" y="127"/>
                    <a:pt x="495" y="152"/>
                    <a:pt x="464" y="169"/>
                  </a:cubicBezTo>
                  <a:cubicBezTo>
                    <a:pt x="417" y="129"/>
                    <a:pt x="361" y="96"/>
                    <a:pt x="301" y="80"/>
                  </a:cubicBezTo>
                  <a:cubicBezTo>
                    <a:pt x="250" y="65"/>
                    <a:pt x="195" y="63"/>
                    <a:pt x="143" y="73"/>
                  </a:cubicBezTo>
                  <a:cubicBezTo>
                    <a:pt x="111" y="80"/>
                    <a:pt x="80" y="94"/>
                    <a:pt x="50" y="108"/>
                  </a:cubicBezTo>
                  <a:cubicBezTo>
                    <a:pt x="33" y="116"/>
                    <a:pt x="18" y="129"/>
                    <a:pt x="0" y="138"/>
                  </a:cubicBezTo>
                  <a:cubicBezTo>
                    <a:pt x="10" y="127"/>
                    <a:pt x="22" y="120"/>
                    <a:pt x="32" y="111"/>
                  </a:cubicBezTo>
                  <a:cubicBezTo>
                    <a:pt x="80" y="76"/>
                    <a:pt x="130" y="44"/>
                    <a:pt x="18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9" name="Freeform 8"/>
            <p:cNvSpPr>
              <a:spLocks/>
            </p:cNvSpPr>
            <p:nvPr/>
          </p:nvSpPr>
          <p:spPr bwMode="auto">
            <a:xfrm>
              <a:off x="3435350" y="4141788"/>
              <a:ext cx="30163" cy="203200"/>
            </a:xfrm>
            <a:custGeom>
              <a:avLst/>
              <a:gdLst>
                <a:gd name="T0" fmla="*/ 1 w 8"/>
                <a:gd name="T1" fmla="*/ 0 h 54"/>
                <a:gd name="T2" fmla="*/ 2 w 8"/>
                <a:gd name="T3" fmla="*/ 3 h 54"/>
                <a:gd name="T4" fmla="*/ 8 w 8"/>
                <a:gd name="T5" fmla="*/ 39 h 54"/>
                <a:gd name="T6" fmla="*/ 2 w 8"/>
                <a:gd name="T7" fmla="*/ 54 h 54"/>
                <a:gd name="T8" fmla="*/ 1 w 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4">
                  <a:moveTo>
                    <a:pt x="1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4" y="15"/>
                    <a:pt x="0" y="28"/>
                    <a:pt x="8" y="39"/>
                  </a:cubicBezTo>
                  <a:cubicBezTo>
                    <a:pt x="6" y="44"/>
                    <a:pt x="4" y="49"/>
                    <a:pt x="2" y="54"/>
                  </a:cubicBezTo>
                  <a:cubicBezTo>
                    <a:pt x="1" y="36"/>
                    <a:pt x="2" y="18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0" name="Freeform 9"/>
            <p:cNvSpPr>
              <a:spLocks/>
            </p:cNvSpPr>
            <p:nvPr/>
          </p:nvSpPr>
          <p:spPr bwMode="auto">
            <a:xfrm>
              <a:off x="3394075" y="4540251"/>
              <a:ext cx="30163" cy="60325"/>
            </a:xfrm>
            <a:custGeom>
              <a:avLst/>
              <a:gdLst>
                <a:gd name="T0" fmla="*/ 1 w 8"/>
                <a:gd name="T1" fmla="*/ 16 h 16"/>
                <a:gd name="T2" fmla="*/ 7 w 8"/>
                <a:gd name="T3" fmla="*/ 0 h 16"/>
                <a:gd name="T4" fmla="*/ 7 w 8"/>
                <a:gd name="T5" fmla="*/ 14 h 16"/>
                <a:gd name="T6" fmla="*/ 1 w 8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0" y="10"/>
                    <a:pt x="1" y="3"/>
                    <a:pt x="7" y="0"/>
                  </a:cubicBezTo>
                  <a:cubicBezTo>
                    <a:pt x="8" y="4"/>
                    <a:pt x="8" y="9"/>
                    <a:pt x="7" y="14"/>
                  </a:cubicBezTo>
                  <a:cubicBezTo>
                    <a:pt x="5" y="15"/>
                    <a:pt x="2" y="16"/>
                    <a:pt x="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1" name="Freeform 10"/>
            <p:cNvSpPr>
              <a:spLocks/>
            </p:cNvSpPr>
            <p:nvPr/>
          </p:nvSpPr>
          <p:spPr bwMode="auto">
            <a:xfrm>
              <a:off x="1241425" y="2757488"/>
              <a:ext cx="4195763" cy="2708275"/>
            </a:xfrm>
            <a:custGeom>
              <a:avLst/>
              <a:gdLst>
                <a:gd name="T0" fmla="*/ 180 w 1117"/>
                <a:gd name="T1" fmla="*/ 2 h 720"/>
                <a:gd name="T2" fmla="*/ 268 w 1117"/>
                <a:gd name="T3" fmla="*/ 1 h 720"/>
                <a:gd name="T4" fmla="*/ 624 w 1117"/>
                <a:gd name="T5" fmla="*/ 2 h 720"/>
                <a:gd name="T6" fmla="*/ 599 w 1117"/>
                <a:gd name="T7" fmla="*/ 145 h 720"/>
                <a:gd name="T8" fmla="*/ 285 w 1117"/>
                <a:gd name="T9" fmla="*/ 146 h 720"/>
                <a:gd name="T10" fmla="*/ 239 w 1117"/>
                <a:gd name="T11" fmla="*/ 273 h 720"/>
                <a:gd name="T12" fmla="*/ 290 w 1117"/>
                <a:gd name="T13" fmla="*/ 243 h 720"/>
                <a:gd name="T14" fmla="*/ 412 w 1117"/>
                <a:gd name="T15" fmla="*/ 225 h 720"/>
                <a:gd name="T16" fmla="*/ 545 w 1117"/>
                <a:gd name="T17" fmla="*/ 280 h 720"/>
                <a:gd name="T18" fmla="*/ 585 w 1117"/>
                <a:gd name="T19" fmla="*/ 368 h 720"/>
                <a:gd name="T20" fmla="*/ 586 w 1117"/>
                <a:gd name="T21" fmla="*/ 422 h 720"/>
                <a:gd name="T22" fmla="*/ 592 w 1117"/>
                <a:gd name="T23" fmla="*/ 407 h 720"/>
                <a:gd name="T24" fmla="*/ 697 w 1117"/>
                <a:gd name="T25" fmla="*/ 226 h 720"/>
                <a:gd name="T26" fmla="*/ 912 w 1117"/>
                <a:gd name="T27" fmla="*/ 147 h 720"/>
                <a:gd name="T28" fmla="*/ 1059 w 1117"/>
                <a:gd name="T29" fmla="*/ 198 h 720"/>
                <a:gd name="T30" fmla="*/ 1116 w 1117"/>
                <a:gd name="T31" fmla="*/ 348 h 720"/>
                <a:gd name="T32" fmla="*/ 958 w 1117"/>
                <a:gd name="T33" fmla="*/ 348 h 720"/>
                <a:gd name="T34" fmla="*/ 913 w 1117"/>
                <a:gd name="T35" fmla="*/ 284 h 720"/>
                <a:gd name="T36" fmla="*/ 813 w 1117"/>
                <a:gd name="T37" fmla="*/ 306 h 720"/>
                <a:gd name="T38" fmla="*/ 767 w 1117"/>
                <a:gd name="T39" fmla="*/ 372 h 720"/>
                <a:gd name="T40" fmla="*/ 748 w 1117"/>
                <a:gd name="T41" fmla="*/ 485 h 720"/>
                <a:gd name="T42" fmla="*/ 787 w 1117"/>
                <a:gd name="T43" fmla="*/ 562 h 720"/>
                <a:gd name="T44" fmla="*/ 881 w 1117"/>
                <a:gd name="T45" fmla="*/ 575 h 720"/>
                <a:gd name="T46" fmla="*/ 945 w 1117"/>
                <a:gd name="T47" fmla="*/ 518 h 720"/>
                <a:gd name="T48" fmla="*/ 873 w 1117"/>
                <a:gd name="T49" fmla="*/ 518 h 720"/>
                <a:gd name="T50" fmla="*/ 891 w 1117"/>
                <a:gd name="T51" fmla="*/ 412 h 720"/>
                <a:gd name="T52" fmla="*/ 912 w 1117"/>
                <a:gd name="T53" fmla="*/ 403 h 720"/>
                <a:gd name="T54" fmla="*/ 1113 w 1117"/>
                <a:gd name="T55" fmla="*/ 404 h 720"/>
                <a:gd name="T56" fmla="*/ 1086 w 1117"/>
                <a:gd name="T57" fmla="*/ 555 h 720"/>
                <a:gd name="T58" fmla="*/ 1062 w 1117"/>
                <a:gd name="T59" fmla="*/ 700 h 720"/>
                <a:gd name="T60" fmla="*/ 957 w 1117"/>
                <a:gd name="T61" fmla="*/ 700 h 720"/>
                <a:gd name="T62" fmla="*/ 960 w 1117"/>
                <a:gd name="T63" fmla="*/ 648 h 720"/>
                <a:gd name="T64" fmla="*/ 916 w 1117"/>
                <a:gd name="T65" fmla="*/ 681 h 720"/>
                <a:gd name="T66" fmla="*/ 796 w 1117"/>
                <a:gd name="T67" fmla="*/ 713 h 720"/>
                <a:gd name="T68" fmla="*/ 641 w 1117"/>
                <a:gd name="T69" fmla="*/ 656 h 720"/>
                <a:gd name="T70" fmla="*/ 580 w 1117"/>
                <a:gd name="T71" fmla="*/ 488 h 720"/>
                <a:gd name="T72" fmla="*/ 580 w 1117"/>
                <a:gd name="T73" fmla="*/ 474 h 720"/>
                <a:gd name="T74" fmla="*/ 574 w 1117"/>
                <a:gd name="T75" fmla="*/ 490 h 720"/>
                <a:gd name="T76" fmla="*/ 521 w 1117"/>
                <a:gd name="T77" fmla="*/ 594 h 720"/>
                <a:gd name="T78" fmla="*/ 377 w 1117"/>
                <a:gd name="T79" fmla="*/ 693 h 720"/>
                <a:gd name="T80" fmla="*/ 143 w 1117"/>
                <a:gd name="T81" fmla="*/ 702 h 720"/>
                <a:gd name="T82" fmla="*/ 28 w 1117"/>
                <a:gd name="T83" fmla="*/ 629 h 720"/>
                <a:gd name="T84" fmla="*/ 0 w 1117"/>
                <a:gd name="T85" fmla="*/ 558 h 720"/>
                <a:gd name="T86" fmla="*/ 0 w 1117"/>
                <a:gd name="T87" fmla="*/ 487 h 720"/>
                <a:gd name="T88" fmla="*/ 172 w 1117"/>
                <a:gd name="T89" fmla="*/ 486 h 720"/>
                <a:gd name="T90" fmla="*/ 180 w 1117"/>
                <a:gd name="T91" fmla="*/ 529 h 720"/>
                <a:gd name="T92" fmla="*/ 235 w 1117"/>
                <a:gd name="T93" fmla="*/ 570 h 720"/>
                <a:gd name="T94" fmla="*/ 384 w 1117"/>
                <a:gd name="T95" fmla="*/ 521 h 720"/>
                <a:gd name="T96" fmla="*/ 406 w 1117"/>
                <a:gd name="T97" fmla="*/ 395 h 720"/>
                <a:gd name="T98" fmla="*/ 328 w 1117"/>
                <a:gd name="T99" fmla="*/ 345 h 720"/>
                <a:gd name="T100" fmla="*/ 225 w 1117"/>
                <a:gd name="T101" fmla="*/ 370 h 720"/>
                <a:gd name="T102" fmla="*/ 195 w 1117"/>
                <a:gd name="T103" fmla="*/ 397 h 720"/>
                <a:gd name="T104" fmla="*/ 164 w 1117"/>
                <a:gd name="T105" fmla="*/ 398 h 720"/>
                <a:gd name="T106" fmla="*/ 43 w 1117"/>
                <a:gd name="T107" fmla="*/ 398 h 720"/>
                <a:gd name="T108" fmla="*/ 67 w 1117"/>
                <a:gd name="T109" fmla="*/ 324 h 720"/>
                <a:gd name="T110" fmla="*/ 180 w 1117"/>
                <a:gd name="T111" fmla="*/ 2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17" h="720">
                  <a:moveTo>
                    <a:pt x="180" y="2"/>
                  </a:moveTo>
                  <a:cubicBezTo>
                    <a:pt x="210" y="0"/>
                    <a:pt x="239" y="1"/>
                    <a:pt x="268" y="1"/>
                  </a:cubicBezTo>
                  <a:cubicBezTo>
                    <a:pt x="387" y="1"/>
                    <a:pt x="505" y="0"/>
                    <a:pt x="624" y="2"/>
                  </a:cubicBezTo>
                  <a:cubicBezTo>
                    <a:pt x="615" y="49"/>
                    <a:pt x="608" y="97"/>
                    <a:pt x="599" y="145"/>
                  </a:cubicBezTo>
                  <a:cubicBezTo>
                    <a:pt x="494" y="147"/>
                    <a:pt x="390" y="144"/>
                    <a:pt x="285" y="146"/>
                  </a:cubicBezTo>
                  <a:cubicBezTo>
                    <a:pt x="272" y="189"/>
                    <a:pt x="251" y="230"/>
                    <a:pt x="239" y="273"/>
                  </a:cubicBezTo>
                  <a:cubicBezTo>
                    <a:pt x="256" y="263"/>
                    <a:pt x="272" y="250"/>
                    <a:pt x="290" y="243"/>
                  </a:cubicBezTo>
                  <a:cubicBezTo>
                    <a:pt x="328" y="226"/>
                    <a:pt x="371" y="222"/>
                    <a:pt x="412" y="225"/>
                  </a:cubicBezTo>
                  <a:cubicBezTo>
                    <a:pt x="460" y="229"/>
                    <a:pt x="511" y="244"/>
                    <a:pt x="545" y="280"/>
                  </a:cubicBezTo>
                  <a:cubicBezTo>
                    <a:pt x="568" y="304"/>
                    <a:pt x="579" y="336"/>
                    <a:pt x="585" y="368"/>
                  </a:cubicBezTo>
                  <a:cubicBezTo>
                    <a:pt x="586" y="386"/>
                    <a:pt x="585" y="404"/>
                    <a:pt x="586" y="422"/>
                  </a:cubicBezTo>
                  <a:cubicBezTo>
                    <a:pt x="588" y="417"/>
                    <a:pt x="590" y="412"/>
                    <a:pt x="592" y="407"/>
                  </a:cubicBezTo>
                  <a:cubicBezTo>
                    <a:pt x="608" y="338"/>
                    <a:pt x="643" y="273"/>
                    <a:pt x="697" y="226"/>
                  </a:cubicBezTo>
                  <a:cubicBezTo>
                    <a:pt x="756" y="175"/>
                    <a:pt x="834" y="144"/>
                    <a:pt x="912" y="147"/>
                  </a:cubicBezTo>
                  <a:cubicBezTo>
                    <a:pt x="964" y="148"/>
                    <a:pt x="1020" y="161"/>
                    <a:pt x="1059" y="198"/>
                  </a:cubicBezTo>
                  <a:cubicBezTo>
                    <a:pt x="1100" y="236"/>
                    <a:pt x="1117" y="294"/>
                    <a:pt x="1116" y="348"/>
                  </a:cubicBezTo>
                  <a:cubicBezTo>
                    <a:pt x="1063" y="348"/>
                    <a:pt x="1010" y="348"/>
                    <a:pt x="958" y="348"/>
                  </a:cubicBezTo>
                  <a:cubicBezTo>
                    <a:pt x="957" y="320"/>
                    <a:pt x="941" y="293"/>
                    <a:pt x="913" y="284"/>
                  </a:cubicBezTo>
                  <a:cubicBezTo>
                    <a:pt x="879" y="276"/>
                    <a:pt x="841" y="284"/>
                    <a:pt x="813" y="306"/>
                  </a:cubicBezTo>
                  <a:cubicBezTo>
                    <a:pt x="791" y="323"/>
                    <a:pt x="777" y="347"/>
                    <a:pt x="767" y="372"/>
                  </a:cubicBezTo>
                  <a:cubicBezTo>
                    <a:pt x="755" y="409"/>
                    <a:pt x="746" y="447"/>
                    <a:pt x="748" y="485"/>
                  </a:cubicBezTo>
                  <a:cubicBezTo>
                    <a:pt x="749" y="515"/>
                    <a:pt x="762" y="545"/>
                    <a:pt x="787" y="562"/>
                  </a:cubicBezTo>
                  <a:cubicBezTo>
                    <a:pt x="814" y="581"/>
                    <a:pt x="849" y="582"/>
                    <a:pt x="881" y="575"/>
                  </a:cubicBezTo>
                  <a:cubicBezTo>
                    <a:pt x="909" y="567"/>
                    <a:pt x="936" y="547"/>
                    <a:pt x="945" y="518"/>
                  </a:cubicBezTo>
                  <a:cubicBezTo>
                    <a:pt x="921" y="518"/>
                    <a:pt x="897" y="519"/>
                    <a:pt x="873" y="518"/>
                  </a:cubicBezTo>
                  <a:cubicBezTo>
                    <a:pt x="879" y="482"/>
                    <a:pt x="884" y="447"/>
                    <a:pt x="891" y="412"/>
                  </a:cubicBezTo>
                  <a:cubicBezTo>
                    <a:pt x="892" y="401"/>
                    <a:pt x="904" y="404"/>
                    <a:pt x="912" y="403"/>
                  </a:cubicBezTo>
                  <a:cubicBezTo>
                    <a:pt x="979" y="404"/>
                    <a:pt x="1046" y="402"/>
                    <a:pt x="1113" y="404"/>
                  </a:cubicBezTo>
                  <a:cubicBezTo>
                    <a:pt x="1106" y="455"/>
                    <a:pt x="1095" y="504"/>
                    <a:pt x="1086" y="555"/>
                  </a:cubicBezTo>
                  <a:cubicBezTo>
                    <a:pt x="1079" y="603"/>
                    <a:pt x="1069" y="651"/>
                    <a:pt x="1062" y="700"/>
                  </a:cubicBezTo>
                  <a:cubicBezTo>
                    <a:pt x="1027" y="700"/>
                    <a:pt x="992" y="700"/>
                    <a:pt x="957" y="700"/>
                  </a:cubicBezTo>
                  <a:cubicBezTo>
                    <a:pt x="957" y="683"/>
                    <a:pt x="959" y="665"/>
                    <a:pt x="960" y="648"/>
                  </a:cubicBezTo>
                  <a:cubicBezTo>
                    <a:pt x="945" y="659"/>
                    <a:pt x="932" y="672"/>
                    <a:pt x="916" y="681"/>
                  </a:cubicBezTo>
                  <a:cubicBezTo>
                    <a:pt x="880" y="703"/>
                    <a:pt x="838" y="713"/>
                    <a:pt x="796" y="713"/>
                  </a:cubicBezTo>
                  <a:cubicBezTo>
                    <a:pt x="740" y="714"/>
                    <a:pt x="681" y="697"/>
                    <a:pt x="641" y="656"/>
                  </a:cubicBezTo>
                  <a:cubicBezTo>
                    <a:pt x="596" y="613"/>
                    <a:pt x="578" y="549"/>
                    <a:pt x="580" y="488"/>
                  </a:cubicBezTo>
                  <a:cubicBezTo>
                    <a:pt x="581" y="483"/>
                    <a:pt x="581" y="478"/>
                    <a:pt x="580" y="474"/>
                  </a:cubicBezTo>
                  <a:cubicBezTo>
                    <a:pt x="574" y="477"/>
                    <a:pt x="573" y="484"/>
                    <a:pt x="574" y="490"/>
                  </a:cubicBezTo>
                  <a:cubicBezTo>
                    <a:pt x="563" y="528"/>
                    <a:pt x="545" y="563"/>
                    <a:pt x="521" y="594"/>
                  </a:cubicBezTo>
                  <a:cubicBezTo>
                    <a:pt x="484" y="641"/>
                    <a:pt x="432" y="674"/>
                    <a:pt x="377" y="693"/>
                  </a:cubicBezTo>
                  <a:cubicBezTo>
                    <a:pt x="302" y="717"/>
                    <a:pt x="220" y="720"/>
                    <a:pt x="143" y="702"/>
                  </a:cubicBezTo>
                  <a:cubicBezTo>
                    <a:pt x="98" y="692"/>
                    <a:pt x="54" y="668"/>
                    <a:pt x="28" y="629"/>
                  </a:cubicBezTo>
                  <a:cubicBezTo>
                    <a:pt x="13" y="608"/>
                    <a:pt x="8" y="582"/>
                    <a:pt x="0" y="558"/>
                  </a:cubicBezTo>
                  <a:cubicBezTo>
                    <a:pt x="0" y="487"/>
                    <a:pt x="0" y="487"/>
                    <a:pt x="0" y="487"/>
                  </a:cubicBezTo>
                  <a:cubicBezTo>
                    <a:pt x="57" y="487"/>
                    <a:pt x="114" y="487"/>
                    <a:pt x="172" y="486"/>
                  </a:cubicBezTo>
                  <a:cubicBezTo>
                    <a:pt x="173" y="501"/>
                    <a:pt x="172" y="516"/>
                    <a:pt x="180" y="529"/>
                  </a:cubicBezTo>
                  <a:cubicBezTo>
                    <a:pt x="191" y="550"/>
                    <a:pt x="213" y="562"/>
                    <a:pt x="235" y="570"/>
                  </a:cubicBezTo>
                  <a:cubicBezTo>
                    <a:pt x="288" y="586"/>
                    <a:pt x="350" y="566"/>
                    <a:pt x="384" y="521"/>
                  </a:cubicBezTo>
                  <a:cubicBezTo>
                    <a:pt x="410" y="485"/>
                    <a:pt x="419" y="437"/>
                    <a:pt x="406" y="395"/>
                  </a:cubicBezTo>
                  <a:cubicBezTo>
                    <a:pt x="394" y="363"/>
                    <a:pt x="360" y="346"/>
                    <a:pt x="328" y="345"/>
                  </a:cubicBezTo>
                  <a:cubicBezTo>
                    <a:pt x="293" y="343"/>
                    <a:pt x="254" y="348"/>
                    <a:pt x="225" y="370"/>
                  </a:cubicBezTo>
                  <a:cubicBezTo>
                    <a:pt x="214" y="378"/>
                    <a:pt x="206" y="389"/>
                    <a:pt x="195" y="397"/>
                  </a:cubicBezTo>
                  <a:cubicBezTo>
                    <a:pt x="185" y="399"/>
                    <a:pt x="174" y="398"/>
                    <a:pt x="164" y="398"/>
                  </a:cubicBezTo>
                  <a:cubicBezTo>
                    <a:pt x="124" y="398"/>
                    <a:pt x="83" y="399"/>
                    <a:pt x="43" y="398"/>
                  </a:cubicBezTo>
                  <a:cubicBezTo>
                    <a:pt x="50" y="373"/>
                    <a:pt x="59" y="348"/>
                    <a:pt x="67" y="324"/>
                  </a:cubicBezTo>
                  <a:cubicBezTo>
                    <a:pt x="105" y="216"/>
                    <a:pt x="142" y="109"/>
                    <a:pt x="18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982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矩形 201"/>
          <p:cNvSpPr/>
          <p:nvPr/>
        </p:nvSpPr>
        <p:spPr>
          <a:xfrm>
            <a:off x="490654" y="2695699"/>
            <a:ext cx="11411325" cy="3663538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90654" y="1014762"/>
            <a:ext cx="11411325" cy="1585934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9818" y="193052"/>
            <a:ext cx="10520363" cy="762217"/>
          </a:xfrm>
        </p:spPr>
        <p:txBody>
          <a:bodyPr/>
          <a:lstStyle/>
          <a:p>
            <a:pPr algn="l"/>
            <a:r>
              <a:rPr lang="en-US" altLang="zh-CN" kern="0" dirty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Wi-Fi</a:t>
            </a:r>
            <a:r>
              <a:rPr lang="zh-CN" altLang="en-US" kern="0" dirty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kern="0" dirty="0" err="1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IoT</a:t>
            </a:r>
            <a:r>
              <a:rPr lang="zh-CN" altLang="en-US" kern="0" dirty="0">
                <a:solidFill>
                  <a:srgbClr val="990000">
                    <a:lumMod val="50000"/>
                  </a:srgb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：灵活支持不同场景应用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4469331" y="5761298"/>
            <a:ext cx="11157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4306488" y="5477719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ts val="3440"/>
              </a:lnSpc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低功耗视频场景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352173" y="5818915"/>
            <a:ext cx="1364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2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主要针对电池</a:t>
            </a:r>
            <a:r>
              <a:rPr lang="en-US" altLang="zh-CN" sz="12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IPC</a:t>
            </a:r>
            <a:endParaRPr lang="zh-CN" altLang="en-US" sz="1200" dirty="0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" r="-2463" b="14692"/>
          <a:stretch/>
        </p:blipFill>
        <p:spPr>
          <a:xfrm rot="3621858">
            <a:off x="6322284" y="5715331"/>
            <a:ext cx="692772" cy="4381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10"/>
          <a:stretch/>
        </p:blipFill>
        <p:spPr>
          <a:xfrm>
            <a:off x="7817551" y="5543265"/>
            <a:ext cx="266335" cy="6505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742556" y="5530448"/>
            <a:ext cx="74892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zh-CN" altLang="en-US" sz="1100" dirty="0" smtClean="0">
                <a:solidFill>
                  <a:srgbClr val="89898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智能猫眼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110399" y="5530448"/>
            <a:ext cx="74892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zh-CN" altLang="en-US" sz="1100" dirty="0" smtClean="0">
                <a:solidFill>
                  <a:srgbClr val="89898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可视门铃</a:t>
            </a:r>
          </a:p>
        </p:txBody>
      </p:sp>
      <p:sp>
        <p:nvSpPr>
          <p:cNvPr id="14" name="圆角矩形 13"/>
          <p:cNvSpPr/>
          <p:nvPr/>
        </p:nvSpPr>
        <p:spPr bwMode="auto">
          <a:xfrm>
            <a:off x="9380914" y="5195007"/>
            <a:ext cx="730467" cy="389415"/>
          </a:xfrm>
          <a:prstGeom prst="roundRect">
            <a:avLst/>
          </a:prstGeom>
          <a:solidFill>
            <a:schemeClr val="tx2"/>
          </a:solidFill>
          <a:ln w="3175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79200" tIns="39600" rIns="79200" bIns="396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801688"/>
            <a:r>
              <a:rPr lang="zh-CN" altLang="en-US" sz="11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电池</a:t>
            </a:r>
            <a:r>
              <a:rPr lang="en-US" altLang="zh-CN" sz="11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IPC</a:t>
            </a:r>
            <a:endParaRPr lang="en-US" altLang="zh-CN" sz="11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9157549" y="5477719"/>
            <a:ext cx="0" cy="68239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864097" y="1039540"/>
            <a:ext cx="2472716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45">
              <a:lnSpc>
                <a:spcPct val="150000"/>
              </a:lnSpc>
            </a:pPr>
            <a:r>
              <a:rPr lang="en-US" altLang="zh-CN" b="1" u="sng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Wi-Fi </a:t>
            </a:r>
            <a:r>
              <a:rPr lang="en-US" altLang="zh-CN" b="1" u="sng" dirty="0" err="1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IoT</a:t>
            </a:r>
            <a:r>
              <a:rPr lang="zh-CN" altLang="en-US" b="1" u="sng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宽带</a:t>
            </a:r>
            <a:r>
              <a:rPr lang="zh-CN" altLang="en-US" b="1" u="sng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联接</a:t>
            </a:r>
            <a:endParaRPr lang="en-US" altLang="zh-CN" b="1" u="sng" dirty="0" smtClean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78808" y="2738287"/>
            <a:ext cx="2294240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45">
              <a:lnSpc>
                <a:spcPct val="150000"/>
              </a:lnSpc>
            </a:pPr>
            <a:r>
              <a:rPr lang="en-US" altLang="zh-CN" b="1" u="sng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Wi-Fi </a:t>
            </a:r>
            <a:r>
              <a:rPr lang="en-US" altLang="zh-CN" b="1" u="sng" dirty="0" err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IoT</a:t>
            </a:r>
            <a:r>
              <a:rPr lang="en-US" altLang="zh-CN" b="1" u="sng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b="1" u="sng" dirty="0" err="1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SoC</a:t>
            </a:r>
            <a:endParaRPr lang="en-US" altLang="zh-CN" b="1" u="sng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4469331" y="1799887"/>
            <a:ext cx="11157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4396256" y="1480150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常电视频场景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4282924" y="1839592"/>
            <a:ext cx="1600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IPC, OTT, STB,TV…</a:t>
            </a:r>
            <a:endParaRPr lang="zh-CN" altLang="en-US" sz="1200" dirty="0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6382980" y="1381727"/>
            <a:ext cx="776225" cy="756360"/>
            <a:chOff x="9992220" y="2586602"/>
            <a:chExt cx="615638" cy="573900"/>
          </a:xfrm>
        </p:grpSpPr>
        <p:sp>
          <p:nvSpPr>
            <p:cNvPr id="42" name="Freeform 97"/>
            <p:cNvSpPr>
              <a:spLocks/>
            </p:cNvSpPr>
            <p:nvPr/>
          </p:nvSpPr>
          <p:spPr bwMode="auto">
            <a:xfrm>
              <a:off x="9992220" y="2586602"/>
              <a:ext cx="615638" cy="573900"/>
            </a:xfrm>
            <a:custGeom>
              <a:avLst/>
              <a:gdLst/>
              <a:ahLst/>
              <a:cxnLst>
                <a:cxn ang="0">
                  <a:pos x="84" y="143"/>
                </a:cxn>
                <a:cxn ang="0">
                  <a:pos x="111" y="160"/>
                </a:cxn>
                <a:cxn ang="0">
                  <a:pos x="118" y="160"/>
                </a:cxn>
                <a:cxn ang="0">
                  <a:pos x="147" y="138"/>
                </a:cxn>
                <a:cxn ang="0">
                  <a:pos x="147" y="168"/>
                </a:cxn>
                <a:cxn ang="0">
                  <a:pos x="186" y="193"/>
                </a:cxn>
                <a:cxn ang="0">
                  <a:pos x="210" y="193"/>
                </a:cxn>
                <a:cxn ang="0">
                  <a:pos x="210" y="205"/>
                </a:cxn>
                <a:cxn ang="0">
                  <a:pos x="213" y="210"/>
                </a:cxn>
                <a:cxn ang="0">
                  <a:pos x="229" y="219"/>
                </a:cxn>
                <a:cxn ang="0">
                  <a:pos x="234" y="219"/>
                </a:cxn>
                <a:cxn ang="0">
                  <a:pos x="236" y="214"/>
                </a:cxn>
                <a:cxn ang="0">
                  <a:pos x="236" y="139"/>
                </a:cxn>
                <a:cxn ang="0">
                  <a:pos x="234" y="135"/>
                </a:cxn>
                <a:cxn ang="0">
                  <a:pos x="229" y="134"/>
                </a:cxn>
                <a:cxn ang="0">
                  <a:pos x="213" y="143"/>
                </a:cxn>
                <a:cxn ang="0">
                  <a:pos x="210" y="148"/>
                </a:cxn>
                <a:cxn ang="0">
                  <a:pos x="210" y="162"/>
                </a:cxn>
                <a:cxn ang="0">
                  <a:pos x="195" y="162"/>
                </a:cxn>
                <a:cxn ang="0">
                  <a:pos x="178" y="151"/>
                </a:cxn>
                <a:cxn ang="0">
                  <a:pos x="178" y="113"/>
                </a:cxn>
                <a:cxn ang="0">
                  <a:pos x="208" y="90"/>
                </a:cxn>
                <a:cxn ang="0">
                  <a:pos x="214" y="80"/>
                </a:cxn>
                <a:cxn ang="0">
                  <a:pos x="210" y="69"/>
                </a:cxn>
                <a:cxn ang="0">
                  <a:pos x="205" y="63"/>
                </a:cxn>
                <a:cxn ang="0">
                  <a:pos x="216" y="54"/>
                </a:cxn>
                <a:cxn ang="0">
                  <a:pos x="218" y="49"/>
                </a:cxn>
                <a:cxn ang="0">
                  <a:pos x="216" y="44"/>
                </a:cxn>
                <a:cxn ang="0">
                  <a:pos x="183" y="9"/>
                </a:cxn>
                <a:cxn ang="0">
                  <a:pos x="153" y="6"/>
                </a:cxn>
                <a:cxn ang="0">
                  <a:pos x="2" y="123"/>
                </a:cxn>
                <a:cxn ang="0">
                  <a:pos x="0" y="129"/>
                </a:cxn>
                <a:cxn ang="0">
                  <a:pos x="3" y="134"/>
                </a:cxn>
                <a:cxn ang="0">
                  <a:pos x="58" y="164"/>
                </a:cxn>
                <a:cxn ang="0">
                  <a:pos x="84" y="143"/>
                </a:cxn>
                <a:cxn ang="0">
                  <a:pos x="84" y="143"/>
                </a:cxn>
              </a:cxnLst>
              <a:rect l="0" t="0" r="r" b="b"/>
              <a:pathLst>
                <a:path w="236" h="220">
                  <a:moveTo>
                    <a:pt x="84" y="143"/>
                  </a:moveTo>
                  <a:cubicBezTo>
                    <a:pt x="111" y="160"/>
                    <a:pt x="111" y="160"/>
                    <a:pt x="111" y="160"/>
                  </a:cubicBezTo>
                  <a:cubicBezTo>
                    <a:pt x="113" y="162"/>
                    <a:pt x="116" y="162"/>
                    <a:pt x="118" y="160"/>
                  </a:cubicBezTo>
                  <a:cubicBezTo>
                    <a:pt x="147" y="138"/>
                    <a:pt x="147" y="138"/>
                    <a:pt x="147" y="138"/>
                  </a:cubicBezTo>
                  <a:cubicBezTo>
                    <a:pt x="147" y="168"/>
                    <a:pt x="147" y="168"/>
                    <a:pt x="147" y="168"/>
                  </a:cubicBezTo>
                  <a:cubicBezTo>
                    <a:pt x="186" y="193"/>
                    <a:pt x="186" y="193"/>
                    <a:pt x="186" y="193"/>
                  </a:cubicBezTo>
                  <a:cubicBezTo>
                    <a:pt x="210" y="193"/>
                    <a:pt x="210" y="193"/>
                    <a:pt x="210" y="193"/>
                  </a:cubicBezTo>
                  <a:cubicBezTo>
                    <a:pt x="210" y="205"/>
                    <a:pt x="210" y="205"/>
                    <a:pt x="210" y="205"/>
                  </a:cubicBezTo>
                  <a:cubicBezTo>
                    <a:pt x="210" y="208"/>
                    <a:pt x="212" y="209"/>
                    <a:pt x="213" y="210"/>
                  </a:cubicBezTo>
                  <a:cubicBezTo>
                    <a:pt x="229" y="219"/>
                    <a:pt x="229" y="219"/>
                    <a:pt x="229" y="219"/>
                  </a:cubicBezTo>
                  <a:cubicBezTo>
                    <a:pt x="230" y="220"/>
                    <a:pt x="232" y="220"/>
                    <a:pt x="234" y="219"/>
                  </a:cubicBezTo>
                  <a:cubicBezTo>
                    <a:pt x="235" y="218"/>
                    <a:pt x="236" y="216"/>
                    <a:pt x="236" y="214"/>
                  </a:cubicBezTo>
                  <a:cubicBezTo>
                    <a:pt x="236" y="139"/>
                    <a:pt x="236" y="139"/>
                    <a:pt x="236" y="139"/>
                  </a:cubicBezTo>
                  <a:cubicBezTo>
                    <a:pt x="236" y="137"/>
                    <a:pt x="235" y="135"/>
                    <a:pt x="234" y="135"/>
                  </a:cubicBezTo>
                  <a:cubicBezTo>
                    <a:pt x="232" y="134"/>
                    <a:pt x="230" y="134"/>
                    <a:pt x="229" y="134"/>
                  </a:cubicBezTo>
                  <a:cubicBezTo>
                    <a:pt x="213" y="143"/>
                    <a:pt x="213" y="143"/>
                    <a:pt x="213" y="143"/>
                  </a:cubicBezTo>
                  <a:cubicBezTo>
                    <a:pt x="212" y="144"/>
                    <a:pt x="210" y="146"/>
                    <a:pt x="210" y="148"/>
                  </a:cubicBezTo>
                  <a:cubicBezTo>
                    <a:pt x="210" y="162"/>
                    <a:pt x="210" y="162"/>
                    <a:pt x="210" y="162"/>
                  </a:cubicBezTo>
                  <a:cubicBezTo>
                    <a:pt x="195" y="162"/>
                    <a:pt x="195" y="162"/>
                    <a:pt x="195" y="162"/>
                  </a:cubicBezTo>
                  <a:cubicBezTo>
                    <a:pt x="178" y="151"/>
                    <a:pt x="178" y="151"/>
                    <a:pt x="178" y="151"/>
                  </a:cubicBezTo>
                  <a:cubicBezTo>
                    <a:pt x="178" y="113"/>
                    <a:pt x="178" y="113"/>
                    <a:pt x="178" y="113"/>
                  </a:cubicBezTo>
                  <a:cubicBezTo>
                    <a:pt x="208" y="90"/>
                    <a:pt x="208" y="90"/>
                    <a:pt x="208" y="90"/>
                  </a:cubicBezTo>
                  <a:cubicBezTo>
                    <a:pt x="211" y="88"/>
                    <a:pt x="213" y="84"/>
                    <a:pt x="214" y="80"/>
                  </a:cubicBezTo>
                  <a:cubicBezTo>
                    <a:pt x="214" y="76"/>
                    <a:pt x="213" y="72"/>
                    <a:pt x="210" y="69"/>
                  </a:cubicBezTo>
                  <a:cubicBezTo>
                    <a:pt x="205" y="63"/>
                    <a:pt x="205" y="63"/>
                    <a:pt x="205" y="63"/>
                  </a:cubicBezTo>
                  <a:cubicBezTo>
                    <a:pt x="216" y="54"/>
                    <a:pt x="216" y="54"/>
                    <a:pt x="216" y="54"/>
                  </a:cubicBezTo>
                  <a:cubicBezTo>
                    <a:pt x="217" y="53"/>
                    <a:pt x="218" y="51"/>
                    <a:pt x="218" y="49"/>
                  </a:cubicBezTo>
                  <a:cubicBezTo>
                    <a:pt x="218" y="48"/>
                    <a:pt x="217" y="45"/>
                    <a:pt x="216" y="44"/>
                  </a:cubicBezTo>
                  <a:cubicBezTo>
                    <a:pt x="183" y="9"/>
                    <a:pt x="183" y="9"/>
                    <a:pt x="183" y="9"/>
                  </a:cubicBezTo>
                  <a:cubicBezTo>
                    <a:pt x="175" y="1"/>
                    <a:pt x="163" y="0"/>
                    <a:pt x="153" y="6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1" y="124"/>
                    <a:pt x="0" y="126"/>
                    <a:pt x="0" y="129"/>
                  </a:cubicBezTo>
                  <a:cubicBezTo>
                    <a:pt x="0" y="131"/>
                    <a:pt x="1" y="133"/>
                    <a:pt x="3" y="134"/>
                  </a:cubicBezTo>
                  <a:cubicBezTo>
                    <a:pt x="58" y="164"/>
                    <a:pt x="58" y="164"/>
                    <a:pt x="58" y="164"/>
                  </a:cubicBezTo>
                  <a:cubicBezTo>
                    <a:pt x="84" y="143"/>
                    <a:pt x="84" y="143"/>
                    <a:pt x="84" y="143"/>
                  </a:cubicBezTo>
                  <a:cubicBezTo>
                    <a:pt x="84" y="143"/>
                    <a:pt x="84" y="143"/>
                    <a:pt x="84" y="143"/>
                  </a:cubicBezTo>
                  <a:close/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3" name="Freeform 98"/>
            <p:cNvSpPr>
              <a:spLocks/>
            </p:cNvSpPr>
            <p:nvPr/>
          </p:nvSpPr>
          <p:spPr bwMode="auto">
            <a:xfrm>
              <a:off x="10007871" y="2633558"/>
              <a:ext cx="153910" cy="138258"/>
            </a:xfrm>
            <a:custGeom>
              <a:avLst/>
              <a:gdLst/>
              <a:ahLst/>
              <a:cxnLst>
                <a:cxn ang="0">
                  <a:pos x="5" y="53"/>
                </a:cxn>
                <a:cxn ang="0">
                  <a:pos x="0" y="53"/>
                </a:cxn>
                <a:cxn ang="0">
                  <a:pos x="16" y="17"/>
                </a:cxn>
                <a:cxn ang="0">
                  <a:pos x="18" y="15"/>
                </a:cxn>
                <a:cxn ang="0">
                  <a:pos x="59" y="1"/>
                </a:cxn>
                <a:cxn ang="0">
                  <a:pos x="59" y="7"/>
                </a:cxn>
                <a:cxn ang="0">
                  <a:pos x="22" y="19"/>
                </a:cxn>
                <a:cxn ang="0">
                  <a:pos x="20" y="21"/>
                </a:cxn>
                <a:cxn ang="0">
                  <a:pos x="5" y="53"/>
                </a:cxn>
              </a:cxnLst>
              <a:rect l="0" t="0" r="r" b="b"/>
              <a:pathLst>
                <a:path w="59" h="53">
                  <a:moveTo>
                    <a:pt x="5" y="53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1" y="39"/>
                    <a:pt x="6" y="27"/>
                    <a:pt x="16" y="1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30" y="5"/>
                    <a:pt x="44" y="0"/>
                    <a:pt x="59" y="1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45" y="6"/>
                    <a:pt x="32" y="10"/>
                    <a:pt x="22" y="19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1" y="30"/>
                    <a:pt x="6" y="41"/>
                    <a:pt x="5" y="53"/>
                  </a:cubicBezTo>
                  <a:close/>
                </a:path>
              </a:pathLst>
            </a:custGeom>
            <a:solidFill>
              <a:srgbClr val="231815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" name="Freeform 99"/>
            <p:cNvSpPr>
              <a:spLocks/>
            </p:cNvSpPr>
            <p:nvPr/>
          </p:nvSpPr>
          <p:spPr bwMode="auto">
            <a:xfrm>
              <a:off x="10062653" y="2688339"/>
              <a:ext cx="86085" cy="83476"/>
            </a:xfrm>
            <a:custGeom>
              <a:avLst/>
              <a:gdLst/>
              <a:ahLst/>
              <a:cxnLst>
                <a:cxn ang="0">
                  <a:pos x="5" y="32"/>
                </a:cxn>
                <a:cxn ang="0">
                  <a:pos x="0" y="32"/>
                </a:cxn>
                <a:cxn ang="0">
                  <a:pos x="9" y="10"/>
                </a:cxn>
                <a:cxn ang="0">
                  <a:pos x="11" y="8"/>
                </a:cxn>
                <a:cxn ang="0">
                  <a:pos x="33" y="1"/>
                </a:cxn>
                <a:cxn ang="0">
                  <a:pos x="33" y="6"/>
                </a:cxn>
                <a:cxn ang="0">
                  <a:pos x="14" y="13"/>
                </a:cxn>
                <a:cxn ang="0">
                  <a:pos x="13" y="13"/>
                </a:cxn>
                <a:cxn ang="0">
                  <a:pos x="13" y="13"/>
                </a:cxn>
                <a:cxn ang="0">
                  <a:pos x="12" y="14"/>
                </a:cxn>
                <a:cxn ang="0">
                  <a:pos x="5" y="32"/>
                </a:cxn>
              </a:cxnLst>
              <a:rect l="0" t="0" r="r" b="b"/>
              <a:pathLst>
                <a:path w="33" h="32">
                  <a:moveTo>
                    <a:pt x="5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24"/>
                    <a:pt x="3" y="16"/>
                    <a:pt x="9" y="10"/>
                  </a:cubicBezTo>
                  <a:cubicBezTo>
                    <a:pt x="9" y="10"/>
                    <a:pt x="10" y="9"/>
                    <a:pt x="11" y="8"/>
                  </a:cubicBezTo>
                  <a:cubicBezTo>
                    <a:pt x="17" y="3"/>
                    <a:pt x="25" y="0"/>
                    <a:pt x="33" y="1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26" y="5"/>
                    <a:pt x="19" y="8"/>
                    <a:pt x="14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4"/>
                    <a:pt x="13" y="14"/>
                    <a:pt x="12" y="14"/>
                  </a:cubicBezTo>
                  <a:cubicBezTo>
                    <a:pt x="8" y="19"/>
                    <a:pt x="5" y="25"/>
                    <a:pt x="5" y="32"/>
                  </a:cubicBezTo>
                  <a:close/>
                </a:path>
              </a:pathLst>
            </a:custGeom>
            <a:solidFill>
              <a:srgbClr val="231815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35" r="8366" b="7313"/>
          <a:stretch/>
        </p:blipFill>
        <p:spPr>
          <a:xfrm>
            <a:off x="7629947" y="1377416"/>
            <a:ext cx="1058387" cy="770677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6395738" y="2058044"/>
            <a:ext cx="872355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altLang="zh-CN" sz="1100" dirty="0" smtClean="0">
                <a:solidFill>
                  <a:srgbClr val="89898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IP Camera</a:t>
            </a:r>
            <a:endParaRPr lang="zh-CN" altLang="en-US" sz="1100" dirty="0" smtClean="0">
              <a:solidFill>
                <a:srgbClr val="89898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7805570" y="2109726"/>
            <a:ext cx="74883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zh-CN" altLang="en-US" sz="1100" dirty="0" smtClean="0">
                <a:solidFill>
                  <a:srgbClr val="89898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机顶盒</a:t>
            </a:r>
          </a:p>
        </p:txBody>
      </p:sp>
      <p:sp>
        <p:nvSpPr>
          <p:cNvPr id="50" name="圆角矩形 49"/>
          <p:cNvSpPr/>
          <p:nvPr/>
        </p:nvSpPr>
        <p:spPr bwMode="auto">
          <a:xfrm>
            <a:off x="9491089" y="1684698"/>
            <a:ext cx="578443" cy="448316"/>
          </a:xfrm>
          <a:prstGeom prst="roundRect">
            <a:avLst/>
          </a:prstGeom>
          <a:solidFill>
            <a:schemeClr val="tx2"/>
          </a:solidFill>
          <a:ln w="3175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79200" tIns="39600" rIns="79200" bIns="396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801688"/>
            <a:r>
              <a:rPr lang="zh-CN" altLang="en-US" sz="11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主控</a:t>
            </a:r>
            <a:endParaRPr lang="en-US" altLang="zh-CN" sz="11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51" name="直接箭头连接符 50"/>
          <p:cNvCxnSpPr>
            <a:stCxn id="50" idx="3"/>
            <a:endCxn id="161" idx="1"/>
          </p:cNvCxnSpPr>
          <p:nvPr/>
        </p:nvCxnSpPr>
        <p:spPr>
          <a:xfrm flipV="1">
            <a:off x="10069532" y="1899641"/>
            <a:ext cx="548503" cy="9215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/>
          <p:cNvSpPr txBox="1"/>
          <p:nvPr/>
        </p:nvSpPr>
        <p:spPr>
          <a:xfrm>
            <a:off x="10056206" y="1607373"/>
            <a:ext cx="5309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1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SDIO</a:t>
            </a:r>
            <a:endParaRPr lang="zh-CN" altLang="en-US" sz="1100" dirty="0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55" name="直接连接符 54"/>
          <p:cNvCxnSpPr/>
          <p:nvPr/>
        </p:nvCxnSpPr>
        <p:spPr>
          <a:xfrm>
            <a:off x="9183474" y="1503538"/>
            <a:ext cx="0" cy="68239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>
            <a:off x="4469331" y="3612896"/>
            <a:ext cx="11157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/>
          <p:cNvSpPr txBox="1"/>
          <p:nvPr/>
        </p:nvSpPr>
        <p:spPr>
          <a:xfrm>
            <a:off x="4396256" y="3318298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ts val="3440"/>
              </a:lnSpc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常电智能家居</a:t>
            </a:r>
          </a:p>
        </p:txBody>
      </p:sp>
      <p:sp>
        <p:nvSpPr>
          <p:cNvPr id="60" name="文本框 59"/>
          <p:cNvSpPr txBox="1"/>
          <p:nvPr/>
        </p:nvSpPr>
        <p:spPr>
          <a:xfrm>
            <a:off x="4110896" y="3675808"/>
            <a:ext cx="1832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2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白电，小家电，电工类</a:t>
            </a: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36" y="3058480"/>
            <a:ext cx="694659" cy="1156111"/>
          </a:xfrm>
          <a:prstGeom prst="rect">
            <a:avLst/>
          </a:prstGeom>
        </p:spPr>
      </p:pic>
      <p:grpSp>
        <p:nvGrpSpPr>
          <p:cNvPr id="62" name="组合 639"/>
          <p:cNvGrpSpPr>
            <a:grpSpLocks/>
          </p:cNvGrpSpPr>
          <p:nvPr/>
        </p:nvGrpSpPr>
        <p:grpSpPr bwMode="auto">
          <a:xfrm>
            <a:off x="7788341" y="3150509"/>
            <a:ext cx="603250" cy="409341"/>
            <a:chOff x="3376613" y="5246687"/>
            <a:chExt cx="679450" cy="492125"/>
          </a:xfrm>
        </p:grpSpPr>
        <p:sp>
          <p:nvSpPr>
            <p:cNvPr id="63" name="Oval 316"/>
            <p:cNvSpPr>
              <a:spLocks noChangeArrowheads="1"/>
            </p:cNvSpPr>
            <p:nvPr/>
          </p:nvSpPr>
          <p:spPr bwMode="auto">
            <a:xfrm>
              <a:off x="3979863" y="5456237"/>
              <a:ext cx="76200" cy="74613"/>
            </a:xfrm>
            <a:prstGeom prst="ellipse">
              <a:avLst/>
            </a:pr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4" name="Oval 317"/>
            <p:cNvSpPr>
              <a:spLocks noChangeArrowheads="1"/>
            </p:cNvSpPr>
            <p:nvPr/>
          </p:nvSpPr>
          <p:spPr bwMode="auto">
            <a:xfrm>
              <a:off x="3979863" y="5338762"/>
              <a:ext cx="76200" cy="77788"/>
            </a:xfrm>
            <a:prstGeom prst="ellipse">
              <a:avLst/>
            </a:pr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5" name="Freeform 320"/>
            <p:cNvSpPr>
              <a:spLocks/>
            </p:cNvSpPr>
            <p:nvPr/>
          </p:nvSpPr>
          <p:spPr bwMode="auto">
            <a:xfrm>
              <a:off x="3376613" y="5246687"/>
              <a:ext cx="658813" cy="376238"/>
            </a:xfrm>
            <a:custGeom>
              <a:avLst/>
              <a:gdLst>
                <a:gd name="T0" fmla="*/ 118248 w 351"/>
                <a:gd name="T1" fmla="*/ 376238 h 200"/>
                <a:gd name="T2" fmla="*/ 58186 w 351"/>
                <a:gd name="T3" fmla="*/ 376238 h 200"/>
                <a:gd name="T4" fmla="*/ 0 w 351"/>
                <a:gd name="T5" fmla="*/ 316040 h 200"/>
                <a:gd name="T6" fmla="*/ 0 w 351"/>
                <a:gd name="T7" fmla="*/ 60198 h 200"/>
                <a:gd name="T8" fmla="*/ 58186 w 351"/>
                <a:gd name="T9" fmla="*/ 0 h 200"/>
                <a:gd name="T10" fmla="*/ 598750 w 351"/>
                <a:gd name="T11" fmla="*/ 0 h 200"/>
                <a:gd name="T12" fmla="*/ 658813 w 351"/>
                <a:gd name="T13" fmla="*/ 60198 h 200"/>
                <a:gd name="T14" fmla="*/ 658813 w 351"/>
                <a:gd name="T15" fmla="*/ 129802 h 200"/>
                <a:gd name="T16" fmla="*/ 641920 w 351"/>
                <a:gd name="T17" fmla="*/ 146733 h 200"/>
                <a:gd name="T18" fmla="*/ 625028 w 351"/>
                <a:gd name="T19" fmla="*/ 129802 h 200"/>
                <a:gd name="T20" fmla="*/ 625028 w 351"/>
                <a:gd name="T21" fmla="*/ 60198 h 200"/>
                <a:gd name="T22" fmla="*/ 598750 w 351"/>
                <a:gd name="T23" fmla="*/ 33861 h 200"/>
                <a:gd name="T24" fmla="*/ 58186 w 351"/>
                <a:gd name="T25" fmla="*/ 33861 h 200"/>
                <a:gd name="T26" fmla="*/ 33785 w 351"/>
                <a:gd name="T27" fmla="*/ 60198 h 200"/>
                <a:gd name="T28" fmla="*/ 33785 w 351"/>
                <a:gd name="T29" fmla="*/ 316040 h 200"/>
                <a:gd name="T30" fmla="*/ 58186 w 351"/>
                <a:gd name="T31" fmla="*/ 342377 h 200"/>
                <a:gd name="T32" fmla="*/ 118248 w 351"/>
                <a:gd name="T33" fmla="*/ 342377 h 200"/>
                <a:gd name="T34" fmla="*/ 135141 w 351"/>
                <a:gd name="T35" fmla="*/ 359307 h 200"/>
                <a:gd name="T36" fmla="*/ 118248 w 351"/>
                <a:gd name="T37" fmla="*/ 376238 h 2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51"/>
                <a:gd name="T58" fmla="*/ 0 h 200"/>
                <a:gd name="T59" fmla="*/ 351 w 351"/>
                <a:gd name="T60" fmla="*/ 200 h 20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51" h="200">
                  <a:moveTo>
                    <a:pt x="63" y="200"/>
                  </a:moveTo>
                  <a:cubicBezTo>
                    <a:pt x="31" y="200"/>
                    <a:pt x="31" y="200"/>
                    <a:pt x="31" y="200"/>
                  </a:cubicBezTo>
                  <a:cubicBezTo>
                    <a:pt x="14" y="200"/>
                    <a:pt x="0" y="186"/>
                    <a:pt x="0" y="16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36" y="0"/>
                    <a:pt x="351" y="14"/>
                    <a:pt x="351" y="32"/>
                  </a:cubicBezTo>
                  <a:cubicBezTo>
                    <a:pt x="351" y="69"/>
                    <a:pt x="351" y="69"/>
                    <a:pt x="351" y="69"/>
                  </a:cubicBezTo>
                  <a:cubicBezTo>
                    <a:pt x="351" y="74"/>
                    <a:pt x="347" y="78"/>
                    <a:pt x="342" y="78"/>
                  </a:cubicBezTo>
                  <a:cubicBezTo>
                    <a:pt x="337" y="78"/>
                    <a:pt x="333" y="74"/>
                    <a:pt x="333" y="69"/>
                  </a:cubicBezTo>
                  <a:cubicBezTo>
                    <a:pt x="333" y="32"/>
                    <a:pt x="333" y="32"/>
                    <a:pt x="333" y="32"/>
                  </a:cubicBezTo>
                  <a:cubicBezTo>
                    <a:pt x="333" y="24"/>
                    <a:pt x="327" y="18"/>
                    <a:pt x="319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4" y="18"/>
                    <a:pt x="18" y="24"/>
                    <a:pt x="18" y="32"/>
                  </a:cubicBezTo>
                  <a:cubicBezTo>
                    <a:pt x="18" y="168"/>
                    <a:pt x="18" y="168"/>
                    <a:pt x="18" y="168"/>
                  </a:cubicBezTo>
                  <a:cubicBezTo>
                    <a:pt x="18" y="176"/>
                    <a:pt x="24" y="182"/>
                    <a:pt x="31" y="182"/>
                  </a:cubicBezTo>
                  <a:cubicBezTo>
                    <a:pt x="63" y="182"/>
                    <a:pt x="63" y="182"/>
                    <a:pt x="63" y="182"/>
                  </a:cubicBezTo>
                  <a:cubicBezTo>
                    <a:pt x="68" y="182"/>
                    <a:pt x="72" y="186"/>
                    <a:pt x="72" y="191"/>
                  </a:cubicBezTo>
                  <a:cubicBezTo>
                    <a:pt x="72" y="196"/>
                    <a:pt x="68" y="200"/>
                    <a:pt x="63" y="200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6" name="Freeform 321"/>
            <p:cNvSpPr>
              <a:spLocks/>
            </p:cNvSpPr>
            <p:nvPr/>
          </p:nvSpPr>
          <p:spPr bwMode="auto">
            <a:xfrm>
              <a:off x="3894138" y="5476875"/>
              <a:ext cx="141288" cy="146050"/>
            </a:xfrm>
            <a:custGeom>
              <a:avLst/>
              <a:gdLst>
                <a:gd name="T0" fmla="*/ 81005 w 75"/>
                <a:gd name="T1" fmla="*/ 146050 h 78"/>
                <a:gd name="T2" fmla="*/ 16955 w 75"/>
                <a:gd name="T3" fmla="*/ 146050 h 78"/>
                <a:gd name="T4" fmla="*/ 0 w 75"/>
                <a:gd name="T5" fmla="*/ 129198 h 78"/>
                <a:gd name="T6" fmla="*/ 16955 w 75"/>
                <a:gd name="T7" fmla="*/ 112346 h 78"/>
                <a:gd name="T8" fmla="*/ 81005 w 75"/>
                <a:gd name="T9" fmla="*/ 112346 h 78"/>
                <a:gd name="T10" fmla="*/ 107379 w 75"/>
                <a:gd name="T11" fmla="*/ 86132 h 78"/>
                <a:gd name="T12" fmla="*/ 107379 w 75"/>
                <a:gd name="T13" fmla="*/ 16852 h 78"/>
                <a:gd name="T14" fmla="*/ 124333 w 75"/>
                <a:gd name="T15" fmla="*/ 0 h 78"/>
                <a:gd name="T16" fmla="*/ 141288 w 75"/>
                <a:gd name="T17" fmla="*/ 16852 h 78"/>
                <a:gd name="T18" fmla="*/ 141288 w 75"/>
                <a:gd name="T19" fmla="*/ 86132 h 78"/>
                <a:gd name="T20" fmla="*/ 81005 w 75"/>
                <a:gd name="T21" fmla="*/ 146050 h 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5"/>
                <a:gd name="T34" fmla="*/ 0 h 78"/>
                <a:gd name="T35" fmla="*/ 75 w 75"/>
                <a:gd name="T36" fmla="*/ 78 h 7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5" h="78">
                  <a:moveTo>
                    <a:pt x="43" y="78"/>
                  </a:moveTo>
                  <a:cubicBezTo>
                    <a:pt x="9" y="78"/>
                    <a:pt x="9" y="78"/>
                    <a:pt x="9" y="78"/>
                  </a:cubicBezTo>
                  <a:cubicBezTo>
                    <a:pt x="4" y="78"/>
                    <a:pt x="0" y="74"/>
                    <a:pt x="0" y="69"/>
                  </a:cubicBezTo>
                  <a:cubicBezTo>
                    <a:pt x="0" y="64"/>
                    <a:pt x="4" y="60"/>
                    <a:pt x="9" y="60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51" y="60"/>
                    <a:pt x="57" y="54"/>
                    <a:pt x="57" y="46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7" y="4"/>
                    <a:pt x="61" y="0"/>
                    <a:pt x="66" y="0"/>
                  </a:cubicBezTo>
                  <a:cubicBezTo>
                    <a:pt x="71" y="0"/>
                    <a:pt x="75" y="4"/>
                    <a:pt x="75" y="9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64"/>
                    <a:pt x="60" y="78"/>
                    <a:pt x="43" y="78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7" name="Freeform 323"/>
            <p:cNvSpPr>
              <a:spLocks/>
            </p:cNvSpPr>
            <p:nvPr/>
          </p:nvSpPr>
          <p:spPr bwMode="auto">
            <a:xfrm>
              <a:off x="3867151" y="5305425"/>
              <a:ext cx="88900" cy="22225"/>
            </a:xfrm>
            <a:custGeom>
              <a:avLst/>
              <a:gdLst>
                <a:gd name="T0" fmla="*/ 77788 w 48"/>
                <a:gd name="T1" fmla="*/ 22225 h 12"/>
                <a:gd name="T2" fmla="*/ 11113 w 48"/>
                <a:gd name="T3" fmla="*/ 22225 h 12"/>
                <a:gd name="T4" fmla="*/ 0 w 48"/>
                <a:gd name="T5" fmla="*/ 11113 h 12"/>
                <a:gd name="T6" fmla="*/ 11113 w 48"/>
                <a:gd name="T7" fmla="*/ 0 h 12"/>
                <a:gd name="T8" fmla="*/ 77788 w 48"/>
                <a:gd name="T9" fmla="*/ 0 h 12"/>
                <a:gd name="T10" fmla="*/ 88900 w 48"/>
                <a:gd name="T11" fmla="*/ 11113 h 12"/>
                <a:gd name="T12" fmla="*/ 77788 w 48"/>
                <a:gd name="T13" fmla="*/ 22225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12"/>
                <a:gd name="T23" fmla="*/ 48 w 48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12">
                  <a:moveTo>
                    <a:pt x="4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3"/>
                    <a:pt x="48" y="6"/>
                  </a:cubicBezTo>
                  <a:cubicBezTo>
                    <a:pt x="48" y="10"/>
                    <a:pt x="45" y="12"/>
                    <a:pt x="42" y="12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8" name="Freeform 324"/>
            <p:cNvSpPr>
              <a:spLocks/>
            </p:cNvSpPr>
            <p:nvPr/>
          </p:nvSpPr>
          <p:spPr bwMode="auto">
            <a:xfrm>
              <a:off x="3455988" y="5481637"/>
              <a:ext cx="500063" cy="22225"/>
            </a:xfrm>
            <a:custGeom>
              <a:avLst/>
              <a:gdLst>
                <a:gd name="T0" fmla="*/ 488826 w 267"/>
                <a:gd name="T1" fmla="*/ 22225 h 12"/>
                <a:gd name="T2" fmla="*/ 11237 w 267"/>
                <a:gd name="T3" fmla="*/ 22225 h 12"/>
                <a:gd name="T4" fmla="*/ 0 w 267"/>
                <a:gd name="T5" fmla="*/ 11113 h 12"/>
                <a:gd name="T6" fmla="*/ 11237 w 267"/>
                <a:gd name="T7" fmla="*/ 0 h 12"/>
                <a:gd name="T8" fmla="*/ 488826 w 267"/>
                <a:gd name="T9" fmla="*/ 0 h 12"/>
                <a:gd name="T10" fmla="*/ 500063 w 267"/>
                <a:gd name="T11" fmla="*/ 11113 h 12"/>
                <a:gd name="T12" fmla="*/ 488826 w 267"/>
                <a:gd name="T13" fmla="*/ 22225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7"/>
                <a:gd name="T22" fmla="*/ 0 h 12"/>
                <a:gd name="T23" fmla="*/ 267 w 267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7" h="12">
                  <a:moveTo>
                    <a:pt x="261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61" y="0"/>
                    <a:pt x="261" y="0"/>
                    <a:pt x="261" y="0"/>
                  </a:cubicBezTo>
                  <a:cubicBezTo>
                    <a:pt x="264" y="0"/>
                    <a:pt x="267" y="3"/>
                    <a:pt x="267" y="6"/>
                  </a:cubicBezTo>
                  <a:cubicBezTo>
                    <a:pt x="267" y="9"/>
                    <a:pt x="264" y="12"/>
                    <a:pt x="261" y="12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9" name="Freeform 325"/>
            <p:cNvSpPr>
              <a:spLocks/>
            </p:cNvSpPr>
            <p:nvPr/>
          </p:nvSpPr>
          <p:spPr bwMode="auto">
            <a:xfrm>
              <a:off x="3455988" y="5534025"/>
              <a:ext cx="500063" cy="22225"/>
            </a:xfrm>
            <a:custGeom>
              <a:avLst/>
              <a:gdLst>
                <a:gd name="T0" fmla="*/ 488826 w 267"/>
                <a:gd name="T1" fmla="*/ 22225 h 12"/>
                <a:gd name="T2" fmla="*/ 11237 w 267"/>
                <a:gd name="T3" fmla="*/ 22225 h 12"/>
                <a:gd name="T4" fmla="*/ 0 w 267"/>
                <a:gd name="T5" fmla="*/ 11113 h 12"/>
                <a:gd name="T6" fmla="*/ 11237 w 267"/>
                <a:gd name="T7" fmla="*/ 0 h 12"/>
                <a:gd name="T8" fmla="*/ 488826 w 267"/>
                <a:gd name="T9" fmla="*/ 0 h 12"/>
                <a:gd name="T10" fmla="*/ 500063 w 267"/>
                <a:gd name="T11" fmla="*/ 11113 h 12"/>
                <a:gd name="T12" fmla="*/ 488826 w 267"/>
                <a:gd name="T13" fmla="*/ 22225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7"/>
                <a:gd name="T22" fmla="*/ 0 h 12"/>
                <a:gd name="T23" fmla="*/ 267 w 267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7" h="12">
                  <a:moveTo>
                    <a:pt x="261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261" y="0"/>
                    <a:pt x="261" y="0"/>
                    <a:pt x="261" y="0"/>
                  </a:cubicBezTo>
                  <a:cubicBezTo>
                    <a:pt x="264" y="0"/>
                    <a:pt x="267" y="2"/>
                    <a:pt x="267" y="6"/>
                  </a:cubicBezTo>
                  <a:cubicBezTo>
                    <a:pt x="267" y="9"/>
                    <a:pt x="264" y="12"/>
                    <a:pt x="261" y="12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0" name="Freeform 364"/>
            <p:cNvSpPr>
              <a:spLocks/>
            </p:cNvSpPr>
            <p:nvPr/>
          </p:nvSpPr>
          <p:spPr bwMode="auto">
            <a:xfrm>
              <a:off x="3448051" y="5343525"/>
              <a:ext cx="96838" cy="14288"/>
            </a:xfrm>
            <a:custGeom>
              <a:avLst/>
              <a:gdLst>
                <a:gd name="T0" fmla="*/ 89243 w 51"/>
                <a:gd name="T1" fmla="*/ 14288 h 8"/>
                <a:gd name="T2" fmla="*/ 7595 w 51"/>
                <a:gd name="T3" fmla="*/ 14288 h 8"/>
                <a:gd name="T4" fmla="*/ 0 w 51"/>
                <a:gd name="T5" fmla="*/ 7144 h 8"/>
                <a:gd name="T6" fmla="*/ 7595 w 51"/>
                <a:gd name="T7" fmla="*/ 0 h 8"/>
                <a:gd name="T8" fmla="*/ 89243 w 51"/>
                <a:gd name="T9" fmla="*/ 0 h 8"/>
                <a:gd name="T10" fmla="*/ 96838 w 51"/>
                <a:gd name="T11" fmla="*/ 7144 h 8"/>
                <a:gd name="T12" fmla="*/ 89243 w 51"/>
                <a:gd name="T13" fmla="*/ 14288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1"/>
                <a:gd name="T22" fmla="*/ 0 h 8"/>
                <a:gd name="T23" fmla="*/ 51 w 51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1" h="8">
                  <a:moveTo>
                    <a:pt x="47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9" y="0"/>
                    <a:pt x="51" y="2"/>
                    <a:pt x="51" y="4"/>
                  </a:cubicBezTo>
                  <a:cubicBezTo>
                    <a:pt x="51" y="6"/>
                    <a:pt x="49" y="8"/>
                    <a:pt x="47" y="8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1" name="Freeform 365"/>
            <p:cNvSpPr>
              <a:spLocks/>
            </p:cNvSpPr>
            <p:nvPr/>
          </p:nvSpPr>
          <p:spPr bwMode="auto">
            <a:xfrm>
              <a:off x="3459163" y="5313362"/>
              <a:ext cx="73025" cy="73025"/>
            </a:xfrm>
            <a:custGeom>
              <a:avLst/>
              <a:gdLst>
                <a:gd name="T0" fmla="*/ 7490 w 39"/>
                <a:gd name="T1" fmla="*/ 73025 h 39"/>
                <a:gd name="T2" fmla="*/ 1872 w 39"/>
                <a:gd name="T3" fmla="*/ 71153 h 39"/>
                <a:gd name="T4" fmla="*/ 1872 w 39"/>
                <a:gd name="T5" fmla="*/ 59918 h 39"/>
                <a:gd name="T6" fmla="*/ 59918 w 39"/>
                <a:gd name="T7" fmla="*/ 3745 h 39"/>
                <a:gd name="T8" fmla="*/ 69280 w 39"/>
                <a:gd name="T9" fmla="*/ 3745 h 39"/>
                <a:gd name="T10" fmla="*/ 69280 w 39"/>
                <a:gd name="T11" fmla="*/ 14979 h 39"/>
                <a:gd name="T12" fmla="*/ 13107 w 39"/>
                <a:gd name="T13" fmla="*/ 71153 h 39"/>
                <a:gd name="T14" fmla="*/ 7490 w 39"/>
                <a:gd name="T15" fmla="*/ 73025 h 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"/>
                <a:gd name="T25" fmla="*/ 0 h 39"/>
                <a:gd name="T26" fmla="*/ 39 w 39"/>
                <a:gd name="T27" fmla="*/ 39 h 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" h="39">
                  <a:moveTo>
                    <a:pt x="4" y="39"/>
                  </a:moveTo>
                  <a:cubicBezTo>
                    <a:pt x="3" y="39"/>
                    <a:pt x="2" y="39"/>
                    <a:pt x="1" y="38"/>
                  </a:cubicBezTo>
                  <a:cubicBezTo>
                    <a:pt x="0" y="37"/>
                    <a:pt x="0" y="34"/>
                    <a:pt x="1" y="3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3" y="0"/>
                    <a:pt x="36" y="0"/>
                    <a:pt x="37" y="2"/>
                  </a:cubicBezTo>
                  <a:cubicBezTo>
                    <a:pt x="39" y="4"/>
                    <a:pt x="39" y="6"/>
                    <a:pt x="37" y="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6" y="39"/>
                    <a:pt x="5" y="39"/>
                    <a:pt x="4" y="39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2" name="Freeform 366"/>
            <p:cNvSpPr>
              <a:spLocks/>
            </p:cNvSpPr>
            <p:nvPr/>
          </p:nvSpPr>
          <p:spPr bwMode="auto">
            <a:xfrm>
              <a:off x="3459163" y="5313362"/>
              <a:ext cx="73025" cy="73025"/>
            </a:xfrm>
            <a:custGeom>
              <a:avLst/>
              <a:gdLst>
                <a:gd name="T0" fmla="*/ 63663 w 39"/>
                <a:gd name="T1" fmla="*/ 73025 h 39"/>
                <a:gd name="T2" fmla="*/ 59918 w 39"/>
                <a:gd name="T3" fmla="*/ 71153 h 39"/>
                <a:gd name="T4" fmla="*/ 1872 w 39"/>
                <a:gd name="T5" fmla="*/ 14979 h 39"/>
                <a:gd name="T6" fmla="*/ 1872 w 39"/>
                <a:gd name="T7" fmla="*/ 3745 h 39"/>
                <a:gd name="T8" fmla="*/ 13107 w 39"/>
                <a:gd name="T9" fmla="*/ 3745 h 39"/>
                <a:gd name="T10" fmla="*/ 69280 w 39"/>
                <a:gd name="T11" fmla="*/ 59918 h 39"/>
                <a:gd name="T12" fmla="*/ 69280 w 39"/>
                <a:gd name="T13" fmla="*/ 71153 h 39"/>
                <a:gd name="T14" fmla="*/ 63663 w 39"/>
                <a:gd name="T15" fmla="*/ 73025 h 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"/>
                <a:gd name="T25" fmla="*/ 0 h 39"/>
                <a:gd name="T26" fmla="*/ 39 w 39"/>
                <a:gd name="T27" fmla="*/ 39 h 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" h="39">
                  <a:moveTo>
                    <a:pt x="34" y="39"/>
                  </a:moveTo>
                  <a:cubicBezTo>
                    <a:pt x="33" y="39"/>
                    <a:pt x="32" y="39"/>
                    <a:pt x="32" y="3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9" y="34"/>
                    <a:pt x="39" y="37"/>
                    <a:pt x="37" y="38"/>
                  </a:cubicBezTo>
                  <a:cubicBezTo>
                    <a:pt x="36" y="39"/>
                    <a:pt x="35" y="39"/>
                    <a:pt x="34" y="39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3" name="Freeform 367"/>
            <p:cNvSpPr>
              <a:spLocks/>
            </p:cNvSpPr>
            <p:nvPr/>
          </p:nvSpPr>
          <p:spPr bwMode="auto">
            <a:xfrm>
              <a:off x="3487738" y="5303837"/>
              <a:ext cx="15875" cy="95250"/>
            </a:xfrm>
            <a:custGeom>
              <a:avLst/>
              <a:gdLst>
                <a:gd name="T0" fmla="*/ 7938 w 8"/>
                <a:gd name="T1" fmla="*/ 95250 h 51"/>
                <a:gd name="T2" fmla="*/ 0 w 8"/>
                <a:gd name="T3" fmla="*/ 87779 h 51"/>
                <a:gd name="T4" fmla="*/ 0 w 8"/>
                <a:gd name="T5" fmla="*/ 7471 h 51"/>
                <a:gd name="T6" fmla="*/ 7938 w 8"/>
                <a:gd name="T7" fmla="*/ 0 h 51"/>
                <a:gd name="T8" fmla="*/ 15875 w 8"/>
                <a:gd name="T9" fmla="*/ 7471 h 51"/>
                <a:gd name="T10" fmla="*/ 15875 w 8"/>
                <a:gd name="T11" fmla="*/ 87779 h 51"/>
                <a:gd name="T12" fmla="*/ 7938 w 8"/>
                <a:gd name="T13" fmla="*/ 95250 h 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51"/>
                <a:gd name="T23" fmla="*/ 8 w 8"/>
                <a:gd name="T24" fmla="*/ 51 h 5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51">
                  <a:moveTo>
                    <a:pt x="4" y="51"/>
                  </a:moveTo>
                  <a:cubicBezTo>
                    <a:pt x="2" y="51"/>
                    <a:pt x="0" y="49"/>
                    <a:pt x="0" y="4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9"/>
                    <a:pt x="6" y="51"/>
                    <a:pt x="4" y="51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4" name="Freeform 368"/>
            <p:cNvSpPr>
              <a:spLocks/>
            </p:cNvSpPr>
            <p:nvPr/>
          </p:nvSpPr>
          <p:spPr bwMode="auto">
            <a:xfrm>
              <a:off x="3532188" y="5573712"/>
              <a:ext cx="39688" cy="165100"/>
            </a:xfrm>
            <a:custGeom>
              <a:avLst/>
              <a:gdLst>
                <a:gd name="T0" fmla="*/ 11339 w 21"/>
                <a:gd name="T1" fmla="*/ 165100 h 88"/>
                <a:gd name="T2" fmla="*/ 0 w 21"/>
                <a:gd name="T3" fmla="*/ 153843 h 88"/>
                <a:gd name="T4" fmla="*/ 11339 w 21"/>
                <a:gd name="T5" fmla="*/ 123825 h 88"/>
                <a:gd name="T6" fmla="*/ 17009 w 21"/>
                <a:gd name="T7" fmla="*/ 106940 h 88"/>
                <a:gd name="T8" fmla="*/ 11339 w 21"/>
                <a:gd name="T9" fmla="*/ 90055 h 88"/>
                <a:gd name="T10" fmla="*/ 0 w 21"/>
                <a:gd name="T11" fmla="*/ 58160 h 88"/>
                <a:gd name="T12" fmla="*/ 11339 w 21"/>
                <a:gd name="T13" fmla="*/ 28142 h 88"/>
                <a:gd name="T14" fmla="*/ 17009 w 21"/>
                <a:gd name="T15" fmla="*/ 11257 h 88"/>
                <a:gd name="T16" fmla="*/ 28349 w 21"/>
                <a:gd name="T17" fmla="*/ 0 h 88"/>
                <a:gd name="T18" fmla="*/ 39688 w 21"/>
                <a:gd name="T19" fmla="*/ 11257 h 88"/>
                <a:gd name="T20" fmla="*/ 28349 w 21"/>
                <a:gd name="T21" fmla="*/ 41275 h 88"/>
                <a:gd name="T22" fmla="*/ 22679 w 21"/>
                <a:gd name="T23" fmla="*/ 58160 h 88"/>
                <a:gd name="T24" fmla="*/ 28349 w 21"/>
                <a:gd name="T25" fmla="*/ 76922 h 88"/>
                <a:gd name="T26" fmla="*/ 39688 w 21"/>
                <a:gd name="T27" fmla="*/ 106940 h 88"/>
                <a:gd name="T28" fmla="*/ 28349 w 21"/>
                <a:gd name="T29" fmla="*/ 136958 h 88"/>
                <a:gd name="T30" fmla="*/ 22679 w 21"/>
                <a:gd name="T31" fmla="*/ 153843 h 88"/>
                <a:gd name="T32" fmla="*/ 11339 w 21"/>
                <a:gd name="T33" fmla="*/ 165100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88"/>
                <a:gd name="T53" fmla="*/ 21 w 21"/>
                <a:gd name="T54" fmla="*/ 88 h 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88">
                  <a:moveTo>
                    <a:pt x="6" y="88"/>
                  </a:moveTo>
                  <a:cubicBezTo>
                    <a:pt x="3" y="88"/>
                    <a:pt x="0" y="86"/>
                    <a:pt x="0" y="82"/>
                  </a:cubicBezTo>
                  <a:cubicBezTo>
                    <a:pt x="0" y="74"/>
                    <a:pt x="3" y="70"/>
                    <a:pt x="6" y="66"/>
                  </a:cubicBezTo>
                  <a:cubicBezTo>
                    <a:pt x="8" y="63"/>
                    <a:pt x="9" y="61"/>
                    <a:pt x="9" y="57"/>
                  </a:cubicBezTo>
                  <a:cubicBezTo>
                    <a:pt x="9" y="52"/>
                    <a:pt x="8" y="51"/>
                    <a:pt x="6" y="48"/>
                  </a:cubicBezTo>
                  <a:cubicBezTo>
                    <a:pt x="3" y="44"/>
                    <a:pt x="0" y="40"/>
                    <a:pt x="0" y="31"/>
                  </a:cubicBezTo>
                  <a:cubicBezTo>
                    <a:pt x="0" y="23"/>
                    <a:pt x="3" y="19"/>
                    <a:pt x="6" y="15"/>
                  </a:cubicBezTo>
                  <a:cubicBezTo>
                    <a:pt x="8" y="12"/>
                    <a:pt x="9" y="10"/>
                    <a:pt x="9" y="6"/>
                  </a:cubicBezTo>
                  <a:cubicBezTo>
                    <a:pt x="9" y="2"/>
                    <a:pt x="12" y="0"/>
                    <a:pt x="15" y="0"/>
                  </a:cubicBezTo>
                  <a:cubicBezTo>
                    <a:pt x="18" y="0"/>
                    <a:pt x="21" y="2"/>
                    <a:pt x="21" y="6"/>
                  </a:cubicBezTo>
                  <a:cubicBezTo>
                    <a:pt x="21" y="14"/>
                    <a:pt x="18" y="19"/>
                    <a:pt x="15" y="22"/>
                  </a:cubicBezTo>
                  <a:cubicBezTo>
                    <a:pt x="13" y="25"/>
                    <a:pt x="12" y="27"/>
                    <a:pt x="12" y="31"/>
                  </a:cubicBezTo>
                  <a:cubicBezTo>
                    <a:pt x="12" y="36"/>
                    <a:pt x="13" y="38"/>
                    <a:pt x="15" y="41"/>
                  </a:cubicBezTo>
                  <a:cubicBezTo>
                    <a:pt x="18" y="44"/>
                    <a:pt x="21" y="49"/>
                    <a:pt x="21" y="57"/>
                  </a:cubicBezTo>
                  <a:cubicBezTo>
                    <a:pt x="21" y="65"/>
                    <a:pt x="18" y="70"/>
                    <a:pt x="15" y="73"/>
                  </a:cubicBezTo>
                  <a:cubicBezTo>
                    <a:pt x="13" y="76"/>
                    <a:pt x="12" y="78"/>
                    <a:pt x="12" y="82"/>
                  </a:cubicBezTo>
                  <a:cubicBezTo>
                    <a:pt x="12" y="86"/>
                    <a:pt x="9" y="88"/>
                    <a:pt x="6" y="88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5" name="Freeform 369"/>
            <p:cNvSpPr>
              <a:spLocks/>
            </p:cNvSpPr>
            <p:nvPr/>
          </p:nvSpPr>
          <p:spPr bwMode="auto">
            <a:xfrm>
              <a:off x="3633788" y="5573712"/>
              <a:ext cx="41275" cy="165100"/>
            </a:xfrm>
            <a:custGeom>
              <a:avLst/>
              <a:gdLst>
                <a:gd name="T0" fmla="*/ 11257 w 22"/>
                <a:gd name="T1" fmla="*/ 165100 h 88"/>
                <a:gd name="T2" fmla="*/ 0 w 22"/>
                <a:gd name="T3" fmla="*/ 153843 h 88"/>
                <a:gd name="T4" fmla="*/ 11257 w 22"/>
                <a:gd name="T5" fmla="*/ 123825 h 88"/>
                <a:gd name="T6" fmla="*/ 18761 w 22"/>
                <a:gd name="T7" fmla="*/ 106940 h 88"/>
                <a:gd name="T8" fmla="*/ 11257 w 22"/>
                <a:gd name="T9" fmla="*/ 90055 h 88"/>
                <a:gd name="T10" fmla="*/ 0 w 22"/>
                <a:gd name="T11" fmla="*/ 58160 h 88"/>
                <a:gd name="T12" fmla="*/ 11257 w 22"/>
                <a:gd name="T13" fmla="*/ 28142 h 88"/>
                <a:gd name="T14" fmla="*/ 18761 w 22"/>
                <a:gd name="T15" fmla="*/ 11257 h 88"/>
                <a:gd name="T16" fmla="*/ 30018 w 22"/>
                <a:gd name="T17" fmla="*/ 0 h 88"/>
                <a:gd name="T18" fmla="*/ 41275 w 22"/>
                <a:gd name="T19" fmla="*/ 11257 h 88"/>
                <a:gd name="T20" fmla="*/ 30018 w 22"/>
                <a:gd name="T21" fmla="*/ 41275 h 88"/>
                <a:gd name="T22" fmla="*/ 22514 w 22"/>
                <a:gd name="T23" fmla="*/ 58160 h 88"/>
                <a:gd name="T24" fmla="*/ 30018 w 22"/>
                <a:gd name="T25" fmla="*/ 76922 h 88"/>
                <a:gd name="T26" fmla="*/ 41275 w 22"/>
                <a:gd name="T27" fmla="*/ 106940 h 88"/>
                <a:gd name="T28" fmla="*/ 30018 w 22"/>
                <a:gd name="T29" fmla="*/ 136958 h 88"/>
                <a:gd name="T30" fmla="*/ 22514 w 22"/>
                <a:gd name="T31" fmla="*/ 153843 h 88"/>
                <a:gd name="T32" fmla="*/ 11257 w 22"/>
                <a:gd name="T33" fmla="*/ 165100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88"/>
                <a:gd name="T53" fmla="*/ 22 w 22"/>
                <a:gd name="T54" fmla="*/ 88 h 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88">
                  <a:moveTo>
                    <a:pt x="6" y="88"/>
                  </a:moveTo>
                  <a:cubicBezTo>
                    <a:pt x="3" y="88"/>
                    <a:pt x="0" y="86"/>
                    <a:pt x="0" y="82"/>
                  </a:cubicBezTo>
                  <a:cubicBezTo>
                    <a:pt x="0" y="74"/>
                    <a:pt x="4" y="70"/>
                    <a:pt x="6" y="66"/>
                  </a:cubicBezTo>
                  <a:cubicBezTo>
                    <a:pt x="8" y="63"/>
                    <a:pt x="10" y="61"/>
                    <a:pt x="10" y="57"/>
                  </a:cubicBezTo>
                  <a:cubicBezTo>
                    <a:pt x="10" y="52"/>
                    <a:pt x="8" y="51"/>
                    <a:pt x="6" y="48"/>
                  </a:cubicBezTo>
                  <a:cubicBezTo>
                    <a:pt x="4" y="44"/>
                    <a:pt x="0" y="40"/>
                    <a:pt x="0" y="31"/>
                  </a:cubicBezTo>
                  <a:cubicBezTo>
                    <a:pt x="0" y="23"/>
                    <a:pt x="4" y="19"/>
                    <a:pt x="6" y="15"/>
                  </a:cubicBezTo>
                  <a:cubicBezTo>
                    <a:pt x="8" y="12"/>
                    <a:pt x="10" y="10"/>
                    <a:pt x="10" y="6"/>
                  </a:cubicBezTo>
                  <a:cubicBezTo>
                    <a:pt x="10" y="2"/>
                    <a:pt x="12" y="0"/>
                    <a:pt x="16" y="0"/>
                  </a:cubicBezTo>
                  <a:cubicBezTo>
                    <a:pt x="19" y="0"/>
                    <a:pt x="22" y="2"/>
                    <a:pt x="22" y="6"/>
                  </a:cubicBezTo>
                  <a:cubicBezTo>
                    <a:pt x="22" y="14"/>
                    <a:pt x="18" y="19"/>
                    <a:pt x="16" y="22"/>
                  </a:cubicBezTo>
                  <a:cubicBezTo>
                    <a:pt x="14" y="25"/>
                    <a:pt x="12" y="27"/>
                    <a:pt x="12" y="31"/>
                  </a:cubicBezTo>
                  <a:cubicBezTo>
                    <a:pt x="12" y="36"/>
                    <a:pt x="14" y="38"/>
                    <a:pt x="16" y="41"/>
                  </a:cubicBezTo>
                  <a:cubicBezTo>
                    <a:pt x="18" y="44"/>
                    <a:pt x="22" y="49"/>
                    <a:pt x="22" y="57"/>
                  </a:cubicBezTo>
                  <a:cubicBezTo>
                    <a:pt x="22" y="65"/>
                    <a:pt x="18" y="70"/>
                    <a:pt x="16" y="73"/>
                  </a:cubicBezTo>
                  <a:cubicBezTo>
                    <a:pt x="14" y="76"/>
                    <a:pt x="12" y="78"/>
                    <a:pt x="12" y="82"/>
                  </a:cubicBezTo>
                  <a:cubicBezTo>
                    <a:pt x="12" y="86"/>
                    <a:pt x="10" y="88"/>
                    <a:pt x="6" y="88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6" name="Freeform 370"/>
            <p:cNvSpPr>
              <a:spLocks/>
            </p:cNvSpPr>
            <p:nvPr/>
          </p:nvSpPr>
          <p:spPr bwMode="auto">
            <a:xfrm>
              <a:off x="3736976" y="5573712"/>
              <a:ext cx="39688" cy="165100"/>
            </a:xfrm>
            <a:custGeom>
              <a:avLst/>
              <a:gdLst>
                <a:gd name="T0" fmla="*/ 11339 w 21"/>
                <a:gd name="T1" fmla="*/ 165100 h 88"/>
                <a:gd name="T2" fmla="*/ 0 w 21"/>
                <a:gd name="T3" fmla="*/ 153843 h 88"/>
                <a:gd name="T4" fmla="*/ 9450 w 21"/>
                <a:gd name="T5" fmla="*/ 123825 h 88"/>
                <a:gd name="T6" fmla="*/ 17009 w 21"/>
                <a:gd name="T7" fmla="*/ 106940 h 88"/>
                <a:gd name="T8" fmla="*/ 9450 w 21"/>
                <a:gd name="T9" fmla="*/ 90055 h 88"/>
                <a:gd name="T10" fmla="*/ 0 w 21"/>
                <a:gd name="T11" fmla="*/ 58160 h 88"/>
                <a:gd name="T12" fmla="*/ 9450 w 21"/>
                <a:gd name="T13" fmla="*/ 28142 h 88"/>
                <a:gd name="T14" fmla="*/ 17009 w 21"/>
                <a:gd name="T15" fmla="*/ 11257 h 88"/>
                <a:gd name="T16" fmla="*/ 28349 w 21"/>
                <a:gd name="T17" fmla="*/ 0 h 88"/>
                <a:gd name="T18" fmla="*/ 39688 w 21"/>
                <a:gd name="T19" fmla="*/ 11257 h 88"/>
                <a:gd name="T20" fmla="*/ 28349 w 21"/>
                <a:gd name="T21" fmla="*/ 41275 h 88"/>
                <a:gd name="T22" fmla="*/ 22679 w 21"/>
                <a:gd name="T23" fmla="*/ 58160 h 88"/>
                <a:gd name="T24" fmla="*/ 28349 w 21"/>
                <a:gd name="T25" fmla="*/ 76922 h 88"/>
                <a:gd name="T26" fmla="*/ 39688 w 21"/>
                <a:gd name="T27" fmla="*/ 106940 h 88"/>
                <a:gd name="T28" fmla="*/ 28349 w 21"/>
                <a:gd name="T29" fmla="*/ 136958 h 88"/>
                <a:gd name="T30" fmla="*/ 22679 w 21"/>
                <a:gd name="T31" fmla="*/ 153843 h 88"/>
                <a:gd name="T32" fmla="*/ 11339 w 21"/>
                <a:gd name="T33" fmla="*/ 165100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88"/>
                <a:gd name="T53" fmla="*/ 21 w 21"/>
                <a:gd name="T54" fmla="*/ 88 h 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88">
                  <a:moveTo>
                    <a:pt x="6" y="88"/>
                  </a:moveTo>
                  <a:cubicBezTo>
                    <a:pt x="2" y="88"/>
                    <a:pt x="0" y="86"/>
                    <a:pt x="0" y="82"/>
                  </a:cubicBezTo>
                  <a:cubicBezTo>
                    <a:pt x="0" y="74"/>
                    <a:pt x="3" y="70"/>
                    <a:pt x="5" y="66"/>
                  </a:cubicBezTo>
                  <a:cubicBezTo>
                    <a:pt x="8" y="63"/>
                    <a:pt x="9" y="61"/>
                    <a:pt x="9" y="57"/>
                  </a:cubicBezTo>
                  <a:cubicBezTo>
                    <a:pt x="9" y="52"/>
                    <a:pt x="8" y="51"/>
                    <a:pt x="5" y="48"/>
                  </a:cubicBezTo>
                  <a:cubicBezTo>
                    <a:pt x="3" y="44"/>
                    <a:pt x="0" y="40"/>
                    <a:pt x="0" y="31"/>
                  </a:cubicBezTo>
                  <a:cubicBezTo>
                    <a:pt x="0" y="23"/>
                    <a:pt x="3" y="19"/>
                    <a:pt x="5" y="15"/>
                  </a:cubicBezTo>
                  <a:cubicBezTo>
                    <a:pt x="8" y="12"/>
                    <a:pt x="9" y="10"/>
                    <a:pt x="9" y="6"/>
                  </a:cubicBezTo>
                  <a:cubicBezTo>
                    <a:pt x="9" y="2"/>
                    <a:pt x="12" y="0"/>
                    <a:pt x="15" y="0"/>
                  </a:cubicBezTo>
                  <a:cubicBezTo>
                    <a:pt x="18" y="0"/>
                    <a:pt x="21" y="2"/>
                    <a:pt x="21" y="6"/>
                  </a:cubicBezTo>
                  <a:cubicBezTo>
                    <a:pt x="21" y="14"/>
                    <a:pt x="18" y="19"/>
                    <a:pt x="15" y="22"/>
                  </a:cubicBezTo>
                  <a:cubicBezTo>
                    <a:pt x="13" y="25"/>
                    <a:pt x="12" y="27"/>
                    <a:pt x="12" y="31"/>
                  </a:cubicBezTo>
                  <a:cubicBezTo>
                    <a:pt x="12" y="36"/>
                    <a:pt x="13" y="38"/>
                    <a:pt x="15" y="41"/>
                  </a:cubicBezTo>
                  <a:cubicBezTo>
                    <a:pt x="18" y="44"/>
                    <a:pt x="21" y="49"/>
                    <a:pt x="21" y="57"/>
                  </a:cubicBezTo>
                  <a:cubicBezTo>
                    <a:pt x="21" y="65"/>
                    <a:pt x="18" y="70"/>
                    <a:pt x="15" y="73"/>
                  </a:cubicBezTo>
                  <a:cubicBezTo>
                    <a:pt x="13" y="76"/>
                    <a:pt x="12" y="78"/>
                    <a:pt x="12" y="82"/>
                  </a:cubicBezTo>
                  <a:cubicBezTo>
                    <a:pt x="12" y="86"/>
                    <a:pt x="9" y="88"/>
                    <a:pt x="6" y="88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7" name="Freeform 371"/>
            <p:cNvSpPr>
              <a:spLocks/>
            </p:cNvSpPr>
            <p:nvPr/>
          </p:nvSpPr>
          <p:spPr bwMode="auto">
            <a:xfrm>
              <a:off x="3838576" y="5573712"/>
              <a:ext cx="39688" cy="165100"/>
            </a:xfrm>
            <a:custGeom>
              <a:avLst/>
              <a:gdLst>
                <a:gd name="T0" fmla="*/ 11339 w 21"/>
                <a:gd name="T1" fmla="*/ 165100 h 88"/>
                <a:gd name="T2" fmla="*/ 0 w 21"/>
                <a:gd name="T3" fmla="*/ 153843 h 88"/>
                <a:gd name="T4" fmla="*/ 11339 w 21"/>
                <a:gd name="T5" fmla="*/ 123825 h 88"/>
                <a:gd name="T6" fmla="*/ 17009 w 21"/>
                <a:gd name="T7" fmla="*/ 106940 h 88"/>
                <a:gd name="T8" fmla="*/ 11339 w 21"/>
                <a:gd name="T9" fmla="*/ 90055 h 88"/>
                <a:gd name="T10" fmla="*/ 0 w 21"/>
                <a:gd name="T11" fmla="*/ 58160 h 88"/>
                <a:gd name="T12" fmla="*/ 11339 w 21"/>
                <a:gd name="T13" fmla="*/ 28142 h 88"/>
                <a:gd name="T14" fmla="*/ 17009 w 21"/>
                <a:gd name="T15" fmla="*/ 11257 h 88"/>
                <a:gd name="T16" fmla="*/ 28349 w 21"/>
                <a:gd name="T17" fmla="*/ 0 h 88"/>
                <a:gd name="T18" fmla="*/ 39688 w 21"/>
                <a:gd name="T19" fmla="*/ 11257 h 88"/>
                <a:gd name="T20" fmla="*/ 30238 w 21"/>
                <a:gd name="T21" fmla="*/ 41275 h 88"/>
                <a:gd name="T22" fmla="*/ 22679 w 21"/>
                <a:gd name="T23" fmla="*/ 58160 h 88"/>
                <a:gd name="T24" fmla="*/ 30238 w 21"/>
                <a:gd name="T25" fmla="*/ 76922 h 88"/>
                <a:gd name="T26" fmla="*/ 39688 w 21"/>
                <a:gd name="T27" fmla="*/ 106940 h 88"/>
                <a:gd name="T28" fmla="*/ 30238 w 21"/>
                <a:gd name="T29" fmla="*/ 136958 h 88"/>
                <a:gd name="T30" fmla="*/ 22679 w 21"/>
                <a:gd name="T31" fmla="*/ 153843 h 88"/>
                <a:gd name="T32" fmla="*/ 11339 w 21"/>
                <a:gd name="T33" fmla="*/ 165100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88"/>
                <a:gd name="T53" fmla="*/ 21 w 21"/>
                <a:gd name="T54" fmla="*/ 88 h 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88">
                  <a:moveTo>
                    <a:pt x="6" y="88"/>
                  </a:moveTo>
                  <a:cubicBezTo>
                    <a:pt x="3" y="88"/>
                    <a:pt x="0" y="86"/>
                    <a:pt x="0" y="82"/>
                  </a:cubicBezTo>
                  <a:cubicBezTo>
                    <a:pt x="0" y="74"/>
                    <a:pt x="3" y="70"/>
                    <a:pt x="6" y="66"/>
                  </a:cubicBezTo>
                  <a:cubicBezTo>
                    <a:pt x="8" y="63"/>
                    <a:pt x="9" y="61"/>
                    <a:pt x="9" y="57"/>
                  </a:cubicBezTo>
                  <a:cubicBezTo>
                    <a:pt x="9" y="52"/>
                    <a:pt x="8" y="51"/>
                    <a:pt x="6" y="48"/>
                  </a:cubicBezTo>
                  <a:cubicBezTo>
                    <a:pt x="3" y="44"/>
                    <a:pt x="0" y="40"/>
                    <a:pt x="0" y="31"/>
                  </a:cubicBezTo>
                  <a:cubicBezTo>
                    <a:pt x="0" y="23"/>
                    <a:pt x="3" y="19"/>
                    <a:pt x="6" y="15"/>
                  </a:cubicBezTo>
                  <a:cubicBezTo>
                    <a:pt x="8" y="12"/>
                    <a:pt x="9" y="10"/>
                    <a:pt x="9" y="6"/>
                  </a:cubicBezTo>
                  <a:cubicBezTo>
                    <a:pt x="9" y="2"/>
                    <a:pt x="12" y="0"/>
                    <a:pt x="15" y="0"/>
                  </a:cubicBezTo>
                  <a:cubicBezTo>
                    <a:pt x="19" y="0"/>
                    <a:pt x="21" y="2"/>
                    <a:pt x="21" y="6"/>
                  </a:cubicBezTo>
                  <a:cubicBezTo>
                    <a:pt x="21" y="14"/>
                    <a:pt x="18" y="19"/>
                    <a:pt x="16" y="22"/>
                  </a:cubicBezTo>
                  <a:cubicBezTo>
                    <a:pt x="14" y="25"/>
                    <a:pt x="12" y="27"/>
                    <a:pt x="12" y="31"/>
                  </a:cubicBezTo>
                  <a:cubicBezTo>
                    <a:pt x="12" y="36"/>
                    <a:pt x="14" y="38"/>
                    <a:pt x="16" y="41"/>
                  </a:cubicBezTo>
                  <a:cubicBezTo>
                    <a:pt x="18" y="44"/>
                    <a:pt x="21" y="49"/>
                    <a:pt x="21" y="57"/>
                  </a:cubicBezTo>
                  <a:cubicBezTo>
                    <a:pt x="21" y="65"/>
                    <a:pt x="18" y="70"/>
                    <a:pt x="16" y="73"/>
                  </a:cubicBezTo>
                  <a:cubicBezTo>
                    <a:pt x="14" y="76"/>
                    <a:pt x="12" y="78"/>
                    <a:pt x="12" y="82"/>
                  </a:cubicBezTo>
                  <a:cubicBezTo>
                    <a:pt x="12" y="86"/>
                    <a:pt x="9" y="88"/>
                    <a:pt x="6" y="88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78" name="图片 7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86" y="3409886"/>
            <a:ext cx="774498" cy="774498"/>
          </a:xfrm>
          <a:prstGeom prst="rect">
            <a:avLst/>
          </a:prstGeom>
        </p:spPr>
      </p:pic>
      <p:sp>
        <p:nvSpPr>
          <p:cNvPr id="79" name="文本框 78"/>
          <p:cNvSpPr txBox="1"/>
          <p:nvPr/>
        </p:nvSpPr>
        <p:spPr>
          <a:xfrm>
            <a:off x="6407976" y="3159590"/>
            <a:ext cx="466794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zh-CN" altLang="en-US" sz="1100" dirty="0" smtClean="0">
                <a:solidFill>
                  <a:srgbClr val="89898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冰箱</a:t>
            </a:r>
          </a:p>
        </p:txBody>
      </p:sp>
      <p:sp>
        <p:nvSpPr>
          <p:cNvPr id="80" name="文本框 79"/>
          <p:cNvSpPr txBox="1"/>
          <p:nvPr/>
        </p:nvSpPr>
        <p:spPr>
          <a:xfrm>
            <a:off x="7833427" y="2921799"/>
            <a:ext cx="466794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zh-CN" altLang="en-US" sz="1100" dirty="0" smtClean="0">
                <a:solidFill>
                  <a:srgbClr val="89898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空调</a:t>
            </a:r>
          </a:p>
        </p:txBody>
      </p:sp>
      <p:sp>
        <p:nvSpPr>
          <p:cNvPr id="81" name="文本框 80"/>
          <p:cNvSpPr txBox="1"/>
          <p:nvPr/>
        </p:nvSpPr>
        <p:spPr>
          <a:xfrm>
            <a:off x="7105488" y="3123764"/>
            <a:ext cx="607859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zh-CN" altLang="en-US" sz="1100" dirty="0" smtClean="0">
                <a:solidFill>
                  <a:srgbClr val="89898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洗衣机</a:t>
            </a:r>
          </a:p>
        </p:txBody>
      </p:sp>
      <p:cxnSp>
        <p:nvCxnSpPr>
          <p:cNvPr id="90" name="直接连接符 89"/>
          <p:cNvCxnSpPr/>
          <p:nvPr/>
        </p:nvCxnSpPr>
        <p:spPr>
          <a:xfrm>
            <a:off x="9168059" y="3059106"/>
            <a:ext cx="0" cy="68239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/>
          <p:cNvCxnSpPr/>
          <p:nvPr/>
        </p:nvCxnSpPr>
        <p:spPr>
          <a:xfrm>
            <a:off x="4469331" y="4769649"/>
            <a:ext cx="11157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文本框 93"/>
          <p:cNvSpPr txBox="1"/>
          <p:nvPr/>
        </p:nvSpPr>
        <p:spPr>
          <a:xfrm>
            <a:off x="4306488" y="4461249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ts val="3440"/>
              </a:lnSpc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低功耗智能家居</a:t>
            </a:r>
          </a:p>
        </p:txBody>
      </p:sp>
      <p:pic>
        <p:nvPicPr>
          <p:cNvPr id="95" name="图片 94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"/>
          <a:stretch/>
        </p:blipFill>
        <p:spPr>
          <a:xfrm>
            <a:off x="6371592" y="4502321"/>
            <a:ext cx="486208" cy="830842"/>
          </a:xfrm>
          <a:prstGeom prst="rect">
            <a:avLst/>
          </a:prstGeom>
        </p:spPr>
      </p:pic>
      <p:pic>
        <p:nvPicPr>
          <p:cNvPr id="96" name="图片 95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422" y="4601839"/>
            <a:ext cx="411245" cy="575743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75"/>
          <a:stretch/>
        </p:blipFill>
        <p:spPr>
          <a:xfrm>
            <a:off x="7581484" y="4519761"/>
            <a:ext cx="451089" cy="752800"/>
          </a:xfrm>
          <a:prstGeom prst="rect">
            <a:avLst/>
          </a:prstGeom>
        </p:spPr>
      </p:pic>
      <p:grpSp>
        <p:nvGrpSpPr>
          <p:cNvPr id="98" name="组合 330"/>
          <p:cNvGrpSpPr>
            <a:grpSpLocks/>
          </p:cNvGrpSpPr>
          <p:nvPr/>
        </p:nvGrpSpPr>
        <p:grpSpPr bwMode="auto">
          <a:xfrm>
            <a:off x="6959204" y="4625447"/>
            <a:ext cx="490043" cy="628001"/>
            <a:chOff x="7494588" y="2674938"/>
            <a:chExt cx="590550" cy="855663"/>
          </a:xfrm>
        </p:grpSpPr>
        <p:sp>
          <p:nvSpPr>
            <p:cNvPr id="99" name="Oval 208"/>
            <p:cNvSpPr>
              <a:spLocks noChangeArrowheads="1"/>
            </p:cNvSpPr>
            <p:nvPr/>
          </p:nvSpPr>
          <p:spPr bwMode="auto">
            <a:xfrm>
              <a:off x="7916863" y="3459163"/>
              <a:ext cx="73025" cy="71438"/>
            </a:xfrm>
            <a:prstGeom prst="ellipse">
              <a:avLst/>
            </a:pr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0" name="Oval 209"/>
            <p:cNvSpPr>
              <a:spLocks noChangeArrowheads="1"/>
            </p:cNvSpPr>
            <p:nvPr/>
          </p:nvSpPr>
          <p:spPr bwMode="auto">
            <a:xfrm>
              <a:off x="7808913" y="3459163"/>
              <a:ext cx="71438" cy="71438"/>
            </a:xfrm>
            <a:prstGeom prst="ellipse">
              <a:avLst/>
            </a:pr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1" name="Freeform 227"/>
            <p:cNvSpPr>
              <a:spLocks/>
            </p:cNvSpPr>
            <p:nvPr/>
          </p:nvSpPr>
          <p:spPr bwMode="auto">
            <a:xfrm>
              <a:off x="7494588" y="2840038"/>
              <a:ext cx="590550" cy="671513"/>
            </a:xfrm>
            <a:custGeom>
              <a:avLst/>
              <a:gdLst>
                <a:gd name="T0" fmla="*/ 574541 w 332"/>
                <a:gd name="T1" fmla="*/ 671513 h 378"/>
                <a:gd name="T2" fmla="*/ 458921 w 332"/>
                <a:gd name="T3" fmla="*/ 671513 h 378"/>
                <a:gd name="T4" fmla="*/ 442913 w 332"/>
                <a:gd name="T5" fmla="*/ 655525 h 378"/>
                <a:gd name="T6" fmla="*/ 458921 w 332"/>
                <a:gd name="T7" fmla="*/ 639536 h 378"/>
                <a:gd name="T8" fmla="*/ 558532 w 332"/>
                <a:gd name="T9" fmla="*/ 639536 h 378"/>
                <a:gd name="T10" fmla="*/ 558532 w 332"/>
                <a:gd name="T11" fmla="*/ 31977 h 378"/>
                <a:gd name="T12" fmla="*/ 32018 w 332"/>
                <a:gd name="T13" fmla="*/ 31977 h 378"/>
                <a:gd name="T14" fmla="*/ 32018 w 332"/>
                <a:gd name="T15" fmla="*/ 639536 h 378"/>
                <a:gd name="T16" fmla="*/ 353974 w 332"/>
                <a:gd name="T17" fmla="*/ 639536 h 378"/>
                <a:gd name="T18" fmla="*/ 369983 w 332"/>
                <a:gd name="T19" fmla="*/ 655525 h 378"/>
                <a:gd name="T20" fmla="*/ 353974 w 332"/>
                <a:gd name="T21" fmla="*/ 671513 h 378"/>
                <a:gd name="T22" fmla="*/ 16009 w 332"/>
                <a:gd name="T23" fmla="*/ 671513 h 378"/>
                <a:gd name="T24" fmla="*/ 0 w 332"/>
                <a:gd name="T25" fmla="*/ 655525 h 378"/>
                <a:gd name="T26" fmla="*/ 0 w 332"/>
                <a:gd name="T27" fmla="*/ 15988 h 378"/>
                <a:gd name="T28" fmla="*/ 16009 w 332"/>
                <a:gd name="T29" fmla="*/ 0 h 378"/>
                <a:gd name="T30" fmla="*/ 574541 w 332"/>
                <a:gd name="T31" fmla="*/ 0 h 378"/>
                <a:gd name="T32" fmla="*/ 590550 w 332"/>
                <a:gd name="T33" fmla="*/ 15988 h 378"/>
                <a:gd name="T34" fmla="*/ 590550 w 332"/>
                <a:gd name="T35" fmla="*/ 655525 h 378"/>
                <a:gd name="T36" fmla="*/ 574541 w 332"/>
                <a:gd name="T37" fmla="*/ 671513 h 37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32"/>
                <a:gd name="T58" fmla="*/ 0 h 378"/>
                <a:gd name="T59" fmla="*/ 332 w 332"/>
                <a:gd name="T60" fmla="*/ 378 h 37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32" h="378">
                  <a:moveTo>
                    <a:pt x="323" y="378"/>
                  </a:moveTo>
                  <a:cubicBezTo>
                    <a:pt x="258" y="378"/>
                    <a:pt x="258" y="378"/>
                    <a:pt x="258" y="378"/>
                  </a:cubicBezTo>
                  <a:cubicBezTo>
                    <a:pt x="253" y="378"/>
                    <a:pt x="249" y="374"/>
                    <a:pt x="249" y="369"/>
                  </a:cubicBezTo>
                  <a:cubicBezTo>
                    <a:pt x="249" y="364"/>
                    <a:pt x="253" y="360"/>
                    <a:pt x="258" y="360"/>
                  </a:cubicBezTo>
                  <a:cubicBezTo>
                    <a:pt x="314" y="360"/>
                    <a:pt x="314" y="360"/>
                    <a:pt x="314" y="360"/>
                  </a:cubicBezTo>
                  <a:cubicBezTo>
                    <a:pt x="314" y="18"/>
                    <a:pt x="314" y="18"/>
                    <a:pt x="314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360"/>
                    <a:pt x="18" y="360"/>
                    <a:pt x="18" y="360"/>
                  </a:cubicBezTo>
                  <a:cubicBezTo>
                    <a:pt x="199" y="360"/>
                    <a:pt x="199" y="360"/>
                    <a:pt x="199" y="360"/>
                  </a:cubicBezTo>
                  <a:cubicBezTo>
                    <a:pt x="204" y="360"/>
                    <a:pt x="208" y="364"/>
                    <a:pt x="208" y="369"/>
                  </a:cubicBezTo>
                  <a:cubicBezTo>
                    <a:pt x="208" y="374"/>
                    <a:pt x="204" y="378"/>
                    <a:pt x="199" y="378"/>
                  </a:cubicBezTo>
                  <a:cubicBezTo>
                    <a:pt x="9" y="378"/>
                    <a:pt x="9" y="378"/>
                    <a:pt x="9" y="378"/>
                  </a:cubicBezTo>
                  <a:cubicBezTo>
                    <a:pt x="4" y="378"/>
                    <a:pt x="0" y="374"/>
                    <a:pt x="0" y="36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23" y="0"/>
                    <a:pt x="323" y="0"/>
                    <a:pt x="323" y="0"/>
                  </a:cubicBezTo>
                  <a:cubicBezTo>
                    <a:pt x="328" y="0"/>
                    <a:pt x="332" y="4"/>
                    <a:pt x="332" y="9"/>
                  </a:cubicBezTo>
                  <a:cubicBezTo>
                    <a:pt x="332" y="369"/>
                    <a:pt x="332" y="369"/>
                    <a:pt x="332" y="369"/>
                  </a:cubicBezTo>
                  <a:cubicBezTo>
                    <a:pt x="332" y="374"/>
                    <a:pt x="328" y="378"/>
                    <a:pt x="323" y="378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2" name="Freeform 228"/>
            <p:cNvSpPr>
              <a:spLocks noEditPoints="1"/>
            </p:cNvSpPr>
            <p:nvPr/>
          </p:nvSpPr>
          <p:spPr bwMode="auto">
            <a:xfrm>
              <a:off x="7572375" y="2909888"/>
              <a:ext cx="192088" cy="536575"/>
            </a:xfrm>
            <a:custGeom>
              <a:avLst/>
              <a:gdLst>
                <a:gd name="T0" fmla="*/ 96925 w 109"/>
                <a:gd name="T1" fmla="*/ 536575 h 303"/>
                <a:gd name="T2" fmla="*/ 93401 w 109"/>
                <a:gd name="T3" fmla="*/ 536575 h 303"/>
                <a:gd name="T4" fmla="*/ 0 w 109"/>
                <a:gd name="T5" fmla="*/ 437406 h 303"/>
                <a:gd name="T6" fmla="*/ 35246 w 109"/>
                <a:gd name="T7" fmla="*/ 364800 h 303"/>
                <a:gd name="T8" fmla="*/ 35246 w 109"/>
                <a:gd name="T9" fmla="*/ 61981 h 303"/>
                <a:gd name="T10" fmla="*/ 96925 w 109"/>
                <a:gd name="T11" fmla="*/ 0 h 303"/>
                <a:gd name="T12" fmla="*/ 156842 w 109"/>
                <a:gd name="T13" fmla="*/ 61981 h 303"/>
                <a:gd name="T14" fmla="*/ 156842 w 109"/>
                <a:gd name="T15" fmla="*/ 364800 h 303"/>
                <a:gd name="T16" fmla="*/ 192088 w 109"/>
                <a:gd name="T17" fmla="*/ 439177 h 303"/>
                <a:gd name="T18" fmla="*/ 162129 w 109"/>
                <a:gd name="T19" fmla="*/ 510012 h 303"/>
                <a:gd name="T20" fmla="*/ 96925 w 109"/>
                <a:gd name="T21" fmla="*/ 536575 h 303"/>
                <a:gd name="T22" fmla="*/ 96925 w 109"/>
                <a:gd name="T23" fmla="*/ 31876 h 303"/>
                <a:gd name="T24" fmla="*/ 66966 w 109"/>
                <a:gd name="T25" fmla="*/ 61981 h 303"/>
                <a:gd name="T26" fmla="*/ 66966 w 109"/>
                <a:gd name="T27" fmla="*/ 373655 h 303"/>
                <a:gd name="T28" fmla="*/ 59917 w 109"/>
                <a:gd name="T29" fmla="*/ 386051 h 303"/>
                <a:gd name="T30" fmla="*/ 31721 w 109"/>
                <a:gd name="T31" fmla="*/ 439177 h 303"/>
                <a:gd name="T32" fmla="*/ 93401 w 109"/>
                <a:gd name="T33" fmla="*/ 504699 h 303"/>
                <a:gd name="T34" fmla="*/ 140982 w 109"/>
                <a:gd name="T35" fmla="*/ 486991 h 303"/>
                <a:gd name="T36" fmla="*/ 160367 w 109"/>
                <a:gd name="T37" fmla="*/ 439177 h 303"/>
                <a:gd name="T38" fmla="*/ 132171 w 109"/>
                <a:gd name="T39" fmla="*/ 386051 h 303"/>
                <a:gd name="T40" fmla="*/ 125122 w 109"/>
                <a:gd name="T41" fmla="*/ 373655 h 303"/>
                <a:gd name="T42" fmla="*/ 125122 w 109"/>
                <a:gd name="T43" fmla="*/ 61981 h 303"/>
                <a:gd name="T44" fmla="*/ 96925 w 109"/>
                <a:gd name="T45" fmla="*/ 31876 h 30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9"/>
                <a:gd name="T70" fmla="*/ 0 h 303"/>
                <a:gd name="T71" fmla="*/ 109 w 109"/>
                <a:gd name="T72" fmla="*/ 303 h 30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9" h="303">
                  <a:moveTo>
                    <a:pt x="55" y="303"/>
                  </a:moveTo>
                  <a:cubicBezTo>
                    <a:pt x="54" y="303"/>
                    <a:pt x="53" y="303"/>
                    <a:pt x="53" y="303"/>
                  </a:cubicBezTo>
                  <a:cubicBezTo>
                    <a:pt x="23" y="302"/>
                    <a:pt x="0" y="277"/>
                    <a:pt x="0" y="247"/>
                  </a:cubicBezTo>
                  <a:cubicBezTo>
                    <a:pt x="1" y="231"/>
                    <a:pt x="8" y="216"/>
                    <a:pt x="20" y="206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16"/>
                    <a:pt x="36" y="0"/>
                    <a:pt x="55" y="0"/>
                  </a:cubicBezTo>
                  <a:cubicBezTo>
                    <a:pt x="74" y="0"/>
                    <a:pt x="89" y="16"/>
                    <a:pt x="89" y="35"/>
                  </a:cubicBezTo>
                  <a:cubicBezTo>
                    <a:pt x="89" y="206"/>
                    <a:pt x="89" y="206"/>
                    <a:pt x="89" y="206"/>
                  </a:cubicBezTo>
                  <a:cubicBezTo>
                    <a:pt x="102" y="217"/>
                    <a:pt x="109" y="232"/>
                    <a:pt x="109" y="248"/>
                  </a:cubicBezTo>
                  <a:cubicBezTo>
                    <a:pt x="109" y="263"/>
                    <a:pt x="103" y="277"/>
                    <a:pt x="92" y="288"/>
                  </a:cubicBezTo>
                  <a:cubicBezTo>
                    <a:pt x="82" y="297"/>
                    <a:pt x="69" y="303"/>
                    <a:pt x="55" y="303"/>
                  </a:cubicBezTo>
                  <a:close/>
                  <a:moveTo>
                    <a:pt x="55" y="18"/>
                  </a:moveTo>
                  <a:cubicBezTo>
                    <a:pt x="46" y="18"/>
                    <a:pt x="38" y="26"/>
                    <a:pt x="38" y="35"/>
                  </a:cubicBezTo>
                  <a:cubicBezTo>
                    <a:pt x="38" y="211"/>
                    <a:pt x="38" y="211"/>
                    <a:pt x="38" y="211"/>
                  </a:cubicBezTo>
                  <a:cubicBezTo>
                    <a:pt x="38" y="214"/>
                    <a:pt x="37" y="217"/>
                    <a:pt x="34" y="218"/>
                  </a:cubicBezTo>
                  <a:cubicBezTo>
                    <a:pt x="25" y="225"/>
                    <a:pt x="19" y="236"/>
                    <a:pt x="18" y="248"/>
                  </a:cubicBezTo>
                  <a:cubicBezTo>
                    <a:pt x="18" y="267"/>
                    <a:pt x="34" y="284"/>
                    <a:pt x="53" y="285"/>
                  </a:cubicBezTo>
                  <a:cubicBezTo>
                    <a:pt x="63" y="285"/>
                    <a:pt x="73" y="282"/>
                    <a:pt x="80" y="275"/>
                  </a:cubicBezTo>
                  <a:cubicBezTo>
                    <a:pt x="87" y="268"/>
                    <a:pt x="91" y="258"/>
                    <a:pt x="91" y="248"/>
                  </a:cubicBezTo>
                  <a:cubicBezTo>
                    <a:pt x="91" y="236"/>
                    <a:pt x="85" y="225"/>
                    <a:pt x="75" y="218"/>
                  </a:cubicBezTo>
                  <a:cubicBezTo>
                    <a:pt x="72" y="217"/>
                    <a:pt x="71" y="214"/>
                    <a:pt x="71" y="211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1" y="26"/>
                    <a:pt x="64" y="18"/>
                    <a:pt x="55" y="18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3" name="Freeform 229"/>
            <p:cNvSpPr>
              <a:spLocks/>
            </p:cNvSpPr>
            <p:nvPr/>
          </p:nvSpPr>
          <p:spPr bwMode="auto">
            <a:xfrm>
              <a:off x="7656513" y="2997201"/>
              <a:ext cx="73025" cy="31750"/>
            </a:xfrm>
            <a:custGeom>
              <a:avLst/>
              <a:gdLst>
                <a:gd name="T0" fmla="*/ 56995 w 41"/>
                <a:gd name="T1" fmla="*/ 31750 h 18"/>
                <a:gd name="T2" fmla="*/ 16030 w 41"/>
                <a:gd name="T3" fmla="*/ 31750 h 18"/>
                <a:gd name="T4" fmla="*/ 0 w 41"/>
                <a:gd name="T5" fmla="*/ 15875 h 18"/>
                <a:gd name="T6" fmla="*/ 16030 w 41"/>
                <a:gd name="T7" fmla="*/ 0 h 18"/>
                <a:gd name="T8" fmla="*/ 56995 w 41"/>
                <a:gd name="T9" fmla="*/ 0 h 18"/>
                <a:gd name="T10" fmla="*/ 73025 w 41"/>
                <a:gd name="T11" fmla="*/ 15875 h 18"/>
                <a:gd name="T12" fmla="*/ 56995 w 41"/>
                <a:gd name="T13" fmla="*/ 3175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18"/>
                <a:gd name="T23" fmla="*/ 41 w 41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18">
                  <a:moveTo>
                    <a:pt x="32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7" y="0"/>
                    <a:pt x="41" y="4"/>
                    <a:pt x="41" y="9"/>
                  </a:cubicBezTo>
                  <a:cubicBezTo>
                    <a:pt x="41" y="14"/>
                    <a:pt x="37" y="18"/>
                    <a:pt x="32" y="18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4" name="Freeform 230"/>
            <p:cNvSpPr>
              <a:spLocks/>
            </p:cNvSpPr>
            <p:nvPr/>
          </p:nvSpPr>
          <p:spPr bwMode="auto">
            <a:xfrm>
              <a:off x="7656513" y="3044826"/>
              <a:ext cx="73025" cy="31750"/>
            </a:xfrm>
            <a:custGeom>
              <a:avLst/>
              <a:gdLst>
                <a:gd name="T0" fmla="*/ 56995 w 41"/>
                <a:gd name="T1" fmla="*/ 31750 h 18"/>
                <a:gd name="T2" fmla="*/ 16030 w 41"/>
                <a:gd name="T3" fmla="*/ 31750 h 18"/>
                <a:gd name="T4" fmla="*/ 0 w 41"/>
                <a:gd name="T5" fmla="*/ 15875 h 18"/>
                <a:gd name="T6" fmla="*/ 16030 w 41"/>
                <a:gd name="T7" fmla="*/ 0 h 18"/>
                <a:gd name="T8" fmla="*/ 56995 w 41"/>
                <a:gd name="T9" fmla="*/ 0 h 18"/>
                <a:gd name="T10" fmla="*/ 73025 w 41"/>
                <a:gd name="T11" fmla="*/ 15875 h 18"/>
                <a:gd name="T12" fmla="*/ 56995 w 41"/>
                <a:gd name="T13" fmla="*/ 3175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18"/>
                <a:gd name="T23" fmla="*/ 41 w 41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18">
                  <a:moveTo>
                    <a:pt x="32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7" y="0"/>
                    <a:pt x="41" y="4"/>
                    <a:pt x="41" y="9"/>
                  </a:cubicBezTo>
                  <a:cubicBezTo>
                    <a:pt x="41" y="14"/>
                    <a:pt x="37" y="18"/>
                    <a:pt x="32" y="18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5" name="Freeform 231"/>
            <p:cNvSpPr>
              <a:spLocks/>
            </p:cNvSpPr>
            <p:nvPr/>
          </p:nvSpPr>
          <p:spPr bwMode="auto">
            <a:xfrm>
              <a:off x="7656513" y="3094038"/>
              <a:ext cx="73025" cy="31750"/>
            </a:xfrm>
            <a:custGeom>
              <a:avLst/>
              <a:gdLst>
                <a:gd name="T0" fmla="*/ 56995 w 41"/>
                <a:gd name="T1" fmla="*/ 31750 h 18"/>
                <a:gd name="T2" fmla="*/ 16030 w 41"/>
                <a:gd name="T3" fmla="*/ 31750 h 18"/>
                <a:gd name="T4" fmla="*/ 0 w 41"/>
                <a:gd name="T5" fmla="*/ 15875 h 18"/>
                <a:gd name="T6" fmla="*/ 16030 w 41"/>
                <a:gd name="T7" fmla="*/ 0 h 18"/>
                <a:gd name="T8" fmla="*/ 56995 w 41"/>
                <a:gd name="T9" fmla="*/ 0 h 18"/>
                <a:gd name="T10" fmla="*/ 73025 w 41"/>
                <a:gd name="T11" fmla="*/ 15875 h 18"/>
                <a:gd name="T12" fmla="*/ 56995 w 41"/>
                <a:gd name="T13" fmla="*/ 3175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18"/>
                <a:gd name="T23" fmla="*/ 41 w 41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18">
                  <a:moveTo>
                    <a:pt x="32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3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7" y="0"/>
                    <a:pt x="41" y="4"/>
                    <a:pt x="41" y="9"/>
                  </a:cubicBezTo>
                  <a:cubicBezTo>
                    <a:pt x="41" y="13"/>
                    <a:pt x="37" y="18"/>
                    <a:pt x="32" y="18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6" name="Freeform 232"/>
            <p:cNvSpPr>
              <a:spLocks/>
            </p:cNvSpPr>
            <p:nvPr/>
          </p:nvSpPr>
          <p:spPr bwMode="auto">
            <a:xfrm>
              <a:off x="7656513" y="3141663"/>
              <a:ext cx="73025" cy="31750"/>
            </a:xfrm>
            <a:custGeom>
              <a:avLst/>
              <a:gdLst>
                <a:gd name="T0" fmla="*/ 56995 w 41"/>
                <a:gd name="T1" fmla="*/ 31750 h 18"/>
                <a:gd name="T2" fmla="*/ 16030 w 41"/>
                <a:gd name="T3" fmla="*/ 31750 h 18"/>
                <a:gd name="T4" fmla="*/ 0 w 41"/>
                <a:gd name="T5" fmla="*/ 15875 h 18"/>
                <a:gd name="T6" fmla="*/ 16030 w 41"/>
                <a:gd name="T7" fmla="*/ 0 h 18"/>
                <a:gd name="T8" fmla="*/ 56995 w 41"/>
                <a:gd name="T9" fmla="*/ 0 h 18"/>
                <a:gd name="T10" fmla="*/ 73025 w 41"/>
                <a:gd name="T11" fmla="*/ 15875 h 18"/>
                <a:gd name="T12" fmla="*/ 56995 w 41"/>
                <a:gd name="T13" fmla="*/ 3175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18"/>
                <a:gd name="T23" fmla="*/ 41 w 41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18">
                  <a:moveTo>
                    <a:pt x="32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7" y="0"/>
                    <a:pt x="41" y="4"/>
                    <a:pt x="41" y="9"/>
                  </a:cubicBezTo>
                  <a:cubicBezTo>
                    <a:pt x="41" y="14"/>
                    <a:pt x="37" y="18"/>
                    <a:pt x="32" y="18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7" name="Freeform 233"/>
            <p:cNvSpPr>
              <a:spLocks/>
            </p:cNvSpPr>
            <p:nvPr/>
          </p:nvSpPr>
          <p:spPr bwMode="auto">
            <a:xfrm>
              <a:off x="7656513" y="3189288"/>
              <a:ext cx="73025" cy="33338"/>
            </a:xfrm>
            <a:custGeom>
              <a:avLst/>
              <a:gdLst>
                <a:gd name="T0" fmla="*/ 56995 w 41"/>
                <a:gd name="T1" fmla="*/ 33338 h 18"/>
                <a:gd name="T2" fmla="*/ 16030 w 41"/>
                <a:gd name="T3" fmla="*/ 33338 h 18"/>
                <a:gd name="T4" fmla="*/ 0 w 41"/>
                <a:gd name="T5" fmla="*/ 16669 h 18"/>
                <a:gd name="T6" fmla="*/ 16030 w 41"/>
                <a:gd name="T7" fmla="*/ 0 h 18"/>
                <a:gd name="T8" fmla="*/ 56995 w 41"/>
                <a:gd name="T9" fmla="*/ 0 h 18"/>
                <a:gd name="T10" fmla="*/ 73025 w 41"/>
                <a:gd name="T11" fmla="*/ 16669 h 18"/>
                <a:gd name="T12" fmla="*/ 56995 w 41"/>
                <a:gd name="T13" fmla="*/ 33338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18"/>
                <a:gd name="T23" fmla="*/ 41 w 41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18">
                  <a:moveTo>
                    <a:pt x="32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7" y="0"/>
                    <a:pt x="41" y="4"/>
                    <a:pt x="41" y="9"/>
                  </a:cubicBezTo>
                  <a:cubicBezTo>
                    <a:pt x="41" y="14"/>
                    <a:pt x="37" y="18"/>
                    <a:pt x="32" y="18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8" name="Freeform 234"/>
            <p:cNvSpPr>
              <a:spLocks/>
            </p:cNvSpPr>
            <p:nvPr/>
          </p:nvSpPr>
          <p:spPr bwMode="auto">
            <a:xfrm>
              <a:off x="7770813" y="2968626"/>
              <a:ext cx="169863" cy="31750"/>
            </a:xfrm>
            <a:custGeom>
              <a:avLst/>
              <a:gdLst>
                <a:gd name="T0" fmla="*/ 153938 w 96"/>
                <a:gd name="T1" fmla="*/ 31750 h 18"/>
                <a:gd name="T2" fmla="*/ 15925 w 96"/>
                <a:gd name="T3" fmla="*/ 31750 h 18"/>
                <a:gd name="T4" fmla="*/ 0 w 96"/>
                <a:gd name="T5" fmla="*/ 15875 h 18"/>
                <a:gd name="T6" fmla="*/ 15925 w 96"/>
                <a:gd name="T7" fmla="*/ 0 h 18"/>
                <a:gd name="T8" fmla="*/ 153938 w 96"/>
                <a:gd name="T9" fmla="*/ 0 h 18"/>
                <a:gd name="T10" fmla="*/ 169863 w 96"/>
                <a:gd name="T11" fmla="*/ 15875 h 18"/>
                <a:gd name="T12" fmla="*/ 153938 w 96"/>
                <a:gd name="T13" fmla="*/ 3175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6"/>
                <a:gd name="T22" fmla="*/ 0 h 18"/>
                <a:gd name="T23" fmla="*/ 96 w 96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6" h="18">
                  <a:moveTo>
                    <a:pt x="87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92" y="0"/>
                    <a:pt x="96" y="4"/>
                    <a:pt x="96" y="9"/>
                  </a:cubicBezTo>
                  <a:cubicBezTo>
                    <a:pt x="96" y="14"/>
                    <a:pt x="92" y="18"/>
                    <a:pt x="87" y="18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9" name="Freeform 235"/>
            <p:cNvSpPr>
              <a:spLocks/>
            </p:cNvSpPr>
            <p:nvPr/>
          </p:nvSpPr>
          <p:spPr bwMode="auto">
            <a:xfrm>
              <a:off x="7961313" y="2968626"/>
              <a:ext cx="55563" cy="31750"/>
            </a:xfrm>
            <a:custGeom>
              <a:avLst/>
              <a:gdLst>
                <a:gd name="T0" fmla="*/ 39432 w 31"/>
                <a:gd name="T1" fmla="*/ 31750 h 18"/>
                <a:gd name="T2" fmla="*/ 16131 w 31"/>
                <a:gd name="T3" fmla="*/ 31750 h 18"/>
                <a:gd name="T4" fmla="*/ 0 w 31"/>
                <a:gd name="T5" fmla="*/ 15875 h 18"/>
                <a:gd name="T6" fmla="*/ 16131 w 31"/>
                <a:gd name="T7" fmla="*/ 0 h 18"/>
                <a:gd name="T8" fmla="*/ 39432 w 31"/>
                <a:gd name="T9" fmla="*/ 0 h 18"/>
                <a:gd name="T10" fmla="*/ 55563 w 31"/>
                <a:gd name="T11" fmla="*/ 15875 h 18"/>
                <a:gd name="T12" fmla="*/ 39432 w 31"/>
                <a:gd name="T13" fmla="*/ 3175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"/>
                <a:gd name="T22" fmla="*/ 0 h 18"/>
                <a:gd name="T23" fmla="*/ 31 w 31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" h="18">
                  <a:moveTo>
                    <a:pt x="22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7" y="0"/>
                    <a:pt x="31" y="4"/>
                    <a:pt x="31" y="9"/>
                  </a:cubicBezTo>
                  <a:cubicBezTo>
                    <a:pt x="31" y="14"/>
                    <a:pt x="27" y="18"/>
                    <a:pt x="22" y="18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0" name="Freeform 236"/>
            <p:cNvSpPr>
              <a:spLocks/>
            </p:cNvSpPr>
            <p:nvPr/>
          </p:nvSpPr>
          <p:spPr bwMode="auto">
            <a:xfrm>
              <a:off x="7770813" y="3028951"/>
              <a:ext cx="169863" cy="31750"/>
            </a:xfrm>
            <a:custGeom>
              <a:avLst/>
              <a:gdLst>
                <a:gd name="T0" fmla="*/ 153938 w 96"/>
                <a:gd name="T1" fmla="*/ 31750 h 18"/>
                <a:gd name="T2" fmla="*/ 15925 w 96"/>
                <a:gd name="T3" fmla="*/ 31750 h 18"/>
                <a:gd name="T4" fmla="*/ 0 w 96"/>
                <a:gd name="T5" fmla="*/ 15875 h 18"/>
                <a:gd name="T6" fmla="*/ 15925 w 96"/>
                <a:gd name="T7" fmla="*/ 0 h 18"/>
                <a:gd name="T8" fmla="*/ 153938 w 96"/>
                <a:gd name="T9" fmla="*/ 0 h 18"/>
                <a:gd name="T10" fmla="*/ 169863 w 96"/>
                <a:gd name="T11" fmla="*/ 15875 h 18"/>
                <a:gd name="T12" fmla="*/ 153938 w 96"/>
                <a:gd name="T13" fmla="*/ 3175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6"/>
                <a:gd name="T22" fmla="*/ 0 h 18"/>
                <a:gd name="T23" fmla="*/ 96 w 96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6" h="18">
                  <a:moveTo>
                    <a:pt x="87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92" y="0"/>
                    <a:pt x="96" y="4"/>
                    <a:pt x="96" y="9"/>
                  </a:cubicBezTo>
                  <a:cubicBezTo>
                    <a:pt x="96" y="14"/>
                    <a:pt x="92" y="18"/>
                    <a:pt x="87" y="18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1" name="Freeform 237"/>
            <p:cNvSpPr>
              <a:spLocks/>
            </p:cNvSpPr>
            <p:nvPr/>
          </p:nvSpPr>
          <p:spPr bwMode="auto">
            <a:xfrm>
              <a:off x="7961313" y="3028951"/>
              <a:ext cx="55563" cy="31750"/>
            </a:xfrm>
            <a:custGeom>
              <a:avLst/>
              <a:gdLst>
                <a:gd name="T0" fmla="*/ 39432 w 31"/>
                <a:gd name="T1" fmla="*/ 31750 h 18"/>
                <a:gd name="T2" fmla="*/ 16131 w 31"/>
                <a:gd name="T3" fmla="*/ 31750 h 18"/>
                <a:gd name="T4" fmla="*/ 0 w 31"/>
                <a:gd name="T5" fmla="*/ 15875 h 18"/>
                <a:gd name="T6" fmla="*/ 16131 w 31"/>
                <a:gd name="T7" fmla="*/ 0 h 18"/>
                <a:gd name="T8" fmla="*/ 39432 w 31"/>
                <a:gd name="T9" fmla="*/ 0 h 18"/>
                <a:gd name="T10" fmla="*/ 55563 w 31"/>
                <a:gd name="T11" fmla="*/ 15875 h 18"/>
                <a:gd name="T12" fmla="*/ 39432 w 31"/>
                <a:gd name="T13" fmla="*/ 3175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"/>
                <a:gd name="T22" fmla="*/ 0 h 18"/>
                <a:gd name="T23" fmla="*/ 31 w 31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" h="18">
                  <a:moveTo>
                    <a:pt x="22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7" y="0"/>
                    <a:pt x="31" y="4"/>
                    <a:pt x="31" y="9"/>
                  </a:cubicBezTo>
                  <a:cubicBezTo>
                    <a:pt x="31" y="14"/>
                    <a:pt x="27" y="18"/>
                    <a:pt x="22" y="18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2" name="Freeform 238"/>
            <p:cNvSpPr>
              <a:spLocks/>
            </p:cNvSpPr>
            <p:nvPr/>
          </p:nvSpPr>
          <p:spPr bwMode="auto">
            <a:xfrm>
              <a:off x="7770813" y="3087688"/>
              <a:ext cx="169863" cy="31750"/>
            </a:xfrm>
            <a:custGeom>
              <a:avLst/>
              <a:gdLst>
                <a:gd name="T0" fmla="*/ 153938 w 96"/>
                <a:gd name="T1" fmla="*/ 31750 h 18"/>
                <a:gd name="T2" fmla="*/ 15925 w 96"/>
                <a:gd name="T3" fmla="*/ 31750 h 18"/>
                <a:gd name="T4" fmla="*/ 0 w 96"/>
                <a:gd name="T5" fmla="*/ 15875 h 18"/>
                <a:gd name="T6" fmla="*/ 15925 w 96"/>
                <a:gd name="T7" fmla="*/ 0 h 18"/>
                <a:gd name="T8" fmla="*/ 153938 w 96"/>
                <a:gd name="T9" fmla="*/ 0 h 18"/>
                <a:gd name="T10" fmla="*/ 169863 w 96"/>
                <a:gd name="T11" fmla="*/ 15875 h 18"/>
                <a:gd name="T12" fmla="*/ 153938 w 96"/>
                <a:gd name="T13" fmla="*/ 3175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6"/>
                <a:gd name="T22" fmla="*/ 0 h 18"/>
                <a:gd name="T23" fmla="*/ 96 w 96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6" h="18">
                  <a:moveTo>
                    <a:pt x="87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92" y="0"/>
                    <a:pt x="96" y="4"/>
                    <a:pt x="96" y="9"/>
                  </a:cubicBezTo>
                  <a:cubicBezTo>
                    <a:pt x="96" y="14"/>
                    <a:pt x="92" y="18"/>
                    <a:pt x="87" y="18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3" name="Freeform 239"/>
            <p:cNvSpPr>
              <a:spLocks/>
            </p:cNvSpPr>
            <p:nvPr/>
          </p:nvSpPr>
          <p:spPr bwMode="auto">
            <a:xfrm>
              <a:off x="7961313" y="3087688"/>
              <a:ext cx="55563" cy="31750"/>
            </a:xfrm>
            <a:custGeom>
              <a:avLst/>
              <a:gdLst>
                <a:gd name="T0" fmla="*/ 39432 w 31"/>
                <a:gd name="T1" fmla="*/ 31750 h 18"/>
                <a:gd name="T2" fmla="*/ 16131 w 31"/>
                <a:gd name="T3" fmla="*/ 31750 h 18"/>
                <a:gd name="T4" fmla="*/ 0 w 31"/>
                <a:gd name="T5" fmla="*/ 15875 h 18"/>
                <a:gd name="T6" fmla="*/ 16131 w 31"/>
                <a:gd name="T7" fmla="*/ 0 h 18"/>
                <a:gd name="T8" fmla="*/ 39432 w 31"/>
                <a:gd name="T9" fmla="*/ 0 h 18"/>
                <a:gd name="T10" fmla="*/ 55563 w 31"/>
                <a:gd name="T11" fmla="*/ 15875 h 18"/>
                <a:gd name="T12" fmla="*/ 39432 w 31"/>
                <a:gd name="T13" fmla="*/ 3175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"/>
                <a:gd name="T22" fmla="*/ 0 h 18"/>
                <a:gd name="T23" fmla="*/ 31 w 31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" h="18">
                  <a:moveTo>
                    <a:pt x="22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7" y="0"/>
                    <a:pt x="31" y="4"/>
                    <a:pt x="31" y="9"/>
                  </a:cubicBezTo>
                  <a:cubicBezTo>
                    <a:pt x="31" y="14"/>
                    <a:pt x="27" y="18"/>
                    <a:pt x="22" y="18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4" name="Freeform 240"/>
            <p:cNvSpPr>
              <a:spLocks/>
            </p:cNvSpPr>
            <p:nvPr/>
          </p:nvSpPr>
          <p:spPr bwMode="auto">
            <a:xfrm>
              <a:off x="7770813" y="3148013"/>
              <a:ext cx="169863" cy="31750"/>
            </a:xfrm>
            <a:custGeom>
              <a:avLst/>
              <a:gdLst>
                <a:gd name="T0" fmla="*/ 153938 w 96"/>
                <a:gd name="T1" fmla="*/ 31750 h 18"/>
                <a:gd name="T2" fmla="*/ 15925 w 96"/>
                <a:gd name="T3" fmla="*/ 31750 h 18"/>
                <a:gd name="T4" fmla="*/ 0 w 96"/>
                <a:gd name="T5" fmla="*/ 15875 h 18"/>
                <a:gd name="T6" fmla="*/ 15925 w 96"/>
                <a:gd name="T7" fmla="*/ 0 h 18"/>
                <a:gd name="T8" fmla="*/ 153938 w 96"/>
                <a:gd name="T9" fmla="*/ 0 h 18"/>
                <a:gd name="T10" fmla="*/ 169863 w 96"/>
                <a:gd name="T11" fmla="*/ 15875 h 18"/>
                <a:gd name="T12" fmla="*/ 153938 w 96"/>
                <a:gd name="T13" fmla="*/ 3175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6"/>
                <a:gd name="T22" fmla="*/ 0 h 18"/>
                <a:gd name="T23" fmla="*/ 96 w 96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6" h="18">
                  <a:moveTo>
                    <a:pt x="87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92" y="0"/>
                    <a:pt x="96" y="4"/>
                    <a:pt x="96" y="9"/>
                  </a:cubicBezTo>
                  <a:cubicBezTo>
                    <a:pt x="96" y="14"/>
                    <a:pt x="92" y="18"/>
                    <a:pt x="87" y="18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5" name="Freeform 241"/>
            <p:cNvSpPr>
              <a:spLocks/>
            </p:cNvSpPr>
            <p:nvPr/>
          </p:nvSpPr>
          <p:spPr bwMode="auto">
            <a:xfrm>
              <a:off x="7961313" y="3148013"/>
              <a:ext cx="55563" cy="31750"/>
            </a:xfrm>
            <a:custGeom>
              <a:avLst/>
              <a:gdLst>
                <a:gd name="T0" fmla="*/ 39432 w 31"/>
                <a:gd name="T1" fmla="*/ 31750 h 18"/>
                <a:gd name="T2" fmla="*/ 16131 w 31"/>
                <a:gd name="T3" fmla="*/ 31750 h 18"/>
                <a:gd name="T4" fmla="*/ 0 w 31"/>
                <a:gd name="T5" fmla="*/ 15875 h 18"/>
                <a:gd name="T6" fmla="*/ 16131 w 31"/>
                <a:gd name="T7" fmla="*/ 0 h 18"/>
                <a:gd name="T8" fmla="*/ 39432 w 31"/>
                <a:gd name="T9" fmla="*/ 0 h 18"/>
                <a:gd name="T10" fmla="*/ 55563 w 31"/>
                <a:gd name="T11" fmla="*/ 15875 h 18"/>
                <a:gd name="T12" fmla="*/ 39432 w 31"/>
                <a:gd name="T13" fmla="*/ 3175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"/>
                <a:gd name="T22" fmla="*/ 0 h 18"/>
                <a:gd name="T23" fmla="*/ 31 w 31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" h="18">
                  <a:moveTo>
                    <a:pt x="22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7" y="0"/>
                    <a:pt x="31" y="4"/>
                    <a:pt x="31" y="9"/>
                  </a:cubicBezTo>
                  <a:cubicBezTo>
                    <a:pt x="31" y="14"/>
                    <a:pt x="27" y="18"/>
                    <a:pt x="22" y="18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6" name="Freeform 242"/>
            <p:cNvSpPr>
              <a:spLocks/>
            </p:cNvSpPr>
            <p:nvPr/>
          </p:nvSpPr>
          <p:spPr bwMode="auto">
            <a:xfrm>
              <a:off x="7770813" y="3205163"/>
              <a:ext cx="169863" cy="33338"/>
            </a:xfrm>
            <a:custGeom>
              <a:avLst/>
              <a:gdLst>
                <a:gd name="T0" fmla="*/ 153938 w 96"/>
                <a:gd name="T1" fmla="*/ 33338 h 18"/>
                <a:gd name="T2" fmla="*/ 15925 w 96"/>
                <a:gd name="T3" fmla="*/ 33338 h 18"/>
                <a:gd name="T4" fmla="*/ 0 w 96"/>
                <a:gd name="T5" fmla="*/ 16669 h 18"/>
                <a:gd name="T6" fmla="*/ 15925 w 96"/>
                <a:gd name="T7" fmla="*/ 0 h 18"/>
                <a:gd name="T8" fmla="*/ 153938 w 96"/>
                <a:gd name="T9" fmla="*/ 0 h 18"/>
                <a:gd name="T10" fmla="*/ 169863 w 96"/>
                <a:gd name="T11" fmla="*/ 16669 h 18"/>
                <a:gd name="T12" fmla="*/ 153938 w 96"/>
                <a:gd name="T13" fmla="*/ 33338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6"/>
                <a:gd name="T22" fmla="*/ 0 h 18"/>
                <a:gd name="T23" fmla="*/ 96 w 96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6" h="18">
                  <a:moveTo>
                    <a:pt x="87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92" y="0"/>
                    <a:pt x="96" y="4"/>
                    <a:pt x="96" y="9"/>
                  </a:cubicBezTo>
                  <a:cubicBezTo>
                    <a:pt x="96" y="14"/>
                    <a:pt x="92" y="18"/>
                    <a:pt x="87" y="18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7" name="Freeform 243"/>
            <p:cNvSpPr>
              <a:spLocks/>
            </p:cNvSpPr>
            <p:nvPr/>
          </p:nvSpPr>
          <p:spPr bwMode="auto">
            <a:xfrm>
              <a:off x="7961313" y="3205163"/>
              <a:ext cx="55563" cy="33338"/>
            </a:xfrm>
            <a:custGeom>
              <a:avLst/>
              <a:gdLst>
                <a:gd name="T0" fmla="*/ 39432 w 31"/>
                <a:gd name="T1" fmla="*/ 33338 h 18"/>
                <a:gd name="T2" fmla="*/ 16131 w 31"/>
                <a:gd name="T3" fmla="*/ 33338 h 18"/>
                <a:gd name="T4" fmla="*/ 0 w 31"/>
                <a:gd name="T5" fmla="*/ 16669 h 18"/>
                <a:gd name="T6" fmla="*/ 16131 w 31"/>
                <a:gd name="T7" fmla="*/ 0 h 18"/>
                <a:gd name="T8" fmla="*/ 39432 w 31"/>
                <a:gd name="T9" fmla="*/ 0 h 18"/>
                <a:gd name="T10" fmla="*/ 55563 w 31"/>
                <a:gd name="T11" fmla="*/ 16669 h 18"/>
                <a:gd name="T12" fmla="*/ 39432 w 31"/>
                <a:gd name="T13" fmla="*/ 33338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"/>
                <a:gd name="T22" fmla="*/ 0 h 18"/>
                <a:gd name="T23" fmla="*/ 31 w 31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" h="18">
                  <a:moveTo>
                    <a:pt x="22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7" y="0"/>
                    <a:pt x="31" y="4"/>
                    <a:pt x="31" y="9"/>
                  </a:cubicBezTo>
                  <a:cubicBezTo>
                    <a:pt x="31" y="14"/>
                    <a:pt x="27" y="18"/>
                    <a:pt x="22" y="18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8" name="Freeform 244"/>
            <p:cNvSpPr>
              <a:spLocks noEditPoints="1"/>
            </p:cNvSpPr>
            <p:nvPr/>
          </p:nvSpPr>
          <p:spPr bwMode="auto">
            <a:xfrm>
              <a:off x="7731125" y="2674938"/>
              <a:ext cx="117475" cy="196850"/>
            </a:xfrm>
            <a:custGeom>
              <a:avLst/>
              <a:gdLst>
                <a:gd name="T0" fmla="*/ 101456 w 66"/>
                <a:gd name="T1" fmla="*/ 196850 h 111"/>
                <a:gd name="T2" fmla="*/ 16019 w 66"/>
                <a:gd name="T3" fmla="*/ 196850 h 111"/>
                <a:gd name="T4" fmla="*/ 0 w 66"/>
                <a:gd name="T5" fmla="*/ 180889 h 111"/>
                <a:gd name="T6" fmla="*/ 0 w 66"/>
                <a:gd name="T7" fmla="*/ 15961 h 111"/>
                <a:gd name="T8" fmla="*/ 16019 w 66"/>
                <a:gd name="T9" fmla="*/ 0 h 111"/>
                <a:gd name="T10" fmla="*/ 101456 w 66"/>
                <a:gd name="T11" fmla="*/ 0 h 111"/>
                <a:gd name="T12" fmla="*/ 117475 w 66"/>
                <a:gd name="T13" fmla="*/ 15961 h 111"/>
                <a:gd name="T14" fmla="*/ 117475 w 66"/>
                <a:gd name="T15" fmla="*/ 180889 h 111"/>
                <a:gd name="T16" fmla="*/ 101456 w 66"/>
                <a:gd name="T17" fmla="*/ 196850 h 111"/>
                <a:gd name="T18" fmla="*/ 32039 w 66"/>
                <a:gd name="T19" fmla="*/ 164928 h 111"/>
                <a:gd name="T20" fmla="*/ 85436 w 66"/>
                <a:gd name="T21" fmla="*/ 164928 h 111"/>
                <a:gd name="T22" fmla="*/ 85436 w 66"/>
                <a:gd name="T23" fmla="*/ 31922 h 111"/>
                <a:gd name="T24" fmla="*/ 32039 w 66"/>
                <a:gd name="T25" fmla="*/ 31922 h 111"/>
                <a:gd name="T26" fmla="*/ 32039 w 66"/>
                <a:gd name="T27" fmla="*/ 164928 h 1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6"/>
                <a:gd name="T43" fmla="*/ 0 h 111"/>
                <a:gd name="T44" fmla="*/ 66 w 66"/>
                <a:gd name="T45" fmla="*/ 111 h 11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6" h="111">
                  <a:moveTo>
                    <a:pt x="57" y="111"/>
                  </a:moveTo>
                  <a:cubicBezTo>
                    <a:pt x="9" y="111"/>
                    <a:pt x="9" y="111"/>
                    <a:pt x="9" y="111"/>
                  </a:cubicBezTo>
                  <a:cubicBezTo>
                    <a:pt x="4" y="111"/>
                    <a:pt x="0" y="107"/>
                    <a:pt x="0" y="10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62" y="0"/>
                    <a:pt x="66" y="4"/>
                    <a:pt x="66" y="9"/>
                  </a:cubicBezTo>
                  <a:cubicBezTo>
                    <a:pt x="66" y="102"/>
                    <a:pt x="66" y="102"/>
                    <a:pt x="66" y="102"/>
                  </a:cubicBezTo>
                  <a:cubicBezTo>
                    <a:pt x="66" y="107"/>
                    <a:pt x="62" y="111"/>
                    <a:pt x="57" y="111"/>
                  </a:cubicBezTo>
                  <a:close/>
                  <a:moveTo>
                    <a:pt x="18" y="93"/>
                  </a:moveTo>
                  <a:cubicBezTo>
                    <a:pt x="48" y="93"/>
                    <a:pt x="48" y="93"/>
                    <a:pt x="48" y="93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18" y="18"/>
                    <a:pt x="18" y="18"/>
                    <a:pt x="18" y="18"/>
                  </a:cubicBezTo>
                  <a:lnTo>
                    <a:pt x="18" y="93"/>
                  </a:ln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9" name="组合 326"/>
          <p:cNvGrpSpPr>
            <a:grpSpLocks/>
          </p:cNvGrpSpPr>
          <p:nvPr/>
        </p:nvGrpSpPr>
        <p:grpSpPr bwMode="auto">
          <a:xfrm>
            <a:off x="8497007" y="4703272"/>
            <a:ext cx="444608" cy="252024"/>
            <a:chOff x="3122613" y="2884488"/>
            <a:chExt cx="774700" cy="504825"/>
          </a:xfrm>
        </p:grpSpPr>
        <p:sp>
          <p:nvSpPr>
            <p:cNvPr id="120" name="Oval 170"/>
            <p:cNvSpPr>
              <a:spLocks noChangeArrowheads="1"/>
            </p:cNvSpPr>
            <p:nvPr/>
          </p:nvSpPr>
          <p:spPr bwMode="auto">
            <a:xfrm>
              <a:off x="3529013" y="2884488"/>
              <a:ext cx="71438" cy="71438"/>
            </a:xfrm>
            <a:prstGeom prst="ellipse">
              <a:avLst/>
            </a:pr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1" name="Oval 171"/>
            <p:cNvSpPr>
              <a:spLocks noChangeArrowheads="1"/>
            </p:cNvSpPr>
            <p:nvPr/>
          </p:nvSpPr>
          <p:spPr bwMode="auto">
            <a:xfrm>
              <a:off x="3419475" y="2884488"/>
              <a:ext cx="73025" cy="71438"/>
            </a:xfrm>
            <a:prstGeom prst="ellipse">
              <a:avLst/>
            </a:pr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2" name="Freeform 178"/>
            <p:cNvSpPr>
              <a:spLocks/>
            </p:cNvSpPr>
            <p:nvPr/>
          </p:nvSpPr>
          <p:spPr bwMode="auto">
            <a:xfrm>
              <a:off x="3209925" y="3125788"/>
              <a:ext cx="600075" cy="198438"/>
            </a:xfrm>
            <a:custGeom>
              <a:avLst/>
              <a:gdLst>
                <a:gd name="T0" fmla="*/ 450944 w 338"/>
                <a:gd name="T1" fmla="*/ 198438 h 112"/>
                <a:gd name="T2" fmla="*/ 445618 w 338"/>
                <a:gd name="T3" fmla="*/ 166546 h 112"/>
                <a:gd name="T4" fmla="*/ 568118 w 338"/>
                <a:gd name="T5" fmla="*/ 106306 h 112"/>
                <a:gd name="T6" fmla="*/ 300038 w 338"/>
                <a:gd name="T7" fmla="*/ 31892 h 112"/>
                <a:gd name="T8" fmla="*/ 31957 w 338"/>
                <a:gd name="T9" fmla="*/ 106306 h 112"/>
                <a:gd name="T10" fmla="*/ 152682 w 338"/>
                <a:gd name="T11" fmla="*/ 166546 h 112"/>
                <a:gd name="T12" fmla="*/ 145580 w 338"/>
                <a:gd name="T13" fmla="*/ 198438 h 112"/>
                <a:gd name="T14" fmla="*/ 0 w 338"/>
                <a:gd name="T15" fmla="*/ 106306 h 112"/>
                <a:gd name="T16" fmla="*/ 300038 w 338"/>
                <a:gd name="T17" fmla="*/ 0 h 112"/>
                <a:gd name="T18" fmla="*/ 600075 w 338"/>
                <a:gd name="T19" fmla="*/ 106306 h 112"/>
                <a:gd name="T20" fmla="*/ 450944 w 338"/>
                <a:gd name="T21" fmla="*/ 198438 h 1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38"/>
                <a:gd name="T34" fmla="*/ 0 h 112"/>
                <a:gd name="T35" fmla="*/ 338 w 338"/>
                <a:gd name="T36" fmla="*/ 112 h 1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38" h="112">
                  <a:moveTo>
                    <a:pt x="254" y="112"/>
                  </a:moveTo>
                  <a:cubicBezTo>
                    <a:pt x="251" y="94"/>
                    <a:pt x="251" y="94"/>
                    <a:pt x="251" y="94"/>
                  </a:cubicBezTo>
                  <a:cubicBezTo>
                    <a:pt x="298" y="85"/>
                    <a:pt x="320" y="70"/>
                    <a:pt x="320" y="60"/>
                  </a:cubicBezTo>
                  <a:cubicBezTo>
                    <a:pt x="320" y="42"/>
                    <a:pt x="262" y="18"/>
                    <a:pt x="169" y="18"/>
                  </a:cubicBezTo>
                  <a:cubicBezTo>
                    <a:pt x="76" y="18"/>
                    <a:pt x="18" y="42"/>
                    <a:pt x="18" y="60"/>
                  </a:cubicBezTo>
                  <a:cubicBezTo>
                    <a:pt x="18" y="70"/>
                    <a:pt x="39" y="85"/>
                    <a:pt x="86" y="94"/>
                  </a:cubicBezTo>
                  <a:cubicBezTo>
                    <a:pt x="82" y="112"/>
                    <a:pt x="82" y="112"/>
                    <a:pt x="82" y="112"/>
                  </a:cubicBezTo>
                  <a:cubicBezTo>
                    <a:pt x="52" y="106"/>
                    <a:pt x="0" y="91"/>
                    <a:pt x="0" y="60"/>
                  </a:cubicBezTo>
                  <a:cubicBezTo>
                    <a:pt x="0" y="20"/>
                    <a:pt x="85" y="0"/>
                    <a:pt x="169" y="0"/>
                  </a:cubicBezTo>
                  <a:cubicBezTo>
                    <a:pt x="253" y="0"/>
                    <a:pt x="338" y="20"/>
                    <a:pt x="338" y="60"/>
                  </a:cubicBezTo>
                  <a:cubicBezTo>
                    <a:pt x="338" y="83"/>
                    <a:pt x="307" y="102"/>
                    <a:pt x="254" y="112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3" name="Freeform 179"/>
            <p:cNvSpPr>
              <a:spLocks/>
            </p:cNvSpPr>
            <p:nvPr/>
          </p:nvSpPr>
          <p:spPr bwMode="auto">
            <a:xfrm>
              <a:off x="3222625" y="3219451"/>
              <a:ext cx="50800" cy="44450"/>
            </a:xfrm>
            <a:custGeom>
              <a:avLst/>
              <a:gdLst>
                <a:gd name="T0" fmla="*/ 12262 w 29"/>
                <a:gd name="T1" fmla="*/ 44450 h 25"/>
                <a:gd name="T2" fmla="*/ 5255 w 29"/>
                <a:gd name="T3" fmla="*/ 42672 h 25"/>
                <a:gd name="T4" fmla="*/ 3503 w 29"/>
                <a:gd name="T5" fmla="*/ 26670 h 25"/>
                <a:gd name="T6" fmla="*/ 33283 w 29"/>
                <a:gd name="T7" fmla="*/ 1778 h 25"/>
                <a:gd name="T8" fmla="*/ 49048 w 29"/>
                <a:gd name="T9" fmla="*/ 5334 h 25"/>
                <a:gd name="T10" fmla="*/ 43793 w 29"/>
                <a:gd name="T11" fmla="*/ 21336 h 25"/>
                <a:gd name="T12" fmla="*/ 21021 w 29"/>
                <a:gd name="T13" fmla="*/ 40894 h 25"/>
                <a:gd name="T14" fmla="*/ 12262 w 29"/>
                <a:gd name="T15" fmla="*/ 44450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"/>
                <a:gd name="T25" fmla="*/ 0 h 25"/>
                <a:gd name="T26" fmla="*/ 29 w 29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" h="25">
                  <a:moveTo>
                    <a:pt x="7" y="25"/>
                  </a:moveTo>
                  <a:cubicBezTo>
                    <a:pt x="6" y="25"/>
                    <a:pt x="4" y="25"/>
                    <a:pt x="3" y="24"/>
                  </a:cubicBezTo>
                  <a:cubicBezTo>
                    <a:pt x="1" y="22"/>
                    <a:pt x="0" y="18"/>
                    <a:pt x="2" y="15"/>
                  </a:cubicBezTo>
                  <a:cubicBezTo>
                    <a:pt x="6" y="10"/>
                    <a:pt x="12" y="6"/>
                    <a:pt x="19" y="1"/>
                  </a:cubicBezTo>
                  <a:cubicBezTo>
                    <a:pt x="22" y="0"/>
                    <a:pt x="26" y="1"/>
                    <a:pt x="28" y="3"/>
                  </a:cubicBezTo>
                  <a:cubicBezTo>
                    <a:pt x="29" y="6"/>
                    <a:pt x="28" y="10"/>
                    <a:pt x="25" y="12"/>
                  </a:cubicBezTo>
                  <a:cubicBezTo>
                    <a:pt x="19" y="15"/>
                    <a:pt x="15" y="19"/>
                    <a:pt x="12" y="23"/>
                  </a:cubicBezTo>
                  <a:cubicBezTo>
                    <a:pt x="10" y="24"/>
                    <a:pt x="9" y="25"/>
                    <a:pt x="7" y="25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4" name="Freeform 180"/>
            <p:cNvSpPr>
              <a:spLocks noEditPoints="1"/>
            </p:cNvSpPr>
            <p:nvPr/>
          </p:nvSpPr>
          <p:spPr bwMode="auto">
            <a:xfrm>
              <a:off x="3317875" y="3173413"/>
              <a:ext cx="384175" cy="42863"/>
            </a:xfrm>
            <a:custGeom>
              <a:avLst/>
              <a:gdLst>
                <a:gd name="T0" fmla="*/ 10672 w 216"/>
                <a:gd name="T1" fmla="*/ 42863 h 24"/>
                <a:gd name="T2" fmla="*/ 1779 w 216"/>
                <a:gd name="T3" fmla="*/ 33933 h 24"/>
                <a:gd name="T4" fmla="*/ 8893 w 216"/>
                <a:gd name="T5" fmla="*/ 21432 h 24"/>
                <a:gd name="T6" fmla="*/ 81815 w 216"/>
                <a:gd name="T7" fmla="*/ 7144 h 24"/>
                <a:gd name="T8" fmla="*/ 94265 w 216"/>
                <a:gd name="T9" fmla="*/ 16074 h 24"/>
                <a:gd name="T10" fmla="*/ 83594 w 216"/>
                <a:gd name="T11" fmla="*/ 28575 h 24"/>
                <a:gd name="T12" fmla="*/ 14229 w 216"/>
                <a:gd name="T13" fmla="*/ 42863 h 24"/>
                <a:gd name="T14" fmla="*/ 10672 w 216"/>
                <a:gd name="T15" fmla="*/ 42863 h 24"/>
                <a:gd name="T16" fmla="*/ 371725 w 216"/>
                <a:gd name="T17" fmla="*/ 42863 h 24"/>
                <a:gd name="T18" fmla="*/ 369946 w 216"/>
                <a:gd name="T19" fmla="*/ 42863 h 24"/>
                <a:gd name="T20" fmla="*/ 298803 w 216"/>
                <a:gd name="T21" fmla="*/ 28575 h 24"/>
                <a:gd name="T22" fmla="*/ 289910 w 216"/>
                <a:gd name="T23" fmla="*/ 16074 h 24"/>
                <a:gd name="T24" fmla="*/ 302360 w 216"/>
                <a:gd name="T25" fmla="*/ 7144 h 24"/>
                <a:gd name="T26" fmla="*/ 375282 w 216"/>
                <a:gd name="T27" fmla="*/ 21432 h 24"/>
                <a:gd name="T28" fmla="*/ 382396 w 216"/>
                <a:gd name="T29" fmla="*/ 33933 h 24"/>
                <a:gd name="T30" fmla="*/ 371725 w 216"/>
                <a:gd name="T31" fmla="*/ 42863 h 24"/>
                <a:gd name="T32" fmla="*/ 154737 w 216"/>
                <a:gd name="T33" fmla="*/ 23217 h 24"/>
                <a:gd name="T34" fmla="*/ 144066 w 216"/>
                <a:gd name="T35" fmla="*/ 12502 h 24"/>
                <a:gd name="T36" fmla="*/ 154737 w 216"/>
                <a:gd name="T37" fmla="*/ 1786 h 24"/>
                <a:gd name="T38" fmla="*/ 229438 w 216"/>
                <a:gd name="T39" fmla="*/ 1786 h 24"/>
                <a:gd name="T40" fmla="*/ 238331 w 216"/>
                <a:gd name="T41" fmla="*/ 12502 h 24"/>
                <a:gd name="T42" fmla="*/ 227659 w 216"/>
                <a:gd name="T43" fmla="*/ 23217 h 24"/>
                <a:gd name="T44" fmla="*/ 156516 w 216"/>
                <a:gd name="T45" fmla="*/ 23217 h 24"/>
                <a:gd name="T46" fmla="*/ 154737 w 216"/>
                <a:gd name="T47" fmla="*/ 23217 h 2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16"/>
                <a:gd name="T73" fmla="*/ 0 h 24"/>
                <a:gd name="T74" fmla="*/ 216 w 216"/>
                <a:gd name="T75" fmla="*/ 24 h 2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16" h="24">
                  <a:moveTo>
                    <a:pt x="6" y="24"/>
                  </a:moveTo>
                  <a:cubicBezTo>
                    <a:pt x="4" y="24"/>
                    <a:pt x="1" y="22"/>
                    <a:pt x="1" y="19"/>
                  </a:cubicBezTo>
                  <a:cubicBezTo>
                    <a:pt x="0" y="16"/>
                    <a:pt x="2" y="13"/>
                    <a:pt x="5" y="12"/>
                  </a:cubicBezTo>
                  <a:cubicBezTo>
                    <a:pt x="17" y="9"/>
                    <a:pt x="31" y="6"/>
                    <a:pt x="46" y="4"/>
                  </a:cubicBezTo>
                  <a:cubicBezTo>
                    <a:pt x="49" y="4"/>
                    <a:pt x="52" y="6"/>
                    <a:pt x="53" y="9"/>
                  </a:cubicBezTo>
                  <a:cubicBezTo>
                    <a:pt x="53" y="13"/>
                    <a:pt x="51" y="16"/>
                    <a:pt x="47" y="16"/>
                  </a:cubicBezTo>
                  <a:cubicBezTo>
                    <a:pt x="33" y="18"/>
                    <a:pt x="20" y="21"/>
                    <a:pt x="8" y="24"/>
                  </a:cubicBezTo>
                  <a:cubicBezTo>
                    <a:pt x="8" y="24"/>
                    <a:pt x="7" y="24"/>
                    <a:pt x="6" y="24"/>
                  </a:cubicBezTo>
                  <a:close/>
                  <a:moveTo>
                    <a:pt x="209" y="24"/>
                  </a:moveTo>
                  <a:cubicBezTo>
                    <a:pt x="209" y="24"/>
                    <a:pt x="208" y="24"/>
                    <a:pt x="208" y="24"/>
                  </a:cubicBezTo>
                  <a:cubicBezTo>
                    <a:pt x="196" y="21"/>
                    <a:pt x="183" y="18"/>
                    <a:pt x="168" y="16"/>
                  </a:cubicBezTo>
                  <a:cubicBezTo>
                    <a:pt x="165" y="16"/>
                    <a:pt x="163" y="13"/>
                    <a:pt x="163" y="9"/>
                  </a:cubicBezTo>
                  <a:cubicBezTo>
                    <a:pt x="164" y="6"/>
                    <a:pt x="167" y="4"/>
                    <a:pt x="170" y="4"/>
                  </a:cubicBezTo>
                  <a:cubicBezTo>
                    <a:pt x="185" y="6"/>
                    <a:pt x="199" y="9"/>
                    <a:pt x="211" y="12"/>
                  </a:cubicBezTo>
                  <a:cubicBezTo>
                    <a:pt x="214" y="13"/>
                    <a:pt x="216" y="16"/>
                    <a:pt x="215" y="19"/>
                  </a:cubicBezTo>
                  <a:cubicBezTo>
                    <a:pt x="215" y="22"/>
                    <a:pt x="212" y="24"/>
                    <a:pt x="209" y="24"/>
                  </a:cubicBezTo>
                  <a:close/>
                  <a:moveTo>
                    <a:pt x="87" y="13"/>
                  </a:moveTo>
                  <a:cubicBezTo>
                    <a:pt x="84" y="13"/>
                    <a:pt x="82" y="10"/>
                    <a:pt x="81" y="7"/>
                  </a:cubicBezTo>
                  <a:cubicBezTo>
                    <a:pt x="81" y="4"/>
                    <a:pt x="84" y="1"/>
                    <a:pt x="87" y="1"/>
                  </a:cubicBezTo>
                  <a:cubicBezTo>
                    <a:pt x="101" y="0"/>
                    <a:pt x="115" y="0"/>
                    <a:pt x="129" y="1"/>
                  </a:cubicBezTo>
                  <a:cubicBezTo>
                    <a:pt x="132" y="1"/>
                    <a:pt x="135" y="4"/>
                    <a:pt x="134" y="7"/>
                  </a:cubicBezTo>
                  <a:cubicBezTo>
                    <a:pt x="134" y="10"/>
                    <a:pt x="131" y="13"/>
                    <a:pt x="128" y="13"/>
                  </a:cubicBezTo>
                  <a:cubicBezTo>
                    <a:pt x="115" y="12"/>
                    <a:pt x="101" y="12"/>
                    <a:pt x="88" y="13"/>
                  </a:cubicBezTo>
                  <a:cubicBezTo>
                    <a:pt x="88" y="13"/>
                    <a:pt x="88" y="13"/>
                    <a:pt x="87" y="13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5" name="Freeform 181"/>
            <p:cNvSpPr>
              <a:spLocks/>
            </p:cNvSpPr>
            <p:nvPr/>
          </p:nvSpPr>
          <p:spPr bwMode="auto">
            <a:xfrm>
              <a:off x="3746500" y="3219451"/>
              <a:ext cx="50800" cy="44450"/>
            </a:xfrm>
            <a:custGeom>
              <a:avLst/>
              <a:gdLst>
                <a:gd name="T0" fmla="*/ 38538 w 29"/>
                <a:gd name="T1" fmla="*/ 44450 h 25"/>
                <a:gd name="T2" fmla="*/ 29779 w 29"/>
                <a:gd name="T3" fmla="*/ 40894 h 25"/>
                <a:gd name="T4" fmla="*/ 7007 w 29"/>
                <a:gd name="T5" fmla="*/ 21336 h 25"/>
                <a:gd name="T6" fmla="*/ 1752 w 29"/>
                <a:gd name="T7" fmla="*/ 5334 h 25"/>
                <a:gd name="T8" fmla="*/ 17517 w 29"/>
                <a:gd name="T9" fmla="*/ 1778 h 25"/>
                <a:gd name="T10" fmla="*/ 47297 w 29"/>
                <a:gd name="T11" fmla="*/ 26670 h 25"/>
                <a:gd name="T12" fmla="*/ 45545 w 29"/>
                <a:gd name="T13" fmla="*/ 42672 h 25"/>
                <a:gd name="T14" fmla="*/ 38538 w 29"/>
                <a:gd name="T15" fmla="*/ 44450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"/>
                <a:gd name="T25" fmla="*/ 0 h 25"/>
                <a:gd name="T26" fmla="*/ 29 w 29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" h="25">
                  <a:moveTo>
                    <a:pt x="22" y="25"/>
                  </a:moveTo>
                  <a:cubicBezTo>
                    <a:pt x="20" y="25"/>
                    <a:pt x="19" y="24"/>
                    <a:pt x="17" y="23"/>
                  </a:cubicBezTo>
                  <a:cubicBezTo>
                    <a:pt x="14" y="19"/>
                    <a:pt x="10" y="15"/>
                    <a:pt x="4" y="12"/>
                  </a:cubicBezTo>
                  <a:cubicBezTo>
                    <a:pt x="1" y="10"/>
                    <a:pt x="0" y="6"/>
                    <a:pt x="1" y="3"/>
                  </a:cubicBezTo>
                  <a:cubicBezTo>
                    <a:pt x="3" y="1"/>
                    <a:pt x="7" y="0"/>
                    <a:pt x="10" y="1"/>
                  </a:cubicBezTo>
                  <a:cubicBezTo>
                    <a:pt x="17" y="6"/>
                    <a:pt x="23" y="10"/>
                    <a:pt x="27" y="15"/>
                  </a:cubicBezTo>
                  <a:cubicBezTo>
                    <a:pt x="29" y="18"/>
                    <a:pt x="28" y="22"/>
                    <a:pt x="26" y="24"/>
                  </a:cubicBezTo>
                  <a:cubicBezTo>
                    <a:pt x="25" y="25"/>
                    <a:pt x="23" y="25"/>
                    <a:pt x="22" y="25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6" name="Freeform 182"/>
            <p:cNvSpPr>
              <a:spLocks/>
            </p:cNvSpPr>
            <p:nvPr/>
          </p:nvSpPr>
          <p:spPr bwMode="auto">
            <a:xfrm>
              <a:off x="3244850" y="3248026"/>
              <a:ext cx="57150" cy="38100"/>
            </a:xfrm>
            <a:custGeom>
              <a:avLst/>
              <a:gdLst>
                <a:gd name="T0" fmla="*/ 12502 w 32"/>
                <a:gd name="T1" fmla="*/ 38100 h 21"/>
                <a:gd name="T2" fmla="*/ 3572 w 32"/>
                <a:gd name="T3" fmla="*/ 32657 h 21"/>
                <a:gd name="T4" fmla="*/ 7144 w 32"/>
                <a:gd name="T5" fmla="*/ 18143 h 21"/>
                <a:gd name="T6" fmla="*/ 41077 w 32"/>
                <a:gd name="T7" fmla="*/ 1814 h 21"/>
                <a:gd name="T8" fmla="*/ 55364 w 32"/>
                <a:gd name="T9" fmla="*/ 7257 h 21"/>
                <a:gd name="T10" fmla="*/ 48220 w 32"/>
                <a:gd name="T11" fmla="*/ 21771 h 21"/>
                <a:gd name="T12" fmla="*/ 17859 w 32"/>
                <a:gd name="T13" fmla="*/ 36286 h 21"/>
                <a:gd name="T14" fmla="*/ 12502 w 32"/>
                <a:gd name="T15" fmla="*/ 38100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21"/>
                <a:gd name="T26" fmla="*/ 32 w 32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21">
                  <a:moveTo>
                    <a:pt x="7" y="21"/>
                  </a:moveTo>
                  <a:cubicBezTo>
                    <a:pt x="5" y="21"/>
                    <a:pt x="3" y="20"/>
                    <a:pt x="2" y="18"/>
                  </a:cubicBezTo>
                  <a:cubicBezTo>
                    <a:pt x="0" y="16"/>
                    <a:pt x="1" y="12"/>
                    <a:pt x="4" y="10"/>
                  </a:cubicBezTo>
                  <a:cubicBezTo>
                    <a:pt x="9" y="7"/>
                    <a:pt x="16" y="4"/>
                    <a:pt x="23" y="1"/>
                  </a:cubicBezTo>
                  <a:cubicBezTo>
                    <a:pt x="26" y="0"/>
                    <a:pt x="29" y="1"/>
                    <a:pt x="31" y="4"/>
                  </a:cubicBezTo>
                  <a:cubicBezTo>
                    <a:pt x="32" y="7"/>
                    <a:pt x="30" y="11"/>
                    <a:pt x="27" y="12"/>
                  </a:cubicBezTo>
                  <a:cubicBezTo>
                    <a:pt x="21" y="15"/>
                    <a:pt x="15" y="18"/>
                    <a:pt x="10" y="20"/>
                  </a:cubicBezTo>
                  <a:cubicBezTo>
                    <a:pt x="9" y="21"/>
                    <a:pt x="8" y="21"/>
                    <a:pt x="7" y="21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7" name="Freeform 183"/>
            <p:cNvSpPr>
              <a:spLocks noEditPoints="1"/>
            </p:cNvSpPr>
            <p:nvPr/>
          </p:nvSpPr>
          <p:spPr bwMode="auto">
            <a:xfrm>
              <a:off x="3340100" y="3216276"/>
              <a:ext cx="338138" cy="38100"/>
            </a:xfrm>
            <a:custGeom>
              <a:avLst/>
              <a:gdLst>
                <a:gd name="T0" fmla="*/ 10622 w 191"/>
                <a:gd name="T1" fmla="*/ 38100 h 21"/>
                <a:gd name="T2" fmla="*/ 1770 w 191"/>
                <a:gd name="T3" fmla="*/ 29029 h 21"/>
                <a:gd name="T4" fmla="*/ 8852 w 191"/>
                <a:gd name="T5" fmla="*/ 16329 h 21"/>
                <a:gd name="T6" fmla="*/ 72585 w 191"/>
                <a:gd name="T7" fmla="*/ 5443 h 21"/>
                <a:gd name="T8" fmla="*/ 84977 w 191"/>
                <a:gd name="T9" fmla="*/ 14514 h 21"/>
                <a:gd name="T10" fmla="*/ 74355 w 191"/>
                <a:gd name="T11" fmla="*/ 27214 h 21"/>
                <a:gd name="T12" fmla="*/ 14163 w 191"/>
                <a:gd name="T13" fmla="*/ 36286 h 21"/>
                <a:gd name="T14" fmla="*/ 10622 w 191"/>
                <a:gd name="T15" fmla="*/ 38100 h 21"/>
                <a:gd name="T16" fmla="*/ 325746 w 191"/>
                <a:gd name="T17" fmla="*/ 36286 h 21"/>
                <a:gd name="T18" fmla="*/ 323975 w 191"/>
                <a:gd name="T19" fmla="*/ 36286 h 21"/>
                <a:gd name="T20" fmla="*/ 262013 w 191"/>
                <a:gd name="T21" fmla="*/ 27214 h 21"/>
                <a:gd name="T22" fmla="*/ 253161 w 191"/>
                <a:gd name="T23" fmla="*/ 14514 h 21"/>
                <a:gd name="T24" fmla="*/ 263783 w 191"/>
                <a:gd name="T25" fmla="*/ 5443 h 21"/>
                <a:gd name="T26" fmla="*/ 327516 w 191"/>
                <a:gd name="T27" fmla="*/ 14514 h 21"/>
                <a:gd name="T28" fmla="*/ 336368 w 191"/>
                <a:gd name="T29" fmla="*/ 27214 h 21"/>
                <a:gd name="T30" fmla="*/ 325746 w 191"/>
                <a:gd name="T31" fmla="*/ 36286 h 21"/>
                <a:gd name="T32" fmla="*/ 136317 w 191"/>
                <a:gd name="T33" fmla="*/ 21771 h 21"/>
                <a:gd name="T34" fmla="*/ 125695 w 191"/>
                <a:gd name="T35" fmla="*/ 10886 h 21"/>
                <a:gd name="T36" fmla="*/ 136317 w 191"/>
                <a:gd name="T37" fmla="*/ 0 h 21"/>
                <a:gd name="T38" fmla="*/ 200050 w 191"/>
                <a:gd name="T39" fmla="*/ 0 h 21"/>
                <a:gd name="T40" fmla="*/ 210672 w 191"/>
                <a:gd name="T41" fmla="*/ 10886 h 21"/>
                <a:gd name="T42" fmla="*/ 200050 w 191"/>
                <a:gd name="T43" fmla="*/ 21771 h 21"/>
                <a:gd name="T44" fmla="*/ 138088 w 191"/>
                <a:gd name="T45" fmla="*/ 21771 h 21"/>
                <a:gd name="T46" fmla="*/ 136317 w 191"/>
                <a:gd name="T47" fmla="*/ 21771 h 2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91"/>
                <a:gd name="T73" fmla="*/ 0 h 21"/>
                <a:gd name="T74" fmla="*/ 191 w 191"/>
                <a:gd name="T75" fmla="*/ 21 h 2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91" h="21">
                  <a:moveTo>
                    <a:pt x="6" y="21"/>
                  </a:moveTo>
                  <a:cubicBezTo>
                    <a:pt x="4" y="21"/>
                    <a:pt x="1" y="19"/>
                    <a:pt x="1" y="16"/>
                  </a:cubicBezTo>
                  <a:cubicBezTo>
                    <a:pt x="0" y="13"/>
                    <a:pt x="2" y="9"/>
                    <a:pt x="5" y="9"/>
                  </a:cubicBezTo>
                  <a:cubicBezTo>
                    <a:pt x="16" y="6"/>
                    <a:pt x="28" y="4"/>
                    <a:pt x="41" y="3"/>
                  </a:cubicBezTo>
                  <a:cubicBezTo>
                    <a:pt x="44" y="2"/>
                    <a:pt x="47" y="5"/>
                    <a:pt x="48" y="8"/>
                  </a:cubicBezTo>
                  <a:cubicBezTo>
                    <a:pt x="48" y="11"/>
                    <a:pt x="46" y="14"/>
                    <a:pt x="42" y="15"/>
                  </a:cubicBezTo>
                  <a:cubicBezTo>
                    <a:pt x="30" y="16"/>
                    <a:pt x="18" y="18"/>
                    <a:pt x="8" y="20"/>
                  </a:cubicBezTo>
                  <a:cubicBezTo>
                    <a:pt x="7" y="21"/>
                    <a:pt x="7" y="21"/>
                    <a:pt x="6" y="21"/>
                  </a:cubicBezTo>
                  <a:close/>
                  <a:moveTo>
                    <a:pt x="184" y="20"/>
                  </a:moveTo>
                  <a:cubicBezTo>
                    <a:pt x="184" y="20"/>
                    <a:pt x="183" y="20"/>
                    <a:pt x="183" y="20"/>
                  </a:cubicBezTo>
                  <a:cubicBezTo>
                    <a:pt x="172" y="18"/>
                    <a:pt x="160" y="16"/>
                    <a:pt x="148" y="15"/>
                  </a:cubicBezTo>
                  <a:cubicBezTo>
                    <a:pt x="145" y="14"/>
                    <a:pt x="142" y="11"/>
                    <a:pt x="143" y="8"/>
                  </a:cubicBezTo>
                  <a:cubicBezTo>
                    <a:pt x="143" y="5"/>
                    <a:pt x="146" y="2"/>
                    <a:pt x="149" y="3"/>
                  </a:cubicBezTo>
                  <a:cubicBezTo>
                    <a:pt x="162" y="4"/>
                    <a:pt x="174" y="6"/>
                    <a:pt x="185" y="8"/>
                  </a:cubicBezTo>
                  <a:cubicBezTo>
                    <a:pt x="189" y="9"/>
                    <a:pt x="191" y="12"/>
                    <a:pt x="190" y="15"/>
                  </a:cubicBezTo>
                  <a:cubicBezTo>
                    <a:pt x="189" y="18"/>
                    <a:pt x="187" y="20"/>
                    <a:pt x="184" y="20"/>
                  </a:cubicBezTo>
                  <a:close/>
                  <a:moveTo>
                    <a:pt x="77" y="12"/>
                  </a:moveTo>
                  <a:cubicBezTo>
                    <a:pt x="74" y="12"/>
                    <a:pt x="71" y="10"/>
                    <a:pt x="71" y="6"/>
                  </a:cubicBezTo>
                  <a:cubicBezTo>
                    <a:pt x="71" y="3"/>
                    <a:pt x="74" y="0"/>
                    <a:pt x="77" y="0"/>
                  </a:cubicBezTo>
                  <a:cubicBezTo>
                    <a:pt x="89" y="0"/>
                    <a:pt x="101" y="0"/>
                    <a:pt x="113" y="0"/>
                  </a:cubicBezTo>
                  <a:cubicBezTo>
                    <a:pt x="117" y="0"/>
                    <a:pt x="119" y="3"/>
                    <a:pt x="119" y="6"/>
                  </a:cubicBezTo>
                  <a:cubicBezTo>
                    <a:pt x="119" y="10"/>
                    <a:pt x="116" y="12"/>
                    <a:pt x="113" y="12"/>
                  </a:cubicBezTo>
                  <a:cubicBezTo>
                    <a:pt x="101" y="12"/>
                    <a:pt x="89" y="12"/>
                    <a:pt x="78" y="12"/>
                  </a:cubicBezTo>
                  <a:cubicBezTo>
                    <a:pt x="77" y="12"/>
                    <a:pt x="77" y="12"/>
                    <a:pt x="77" y="12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8" name="Freeform 184"/>
            <p:cNvSpPr>
              <a:spLocks/>
            </p:cNvSpPr>
            <p:nvPr/>
          </p:nvSpPr>
          <p:spPr bwMode="auto">
            <a:xfrm>
              <a:off x="3716338" y="3246438"/>
              <a:ext cx="53975" cy="38100"/>
            </a:xfrm>
            <a:custGeom>
              <a:avLst/>
              <a:gdLst>
                <a:gd name="T0" fmla="*/ 43528 w 31"/>
                <a:gd name="T1" fmla="*/ 38100 h 21"/>
                <a:gd name="T2" fmla="*/ 36564 w 31"/>
                <a:gd name="T3" fmla="*/ 38100 h 21"/>
                <a:gd name="T4" fmla="*/ 6965 w 31"/>
                <a:gd name="T5" fmla="*/ 23586 h 21"/>
                <a:gd name="T6" fmla="*/ 1741 w 31"/>
                <a:gd name="T7" fmla="*/ 9071 h 21"/>
                <a:gd name="T8" fmla="*/ 15670 w 31"/>
                <a:gd name="T9" fmla="*/ 1814 h 21"/>
                <a:gd name="T10" fmla="*/ 48752 w 31"/>
                <a:gd name="T11" fmla="*/ 18143 h 21"/>
                <a:gd name="T12" fmla="*/ 52234 w 31"/>
                <a:gd name="T13" fmla="*/ 34471 h 21"/>
                <a:gd name="T14" fmla="*/ 43528 w 31"/>
                <a:gd name="T15" fmla="*/ 38100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21"/>
                <a:gd name="T26" fmla="*/ 31 w 31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21">
                  <a:moveTo>
                    <a:pt x="25" y="21"/>
                  </a:moveTo>
                  <a:cubicBezTo>
                    <a:pt x="23" y="21"/>
                    <a:pt x="22" y="21"/>
                    <a:pt x="21" y="21"/>
                  </a:cubicBezTo>
                  <a:cubicBezTo>
                    <a:pt x="17" y="18"/>
                    <a:pt x="11" y="15"/>
                    <a:pt x="4" y="13"/>
                  </a:cubicBezTo>
                  <a:cubicBezTo>
                    <a:pt x="1" y="11"/>
                    <a:pt x="0" y="8"/>
                    <a:pt x="1" y="5"/>
                  </a:cubicBezTo>
                  <a:cubicBezTo>
                    <a:pt x="2" y="2"/>
                    <a:pt x="5" y="0"/>
                    <a:pt x="9" y="1"/>
                  </a:cubicBezTo>
                  <a:cubicBezTo>
                    <a:pt x="16" y="4"/>
                    <a:pt x="22" y="7"/>
                    <a:pt x="28" y="10"/>
                  </a:cubicBezTo>
                  <a:cubicBezTo>
                    <a:pt x="30" y="12"/>
                    <a:pt x="31" y="16"/>
                    <a:pt x="30" y="19"/>
                  </a:cubicBezTo>
                  <a:cubicBezTo>
                    <a:pt x="29" y="20"/>
                    <a:pt x="27" y="21"/>
                    <a:pt x="25" y="21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9" name="Freeform 185"/>
            <p:cNvSpPr>
              <a:spLocks noEditPoints="1"/>
            </p:cNvSpPr>
            <p:nvPr/>
          </p:nvSpPr>
          <p:spPr bwMode="auto">
            <a:xfrm>
              <a:off x="3344863" y="3259138"/>
              <a:ext cx="330200" cy="130175"/>
            </a:xfrm>
            <a:custGeom>
              <a:avLst/>
              <a:gdLst>
                <a:gd name="T0" fmla="*/ 165100 w 186"/>
                <a:gd name="T1" fmla="*/ 130175 h 73"/>
                <a:gd name="T2" fmla="*/ 0 w 186"/>
                <a:gd name="T3" fmla="*/ 64196 h 73"/>
                <a:gd name="T4" fmla="*/ 165100 w 186"/>
                <a:gd name="T5" fmla="*/ 0 h 73"/>
                <a:gd name="T6" fmla="*/ 330200 w 186"/>
                <a:gd name="T7" fmla="*/ 64196 h 73"/>
                <a:gd name="T8" fmla="*/ 165100 w 186"/>
                <a:gd name="T9" fmla="*/ 130175 h 73"/>
                <a:gd name="T10" fmla="*/ 165100 w 186"/>
                <a:gd name="T11" fmla="*/ 32098 h 73"/>
                <a:gd name="T12" fmla="*/ 31955 w 186"/>
                <a:gd name="T13" fmla="*/ 64196 h 73"/>
                <a:gd name="T14" fmla="*/ 165100 w 186"/>
                <a:gd name="T15" fmla="*/ 98077 h 73"/>
                <a:gd name="T16" fmla="*/ 298245 w 186"/>
                <a:gd name="T17" fmla="*/ 64196 h 73"/>
                <a:gd name="T18" fmla="*/ 165100 w 186"/>
                <a:gd name="T19" fmla="*/ 32098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6"/>
                <a:gd name="T31" fmla="*/ 0 h 73"/>
                <a:gd name="T32" fmla="*/ 186 w 186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6" h="73">
                  <a:moveTo>
                    <a:pt x="93" y="73"/>
                  </a:moveTo>
                  <a:cubicBezTo>
                    <a:pt x="48" y="73"/>
                    <a:pt x="0" y="61"/>
                    <a:pt x="0" y="36"/>
                  </a:cubicBezTo>
                  <a:cubicBezTo>
                    <a:pt x="0" y="11"/>
                    <a:pt x="48" y="0"/>
                    <a:pt x="93" y="0"/>
                  </a:cubicBezTo>
                  <a:cubicBezTo>
                    <a:pt x="138" y="0"/>
                    <a:pt x="186" y="11"/>
                    <a:pt x="186" y="36"/>
                  </a:cubicBezTo>
                  <a:cubicBezTo>
                    <a:pt x="186" y="61"/>
                    <a:pt x="138" y="73"/>
                    <a:pt x="93" y="73"/>
                  </a:cubicBezTo>
                  <a:close/>
                  <a:moveTo>
                    <a:pt x="93" y="18"/>
                  </a:moveTo>
                  <a:cubicBezTo>
                    <a:pt x="42" y="18"/>
                    <a:pt x="18" y="32"/>
                    <a:pt x="18" y="36"/>
                  </a:cubicBezTo>
                  <a:cubicBezTo>
                    <a:pt x="18" y="41"/>
                    <a:pt x="42" y="55"/>
                    <a:pt x="93" y="55"/>
                  </a:cubicBezTo>
                  <a:cubicBezTo>
                    <a:pt x="144" y="55"/>
                    <a:pt x="168" y="41"/>
                    <a:pt x="168" y="36"/>
                  </a:cubicBezTo>
                  <a:cubicBezTo>
                    <a:pt x="168" y="32"/>
                    <a:pt x="144" y="18"/>
                    <a:pt x="93" y="18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0" name="Freeform 186"/>
            <p:cNvSpPr>
              <a:spLocks/>
            </p:cNvSpPr>
            <p:nvPr/>
          </p:nvSpPr>
          <p:spPr bwMode="auto">
            <a:xfrm>
              <a:off x="3209925" y="2997201"/>
              <a:ext cx="600075" cy="107950"/>
            </a:xfrm>
            <a:custGeom>
              <a:avLst/>
              <a:gdLst>
                <a:gd name="T0" fmla="*/ 600075 w 338"/>
                <a:gd name="T1" fmla="*/ 107950 h 61"/>
                <a:gd name="T2" fmla="*/ 568118 w 338"/>
                <a:gd name="T3" fmla="*/ 107950 h 61"/>
                <a:gd name="T4" fmla="*/ 300038 w 338"/>
                <a:gd name="T5" fmla="*/ 31854 h 61"/>
                <a:gd name="T6" fmla="*/ 31957 w 338"/>
                <a:gd name="T7" fmla="*/ 107950 h 61"/>
                <a:gd name="T8" fmla="*/ 0 w 338"/>
                <a:gd name="T9" fmla="*/ 107950 h 61"/>
                <a:gd name="T10" fmla="*/ 300038 w 338"/>
                <a:gd name="T11" fmla="*/ 0 h 61"/>
                <a:gd name="T12" fmla="*/ 600075 w 338"/>
                <a:gd name="T13" fmla="*/ 107950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8"/>
                <a:gd name="T22" fmla="*/ 0 h 61"/>
                <a:gd name="T23" fmla="*/ 338 w 338"/>
                <a:gd name="T24" fmla="*/ 61 h 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8" h="61">
                  <a:moveTo>
                    <a:pt x="338" y="61"/>
                  </a:moveTo>
                  <a:cubicBezTo>
                    <a:pt x="320" y="61"/>
                    <a:pt x="320" y="61"/>
                    <a:pt x="320" y="61"/>
                  </a:cubicBezTo>
                  <a:cubicBezTo>
                    <a:pt x="320" y="43"/>
                    <a:pt x="262" y="18"/>
                    <a:pt x="169" y="18"/>
                  </a:cubicBezTo>
                  <a:cubicBezTo>
                    <a:pt x="76" y="18"/>
                    <a:pt x="18" y="43"/>
                    <a:pt x="18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2"/>
                    <a:pt x="87" y="0"/>
                    <a:pt x="169" y="0"/>
                  </a:cubicBezTo>
                  <a:cubicBezTo>
                    <a:pt x="251" y="0"/>
                    <a:pt x="338" y="22"/>
                    <a:pt x="338" y="61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1" name="Freeform 187"/>
            <p:cNvSpPr>
              <a:spLocks/>
            </p:cNvSpPr>
            <p:nvPr/>
          </p:nvSpPr>
          <p:spPr bwMode="auto">
            <a:xfrm>
              <a:off x="3567113" y="2906713"/>
              <a:ext cx="330200" cy="325438"/>
            </a:xfrm>
            <a:custGeom>
              <a:avLst/>
              <a:gdLst>
                <a:gd name="T0" fmla="*/ 243212 w 186"/>
                <a:gd name="T1" fmla="*/ 325438 h 184"/>
                <a:gd name="T2" fmla="*/ 211257 w 186"/>
                <a:gd name="T3" fmla="*/ 325438 h 184"/>
                <a:gd name="T4" fmla="*/ 211257 w 186"/>
                <a:gd name="T5" fmla="*/ 180406 h 184"/>
                <a:gd name="T6" fmla="*/ 221909 w 186"/>
                <a:gd name="T7" fmla="*/ 176868 h 184"/>
                <a:gd name="T8" fmla="*/ 298245 w 186"/>
                <a:gd name="T9" fmla="*/ 122039 h 184"/>
                <a:gd name="T10" fmla="*/ 0 w 186"/>
                <a:gd name="T11" fmla="*/ 31836 h 184"/>
                <a:gd name="T12" fmla="*/ 1775 w 186"/>
                <a:gd name="T13" fmla="*/ 0 h 184"/>
                <a:gd name="T14" fmla="*/ 330200 w 186"/>
                <a:gd name="T15" fmla="*/ 122039 h 184"/>
                <a:gd name="T16" fmla="*/ 243212 w 186"/>
                <a:gd name="T17" fmla="*/ 203399 h 184"/>
                <a:gd name="T18" fmla="*/ 243212 w 186"/>
                <a:gd name="T19" fmla="*/ 325438 h 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6"/>
                <a:gd name="T31" fmla="*/ 0 h 184"/>
                <a:gd name="T32" fmla="*/ 186 w 186"/>
                <a:gd name="T33" fmla="*/ 184 h 1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6" h="184">
                  <a:moveTo>
                    <a:pt x="137" y="184"/>
                  </a:moveTo>
                  <a:cubicBezTo>
                    <a:pt x="119" y="184"/>
                    <a:pt x="119" y="184"/>
                    <a:pt x="119" y="184"/>
                  </a:cubicBezTo>
                  <a:cubicBezTo>
                    <a:pt x="119" y="102"/>
                    <a:pt x="119" y="102"/>
                    <a:pt x="119" y="102"/>
                  </a:cubicBezTo>
                  <a:cubicBezTo>
                    <a:pt x="125" y="100"/>
                    <a:pt x="125" y="100"/>
                    <a:pt x="125" y="100"/>
                  </a:cubicBezTo>
                  <a:cubicBezTo>
                    <a:pt x="156" y="89"/>
                    <a:pt x="168" y="77"/>
                    <a:pt x="168" y="69"/>
                  </a:cubicBezTo>
                  <a:cubicBezTo>
                    <a:pt x="168" y="51"/>
                    <a:pt x="109" y="23"/>
                    <a:pt x="0" y="18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93" y="4"/>
                    <a:pt x="186" y="27"/>
                    <a:pt x="186" y="69"/>
                  </a:cubicBezTo>
                  <a:cubicBezTo>
                    <a:pt x="186" y="82"/>
                    <a:pt x="177" y="99"/>
                    <a:pt x="137" y="115"/>
                  </a:cubicBezTo>
                  <a:lnTo>
                    <a:pt x="137" y="184"/>
                  </a:ln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2" name="Freeform 188"/>
            <p:cNvSpPr>
              <a:spLocks/>
            </p:cNvSpPr>
            <p:nvPr/>
          </p:nvSpPr>
          <p:spPr bwMode="auto">
            <a:xfrm>
              <a:off x="3122613" y="2906713"/>
              <a:ext cx="333375" cy="325438"/>
            </a:xfrm>
            <a:custGeom>
              <a:avLst/>
              <a:gdLst>
                <a:gd name="T0" fmla="*/ 86890 w 188"/>
                <a:gd name="T1" fmla="*/ 325438 h 184"/>
                <a:gd name="T2" fmla="*/ 86890 w 188"/>
                <a:gd name="T3" fmla="*/ 203399 h 184"/>
                <a:gd name="T4" fmla="*/ 0 w 188"/>
                <a:gd name="T5" fmla="*/ 122039 h 184"/>
                <a:gd name="T6" fmla="*/ 331602 w 188"/>
                <a:gd name="T7" fmla="*/ 0 h 184"/>
                <a:gd name="T8" fmla="*/ 333375 w 188"/>
                <a:gd name="T9" fmla="*/ 31836 h 184"/>
                <a:gd name="T10" fmla="*/ 31919 w 188"/>
                <a:gd name="T11" fmla="*/ 122039 h 184"/>
                <a:gd name="T12" fmla="*/ 108170 w 188"/>
                <a:gd name="T13" fmla="*/ 176868 h 184"/>
                <a:gd name="T14" fmla="*/ 118809 w 188"/>
                <a:gd name="T15" fmla="*/ 180406 h 184"/>
                <a:gd name="T16" fmla="*/ 118809 w 188"/>
                <a:gd name="T17" fmla="*/ 325438 h 184"/>
                <a:gd name="T18" fmla="*/ 86890 w 188"/>
                <a:gd name="T19" fmla="*/ 325438 h 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8"/>
                <a:gd name="T31" fmla="*/ 0 h 184"/>
                <a:gd name="T32" fmla="*/ 188 w 188"/>
                <a:gd name="T33" fmla="*/ 184 h 1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8" h="184">
                  <a:moveTo>
                    <a:pt x="49" y="184"/>
                  </a:moveTo>
                  <a:cubicBezTo>
                    <a:pt x="49" y="115"/>
                    <a:pt x="49" y="115"/>
                    <a:pt x="49" y="115"/>
                  </a:cubicBezTo>
                  <a:cubicBezTo>
                    <a:pt x="9" y="99"/>
                    <a:pt x="0" y="82"/>
                    <a:pt x="0" y="69"/>
                  </a:cubicBezTo>
                  <a:cubicBezTo>
                    <a:pt x="0" y="27"/>
                    <a:pt x="94" y="4"/>
                    <a:pt x="187" y="0"/>
                  </a:cubicBezTo>
                  <a:cubicBezTo>
                    <a:pt x="188" y="18"/>
                    <a:pt x="188" y="18"/>
                    <a:pt x="188" y="18"/>
                  </a:cubicBezTo>
                  <a:cubicBezTo>
                    <a:pt x="77" y="23"/>
                    <a:pt x="18" y="51"/>
                    <a:pt x="18" y="69"/>
                  </a:cubicBezTo>
                  <a:cubicBezTo>
                    <a:pt x="18" y="77"/>
                    <a:pt x="30" y="89"/>
                    <a:pt x="61" y="100"/>
                  </a:cubicBezTo>
                  <a:cubicBezTo>
                    <a:pt x="67" y="102"/>
                    <a:pt x="67" y="102"/>
                    <a:pt x="67" y="102"/>
                  </a:cubicBezTo>
                  <a:cubicBezTo>
                    <a:pt x="67" y="184"/>
                    <a:pt x="67" y="184"/>
                    <a:pt x="67" y="184"/>
                  </a:cubicBezTo>
                  <a:lnTo>
                    <a:pt x="49" y="184"/>
                  </a:ln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3" name="Freeform 189"/>
            <p:cNvSpPr>
              <a:spLocks noEditPoints="1"/>
            </p:cNvSpPr>
            <p:nvPr/>
          </p:nvSpPr>
          <p:spPr bwMode="auto">
            <a:xfrm>
              <a:off x="3673475" y="3067051"/>
              <a:ext cx="60325" cy="60325"/>
            </a:xfrm>
            <a:custGeom>
              <a:avLst/>
              <a:gdLst>
                <a:gd name="T0" fmla="*/ 30163 w 34"/>
                <a:gd name="T1" fmla="*/ 60325 h 34"/>
                <a:gd name="T2" fmla="*/ 0 w 34"/>
                <a:gd name="T3" fmla="*/ 30163 h 34"/>
                <a:gd name="T4" fmla="*/ 30163 w 34"/>
                <a:gd name="T5" fmla="*/ 0 h 34"/>
                <a:gd name="T6" fmla="*/ 60325 w 34"/>
                <a:gd name="T7" fmla="*/ 30163 h 34"/>
                <a:gd name="T8" fmla="*/ 30163 w 34"/>
                <a:gd name="T9" fmla="*/ 60325 h 34"/>
                <a:gd name="T10" fmla="*/ 30163 w 34"/>
                <a:gd name="T11" fmla="*/ 21291 h 34"/>
                <a:gd name="T12" fmla="*/ 21291 w 34"/>
                <a:gd name="T13" fmla="*/ 30163 h 34"/>
                <a:gd name="T14" fmla="*/ 30163 w 34"/>
                <a:gd name="T15" fmla="*/ 39034 h 34"/>
                <a:gd name="T16" fmla="*/ 39034 w 34"/>
                <a:gd name="T17" fmla="*/ 30163 h 34"/>
                <a:gd name="T18" fmla="*/ 30163 w 34"/>
                <a:gd name="T19" fmla="*/ 21291 h 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"/>
                <a:gd name="T31" fmla="*/ 0 h 34"/>
                <a:gd name="T32" fmla="*/ 34 w 34"/>
                <a:gd name="T33" fmla="*/ 34 h 3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" h="34">
                  <a:moveTo>
                    <a:pt x="17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4" y="8"/>
                    <a:pt x="34" y="17"/>
                  </a:cubicBezTo>
                  <a:cubicBezTo>
                    <a:pt x="34" y="26"/>
                    <a:pt x="26" y="34"/>
                    <a:pt x="17" y="34"/>
                  </a:cubicBezTo>
                  <a:close/>
                  <a:moveTo>
                    <a:pt x="17" y="12"/>
                  </a:moveTo>
                  <a:cubicBezTo>
                    <a:pt x="14" y="12"/>
                    <a:pt x="12" y="14"/>
                    <a:pt x="12" y="17"/>
                  </a:cubicBezTo>
                  <a:cubicBezTo>
                    <a:pt x="12" y="19"/>
                    <a:pt x="14" y="22"/>
                    <a:pt x="17" y="22"/>
                  </a:cubicBezTo>
                  <a:cubicBezTo>
                    <a:pt x="20" y="22"/>
                    <a:pt x="22" y="19"/>
                    <a:pt x="22" y="17"/>
                  </a:cubicBezTo>
                  <a:cubicBezTo>
                    <a:pt x="22" y="14"/>
                    <a:pt x="20" y="12"/>
                    <a:pt x="17" y="12"/>
                  </a:cubicBez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4" name="文本框 133"/>
          <p:cNvSpPr txBox="1"/>
          <p:nvPr/>
        </p:nvSpPr>
        <p:spPr>
          <a:xfrm>
            <a:off x="6497756" y="4484333"/>
            <a:ext cx="466794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zh-CN" altLang="en-US" sz="1100" dirty="0" smtClean="0">
                <a:solidFill>
                  <a:srgbClr val="89898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门锁</a:t>
            </a:r>
          </a:p>
        </p:txBody>
      </p:sp>
      <p:sp>
        <p:nvSpPr>
          <p:cNvPr id="135" name="文本框 134"/>
          <p:cNvSpPr txBox="1"/>
          <p:nvPr/>
        </p:nvSpPr>
        <p:spPr>
          <a:xfrm>
            <a:off x="6888444" y="4371516"/>
            <a:ext cx="607859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zh-CN" altLang="en-US" sz="1100" dirty="0" smtClean="0">
                <a:solidFill>
                  <a:srgbClr val="89898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温湿度</a:t>
            </a:r>
          </a:p>
        </p:txBody>
      </p:sp>
      <p:sp>
        <p:nvSpPr>
          <p:cNvPr id="136" name="文本框 135"/>
          <p:cNvSpPr txBox="1"/>
          <p:nvPr/>
        </p:nvSpPr>
        <p:spPr>
          <a:xfrm>
            <a:off x="7956738" y="4371516"/>
            <a:ext cx="466794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zh-CN" altLang="en-US" sz="1100" dirty="0" smtClean="0">
                <a:solidFill>
                  <a:srgbClr val="89898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门铃</a:t>
            </a:r>
          </a:p>
        </p:txBody>
      </p:sp>
      <p:sp>
        <p:nvSpPr>
          <p:cNvPr id="137" name="文本框 136"/>
          <p:cNvSpPr txBox="1"/>
          <p:nvPr/>
        </p:nvSpPr>
        <p:spPr>
          <a:xfrm>
            <a:off x="7534618" y="4371516"/>
            <a:ext cx="466794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zh-CN" altLang="en-US" sz="1100" dirty="0" smtClean="0">
                <a:solidFill>
                  <a:srgbClr val="89898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按钮</a:t>
            </a:r>
          </a:p>
        </p:txBody>
      </p:sp>
      <p:sp>
        <p:nvSpPr>
          <p:cNvPr id="138" name="文本框 137"/>
          <p:cNvSpPr txBox="1"/>
          <p:nvPr/>
        </p:nvSpPr>
        <p:spPr>
          <a:xfrm>
            <a:off x="8491230" y="4371516"/>
            <a:ext cx="466794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zh-CN" altLang="en-US" sz="1100" dirty="0" smtClean="0">
                <a:solidFill>
                  <a:srgbClr val="89898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烟感</a:t>
            </a:r>
          </a:p>
        </p:txBody>
      </p:sp>
      <p:cxnSp>
        <p:nvCxnSpPr>
          <p:cNvPr id="147" name="直接连接符 146"/>
          <p:cNvCxnSpPr/>
          <p:nvPr/>
        </p:nvCxnSpPr>
        <p:spPr>
          <a:xfrm>
            <a:off x="9157549" y="4296200"/>
            <a:ext cx="0" cy="68239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文本框 149"/>
          <p:cNvSpPr txBox="1"/>
          <p:nvPr/>
        </p:nvSpPr>
        <p:spPr>
          <a:xfrm>
            <a:off x="8498329" y="2931972"/>
            <a:ext cx="466794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zh-CN" altLang="en-US" sz="1100" dirty="0" smtClean="0">
                <a:solidFill>
                  <a:srgbClr val="89898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灯泡</a:t>
            </a:r>
          </a:p>
        </p:txBody>
      </p:sp>
      <p:pic>
        <p:nvPicPr>
          <p:cNvPr id="151" name="图片 15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 trans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027" y="3158271"/>
            <a:ext cx="313200" cy="457200"/>
          </a:xfrm>
          <a:prstGeom prst="rect">
            <a:avLst/>
          </a:prstGeom>
        </p:spPr>
      </p:pic>
      <p:pic>
        <p:nvPicPr>
          <p:cNvPr id="152" name="图片 15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953" y="3844156"/>
            <a:ext cx="370435" cy="370435"/>
          </a:xfrm>
          <a:prstGeom prst="rect">
            <a:avLst/>
          </a:prstGeom>
        </p:spPr>
      </p:pic>
      <p:sp>
        <p:nvSpPr>
          <p:cNvPr id="153" name="文本框 152"/>
          <p:cNvSpPr txBox="1"/>
          <p:nvPr/>
        </p:nvSpPr>
        <p:spPr>
          <a:xfrm>
            <a:off x="8478622" y="3619221"/>
            <a:ext cx="466794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zh-CN" altLang="en-US" sz="1100" dirty="0" smtClean="0">
                <a:solidFill>
                  <a:srgbClr val="89898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插座</a:t>
            </a:r>
          </a:p>
        </p:txBody>
      </p:sp>
      <p:pic>
        <p:nvPicPr>
          <p:cNvPr id="154" name="图片 15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 trans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903" y="3768408"/>
            <a:ext cx="432000" cy="457200"/>
          </a:xfrm>
          <a:prstGeom prst="rect">
            <a:avLst/>
          </a:prstGeom>
        </p:spPr>
      </p:pic>
      <p:sp>
        <p:nvSpPr>
          <p:cNvPr id="155" name="文本框 154"/>
          <p:cNvSpPr txBox="1"/>
          <p:nvPr/>
        </p:nvSpPr>
        <p:spPr>
          <a:xfrm>
            <a:off x="7787940" y="3559970"/>
            <a:ext cx="607859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zh-CN" altLang="en-US" sz="1100" dirty="0" smtClean="0">
                <a:solidFill>
                  <a:srgbClr val="89898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咖啡机</a:t>
            </a:r>
          </a:p>
        </p:txBody>
      </p:sp>
      <p:sp>
        <p:nvSpPr>
          <p:cNvPr id="156" name="文本框 155"/>
          <p:cNvSpPr txBox="1"/>
          <p:nvPr/>
        </p:nvSpPr>
        <p:spPr>
          <a:xfrm>
            <a:off x="4296753" y="4799820"/>
            <a:ext cx="1460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2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电池类智能设备</a:t>
            </a:r>
          </a:p>
        </p:txBody>
      </p:sp>
      <p:sp>
        <p:nvSpPr>
          <p:cNvPr id="157" name="矩形 156"/>
          <p:cNvSpPr/>
          <p:nvPr/>
        </p:nvSpPr>
        <p:spPr>
          <a:xfrm>
            <a:off x="1647825" y="3390415"/>
            <a:ext cx="2030885" cy="769379"/>
          </a:xfrm>
          <a:prstGeom prst="rect">
            <a:avLst/>
          </a:prstGeom>
          <a:noFill/>
        </p:spPr>
        <p:txBody>
          <a:bodyPr wrap="square" lIns="68517" tIns="34259" rIns="68517" bIns="34259">
            <a:spAutoFit/>
          </a:bodyPr>
          <a:lstStyle/>
          <a:p>
            <a:pPr defTabSz="913845"/>
            <a:r>
              <a:rPr lang="en-US" altLang="zh-CN" sz="14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Hi3861V100</a:t>
            </a:r>
            <a:endParaRPr lang="en-US" altLang="zh-CN" sz="14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71450" indent="-171450" defTabSz="913845">
              <a:buFont typeface="Arial" panose="020B0604020202020204" pitchFamily="34" charset="0"/>
              <a:buChar char="•"/>
            </a:pPr>
            <a:r>
              <a:rPr lang="en-US" altLang="zh-CN" sz="1050" dirty="0" smtClean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802.11b/g/n  </a:t>
            </a:r>
            <a:endParaRPr lang="en-US" altLang="zh-CN" sz="105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171450" indent="-171450" defTabSz="913845">
              <a:buFont typeface="Arial" panose="020B0604020202020204" pitchFamily="34" charset="0"/>
              <a:buChar char="•"/>
            </a:pPr>
            <a:r>
              <a:rPr lang="en-US" altLang="zh-CN" sz="1050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Wi-Fi </a:t>
            </a:r>
            <a:r>
              <a:rPr lang="en-US" altLang="zh-CN" sz="105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Mesh</a:t>
            </a:r>
          </a:p>
          <a:p>
            <a:pPr marL="171450" indent="-171450" defTabSz="913845">
              <a:buFont typeface="Arial" panose="020B0604020202020204" pitchFamily="34" charset="0"/>
              <a:buChar char="•"/>
            </a:pPr>
            <a:r>
              <a:rPr lang="en-US" altLang="zh-CN" sz="1050" dirty="0" smtClean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SDIO/UART</a:t>
            </a:r>
          </a:p>
        </p:txBody>
      </p:sp>
      <p:sp>
        <p:nvSpPr>
          <p:cNvPr id="159" name="矩形 158"/>
          <p:cNvSpPr/>
          <p:nvPr/>
        </p:nvSpPr>
        <p:spPr>
          <a:xfrm>
            <a:off x="1647825" y="1530263"/>
            <a:ext cx="2004897" cy="769379"/>
          </a:xfrm>
          <a:prstGeom prst="rect">
            <a:avLst/>
          </a:prstGeom>
          <a:noFill/>
        </p:spPr>
        <p:txBody>
          <a:bodyPr wrap="square" lIns="68517" tIns="34259" rIns="68517" bIns="34259">
            <a:spAutoFit/>
          </a:bodyPr>
          <a:lstStyle/>
          <a:p>
            <a:pPr defTabSz="913845"/>
            <a:r>
              <a:rPr lang="en-US" altLang="zh-CN" sz="1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Hi3881V100</a:t>
            </a:r>
          </a:p>
          <a:p>
            <a:pPr marL="171450" indent="-171450" defTabSz="913845">
              <a:buFont typeface="Arial" panose="020B0604020202020204" pitchFamily="34" charset="0"/>
              <a:buChar char="•"/>
            </a:pPr>
            <a:r>
              <a:rPr lang="en-US" altLang="zh-CN" sz="1050" dirty="0" smtClean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802.11b/g/n</a:t>
            </a:r>
            <a:endParaRPr lang="en-US" altLang="zh-CN" sz="105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171450" indent="-171450" defTabSz="913845">
              <a:buFont typeface="Arial" panose="020B0604020202020204" pitchFamily="34" charset="0"/>
              <a:buChar char="•"/>
            </a:pPr>
            <a:r>
              <a:rPr lang="en-US" altLang="zh-CN" sz="105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HT20</a:t>
            </a:r>
          </a:p>
          <a:p>
            <a:pPr marL="171450" indent="-171450" defTabSz="913845">
              <a:buFont typeface="Arial" panose="020B0604020202020204" pitchFamily="34" charset="0"/>
              <a:buChar char="•"/>
            </a:pPr>
            <a:r>
              <a:rPr lang="en-US" altLang="zh-CN" sz="1050" dirty="0" smtClean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SDIO</a:t>
            </a:r>
          </a:p>
        </p:txBody>
      </p:sp>
      <p:grpSp>
        <p:nvGrpSpPr>
          <p:cNvPr id="160" name="组合 159"/>
          <p:cNvGrpSpPr/>
          <p:nvPr/>
        </p:nvGrpSpPr>
        <p:grpSpPr>
          <a:xfrm>
            <a:off x="10618035" y="1580746"/>
            <a:ext cx="710247" cy="637790"/>
            <a:chOff x="9744254" y="1037121"/>
            <a:chExt cx="630437" cy="566122"/>
          </a:xfrm>
        </p:grpSpPr>
        <p:pic>
          <p:nvPicPr>
            <p:cNvPr id="161" name="图形 278">
              <a:extLst>
                <a:ext uri="{FF2B5EF4-FFF2-40B4-BE49-F238E27FC236}">
                  <a16:creationId xmlns="" xmlns:a16="http://schemas.microsoft.com/office/drawing/2014/main" id="{CCDAAAEE-0EDD-480C-A79B-3E56556CD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 b="48157"/>
            <a:stretch/>
          </p:blipFill>
          <p:spPr>
            <a:xfrm>
              <a:off x="9744254" y="1037121"/>
              <a:ext cx="630437" cy="566122"/>
            </a:xfrm>
            <a:prstGeom prst="rect">
              <a:avLst/>
            </a:prstGeom>
          </p:spPr>
        </p:pic>
        <p:sp>
          <p:nvSpPr>
            <p:cNvPr id="162" name="TextBox 138"/>
            <p:cNvSpPr txBox="1"/>
            <p:nvPr/>
          </p:nvSpPr>
          <p:spPr bwMode="auto">
            <a:xfrm>
              <a:off x="9744992" y="1195688"/>
              <a:ext cx="600821" cy="264775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000" dirty="0" smtClean="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 Unicode MS" panose="020B0604020202020204" pitchFamily="34" charset="-122"/>
                  <a:sym typeface="Arial" panose="020B0604020202020204" pitchFamily="34" charset="0"/>
                </a:rPr>
                <a:t>Hi3881</a:t>
              </a:r>
            </a:p>
            <a:p>
              <a:pPr algn="ctr">
                <a:defRPr/>
              </a:pPr>
              <a:r>
                <a:rPr lang="en-US" altLang="zh-CN" sz="1000" dirty="0" smtClean="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 Unicode MS" panose="020B0604020202020204" pitchFamily="34" charset="-122"/>
                  <a:sym typeface="Arial" panose="020B0604020202020204" pitchFamily="34" charset="0"/>
                </a:rPr>
                <a:t>V100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9491089" y="3209333"/>
            <a:ext cx="1837193" cy="816701"/>
            <a:chOff x="9491089" y="2801922"/>
            <a:chExt cx="1837193" cy="816701"/>
          </a:xfrm>
        </p:grpSpPr>
        <p:sp>
          <p:nvSpPr>
            <p:cNvPr id="84" name="圆角矩形 83"/>
            <p:cNvSpPr/>
            <p:nvPr/>
          </p:nvSpPr>
          <p:spPr bwMode="auto">
            <a:xfrm>
              <a:off x="9491089" y="2910691"/>
              <a:ext cx="578443" cy="448316"/>
            </a:xfrm>
            <a:prstGeom prst="roundRect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9200" tIns="39600" rIns="79200" bIns="396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801688"/>
              <a:r>
                <a:rPr lang="en-US" altLang="zh-CN" sz="11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MCU</a:t>
              </a:r>
              <a:endParaRPr lang="en-US" altLang="zh-CN" sz="11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85" name="直接箭头连接符 84"/>
            <p:cNvCxnSpPr>
              <a:stCxn id="84" idx="3"/>
            </p:cNvCxnSpPr>
            <p:nvPr/>
          </p:nvCxnSpPr>
          <p:spPr>
            <a:xfrm flipV="1">
              <a:off x="10069532" y="3130705"/>
              <a:ext cx="510518" cy="4144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文本框 85"/>
            <p:cNvSpPr txBox="1"/>
            <p:nvPr/>
          </p:nvSpPr>
          <p:spPr>
            <a:xfrm>
              <a:off x="10066841" y="2838960"/>
              <a:ext cx="57099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100" dirty="0" smtClean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UART</a:t>
              </a:r>
              <a:endParaRPr lang="zh-CN" altLang="en-US" sz="11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9542873" y="3165678"/>
              <a:ext cx="466794" cy="4529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l">
                <a:lnSpc>
                  <a:spcPts val="3440"/>
                </a:lnSpc>
              </a:pPr>
              <a:r>
                <a:rPr lang="zh-CN" altLang="en-US" sz="1100" smtClean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可选</a:t>
              </a:r>
              <a:endParaRPr lang="zh-CN" altLang="en-US" sz="11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64" name="组合 163"/>
            <p:cNvGrpSpPr/>
            <p:nvPr/>
          </p:nvGrpSpPr>
          <p:grpSpPr>
            <a:xfrm>
              <a:off x="10618035" y="2801922"/>
              <a:ext cx="710247" cy="637790"/>
              <a:chOff x="9744254" y="1037121"/>
              <a:chExt cx="630437" cy="566122"/>
            </a:xfrm>
          </p:grpSpPr>
          <p:pic>
            <p:nvPicPr>
              <p:cNvPr id="165" name="图形 278">
                <a:extLst>
                  <a:ext uri="{FF2B5EF4-FFF2-40B4-BE49-F238E27FC236}">
                    <a16:creationId xmlns="" xmlns:a16="http://schemas.microsoft.com/office/drawing/2014/main" id="{CCDAAAEE-0EDD-480C-A79B-3E56556CDD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rcRect b="48157"/>
              <a:stretch/>
            </p:blipFill>
            <p:spPr>
              <a:xfrm>
                <a:off x="9744254" y="1037121"/>
                <a:ext cx="630437" cy="566122"/>
              </a:xfrm>
              <a:prstGeom prst="rect">
                <a:avLst/>
              </a:prstGeom>
            </p:spPr>
          </p:pic>
          <p:sp>
            <p:nvSpPr>
              <p:cNvPr id="166" name="TextBox 138"/>
              <p:cNvSpPr txBox="1"/>
              <p:nvPr/>
            </p:nvSpPr>
            <p:spPr bwMode="auto">
              <a:xfrm>
                <a:off x="9744992" y="1195688"/>
                <a:ext cx="600821" cy="264775"/>
              </a:xfrm>
              <a:prstGeom prst="rect">
                <a:avLst/>
              </a:prstGeom>
              <a:noFill/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1000" dirty="0" smtClean="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 Unicode MS" panose="020B0604020202020204" pitchFamily="34" charset="-122"/>
                    <a:sym typeface="Arial" panose="020B0604020202020204" pitchFamily="34" charset="0"/>
                  </a:rPr>
                  <a:t>Hi3861</a:t>
                </a:r>
              </a:p>
              <a:p>
                <a:pPr algn="ctr">
                  <a:defRPr/>
                </a:pPr>
                <a:r>
                  <a:rPr lang="en-US" altLang="zh-CN" sz="1000" dirty="0" smtClean="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 Unicode MS" panose="020B0604020202020204" pitchFamily="34" charset="-122"/>
                    <a:sym typeface="Arial" panose="020B0604020202020204" pitchFamily="34" charset="0"/>
                  </a:rPr>
                  <a:t>V100</a:t>
                </a: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9491089" y="4254755"/>
            <a:ext cx="1849092" cy="800472"/>
            <a:chOff x="9491089" y="4112453"/>
            <a:chExt cx="1849092" cy="800472"/>
          </a:xfrm>
        </p:grpSpPr>
        <p:sp>
          <p:nvSpPr>
            <p:cNvPr id="141" name="圆角矩形 140"/>
            <p:cNvSpPr/>
            <p:nvPr/>
          </p:nvSpPr>
          <p:spPr bwMode="auto">
            <a:xfrm>
              <a:off x="9491089" y="4204993"/>
              <a:ext cx="578443" cy="448316"/>
            </a:xfrm>
            <a:prstGeom prst="roundRect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9200" tIns="39600" rIns="79200" bIns="396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801688"/>
              <a:r>
                <a:rPr lang="en-US" altLang="zh-CN" sz="11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MCU</a:t>
              </a:r>
              <a:endParaRPr lang="en-US" altLang="zh-CN" sz="11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142" name="直接箭头连接符 141"/>
            <p:cNvCxnSpPr>
              <a:stCxn id="141" idx="3"/>
            </p:cNvCxnSpPr>
            <p:nvPr/>
          </p:nvCxnSpPr>
          <p:spPr>
            <a:xfrm>
              <a:off x="10069532" y="4429151"/>
              <a:ext cx="510515" cy="2197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文本框 142"/>
            <p:cNvSpPr txBox="1"/>
            <p:nvPr/>
          </p:nvSpPr>
          <p:spPr>
            <a:xfrm>
              <a:off x="10056663" y="4198578"/>
              <a:ext cx="57099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100" dirty="0" smtClean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UART</a:t>
              </a:r>
              <a:endParaRPr lang="zh-CN" altLang="en-US" sz="11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4" name="文本框 143"/>
            <p:cNvSpPr txBox="1"/>
            <p:nvPr/>
          </p:nvSpPr>
          <p:spPr>
            <a:xfrm>
              <a:off x="9542873" y="4459980"/>
              <a:ext cx="466794" cy="4529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l">
                <a:lnSpc>
                  <a:spcPts val="3440"/>
                </a:lnSpc>
              </a:pPr>
              <a:r>
                <a:rPr lang="zh-CN" altLang="en-US" sz="1100" smtClean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可选</a:t>
              </a:r>
              <a:endParaRPr lang="zh-CN" altLang="en-US" sz="11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67" name="组合 166"/>
            <p:cNvGrpSpPr/>
            <p:nvPr/>
          </p:nvGrpSpPr>
          <p:grpSpPr>
            <a:xfrm>
              <a:off x="10585639" y="4112453"/>
              <a:ext cx="754542" cy="637790"/>
              <a:chOff x="9715490" y="1037121"/>
              <a:chExt cx="669754" cy="566122"/>
            </a:xfrm>
          </p:grpSpPr>
          <p:pic>
            <p:nvPicPr>
              <p:cNvPr id="168" name="图形 278">
                <a:extLst>
                  <a:ext uri="{FF2B5EF4-FFF2-40B4-BE49-F238E27FC236}">
                    <a16:creationId xmlns="" xmlns:a16="http://schemas.microsoft.com/office/drawing/2014/main" id="{CCDAAAEE-0EDD-480C-A79B-3E56556CDD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rcRect b="48157"/>
              <a:stretch/>
            </p:blipFill>
            <p:spPr>
              <a:xfrm>
                <a:off x="9744254" y="1037121"/>
                <a:ext cx="630437" cy="566122"/>
              </a:xfrm>
              <a:prstGeom prst="rect">
                <a:avLst/>
              </a:prstGeom>
            </p:spPr>
          </p:pic>
          <p:sp>
            <p:nvSpPr>
              <p:cNvPr id="169" name="TextBox 138"/>
              <p:cNvSpPr txBox="1"/>
              <p:nvPr/>
            </p:nvSpPr>
            <p:spPr bwMode="auto">
              <a:xfrm>
                <a:off x="9715490" y="1195687"/>
                <a:ext cx="669754" cy="287306"/>
              </a:xfrm>
              <a:prstGeom prst="rect">
                <a:avLst/>
              </a:prstGeom>
              <a:noFill/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1000" dirty="0" smtClean="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 Unicode MS" panose="020B0604020202020204" pitchFamily="34" charset="-122"/>
                    <a:sym typeface="Arial" panose="020B0604020202020204" pitchFamily="34" charset="0"/>
                  </a:rPr>
                  <a:t>Hi3861L</a:t>
                </a:r>
              </a:p>
              <a:p>
                <a:pPr algn="ctr">
                  <a:defRPr/>
                </a:pPr>
                <a:r>
                  <a:rPr lang="en-US" altLang="zh-CN" sz="1000" dirty="0" smtClean="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 Unicode MS" panose="020B0604020202020204" pitchFamily="34" charset="-122"/>
                    <a:sym typeface="Arial" panose="020B0604020202020204" pitchFamily="34" charset="0"/>
                  </a:rPr>
                  <a:t>V100</a:t>
                </a:r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>
            <a:off x="9498713" y="5139469"/>
            <a:ext cx="1841468" cy="1124744"/>
            <a:chOff x="9498713" y="5139469"/>
            <a:chExt cx="1841468" cy="1124744"/>
          </a:xfrm>
        </p:grpSpPr>
        <p:cxnSp>
          <p:nvCxnSpPr>
            <p:cNvPr id="15" name="直接箭头连接符 14"/>
            <p:cNvCxnSpPr/>
            <p:nvPr/>
          </p:nvCxnSpPr>
          <p:spPr>
            <a:xfrm flipV="1">
              <a:off x="10088230" y="5447348"/>
              <a:ext cx="527021" cy="241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/>
            <p:nvPr/>
          </p:nvSpPr>
          <p:spPr>
            <a:xfrm>
              <a:off x="10095969" y="5163793"/>
              <a:ext cx="53091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100" dirty="0" smtClean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SDIO</a:t>
              </a:r>
              <a:endParaRPr lang="zh-CN" altLang="en-US" sz="11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圆角矩形 18"/>
            <p:cNvSpPr/>
            <p:nvPr/>
          </p:nvSpPr>
          <p:spPr bwMode="auto">
            <a:xfrm>
              <a:off x="9498713" y="5913230"/>
              <a:ext cx="578443" cy="350983"/>
            </a:xfrm>
            <a:prstGeom prst="roundRect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79200" tIns="39600" rIns="79200" bIns="396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801688"/>
              <a:r>
                <a:rPr lang="en-US" altLang="zh-CN" sz="11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PMU</a:t>
              </a:r>
              <a:endParaRPr lang="en-US" altLang="zh-CN" sz="11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20" name="直接箭头连接符 19"/>
            <p:cNvCxnSpPr>
              <a:endCxn id="19" idx="0"/>
            </p:cNvCxnSpPr>
            <p:nvPr/>
          </p:nvCxnSpPr>
          <p:spPr>
            <a:xfrm flipH="1">
              <a:off x="9787935" y="5572847"/>
              <a:ext cx="1724" cy="340383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肘形连接符 20"/>
            <p:cNvCxnSpPr>
              <a:stCxn id="19" idx="3"/>
            </p:cNvCxnSpPr>
            <p:nvPr/>
          </p:nvCxnSpPr>
          <p:spPr>
            <a:xfrm flipV="1">
              <a:off x="10077156" y="5717723"/>
              <a:ext cx="897541" cy="370999"/>
            </a:xfrm>
            <a:prstGeom prst="bentConnector2">
              <a:avLst/>
            </a:prstGeom>
            <a:ln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9760092" y="5448710"/>
              <a:ext cx="532518" cy="4529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l">
                <a:lnSpc>
                  <a:spcPts val="3440"/>
                </a:lnSpc>
              </a:pPr>
              <a:r>
                <a:rPr lang="en-US" altLang="zh-CN" sz="1100" dirty="0" smtClean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GPIO</a:t>
              </a:r>
              <a:endParaRPr lang="zh-CN" altLang="en-US" sz="11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70" name="组合 169"/>
            <p:cNvGrpSpPr/>
            <p:nvPr/>
          </p:nvGrpSpPr>
          <p:grpSpPr>
            <a:xfrm>
              <a:off x="10585639" y="5139469"/>
              <a:ext cx="754542" cy="637790"/>
              <a:chOff x="9715490" y="1037121"/>
              <a:chExt cx="669754" cy="566122"/>
            </a:xfrm>
          </p:grpSpPr>
          <p:pic>
            <p:nvPicPr>
              <p:cNvPr id="171" name="图形 278">
                <a:extLst>
                  <a:ext uri="{FF2B5EF4-FFF2-40B4-BE49-F238E27FC236}">
                    <a16:creationId xmlns="" xmlns:a16="http://schemas.microsoft.com/office/drawing/2014/main" id="{CCDAAAEE-0EDD-480C-A79B-3E56556CDD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rcRect b="48157"/>
              <a:stretch/>
            </p:blipFill>
            <p:spPr>
              <a:xfrm>
                <a:off x="9744254" y="1037121"/>
                <a:ext cx="630437" cy="566122"/>
              </a:xfrm>
              <a:prstGeom prst="rect">
                <a:avLst/>
              </a:prstGeom>
            </p:spPr>
          </p:pic>
          <p:sp>
            <p:nvSpPr>
              <p:cNvPr id="172" name="TextBox 138"/>
              <p:cNvSpPr txBox="1"/>
              <p:nvPr/>
            </p:nvSpPr>
            <p:spPr bwMode="auto">
              <a:xfrm>
                <a:off x="9715490" y="1195687"/>
                <a:ext cx="669754" cy="287306"/>
              </a:xfrm>
              <a:prstGeom prst="rect">
                <a:avLst/>
              </a:prstGeom>
              <a:noFill/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1000" dirty="0" smtClean="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 Unicode MS" panose="020B0604020202020204" pitchFamily="34" charset="-122"/>
                    <a:sym typeface="Arial" panose="020B0604020202020204" pitchFamily="34" charset="0"/>
                  </a:rPr>
                  <a:t>Hi3861L</a:t>
                </a:r>
              </a:p>
              <a:p>
                <a:pPr algn="ctr">
                  <a:defRPr/>
                </a:pPr>
                <a:r>
                  <a:rPr lang="en-US" altLang="zh-CN" sz="1000" dirty="0" smtClean="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 Unicode MS" panose="020B0604020202020204" pitchFamily="34" charset="-122"/>
                    <a:sym typeface="Arial" panose="020B0604020202020204" pitchFamily="34" charset="0"/>
                  </a:rPr>
                  <a:t>V100</a:t>
                </a:r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842237" y="5037901"/>
            <a:ext cx="548066" cy="548066"/>
            <a:chOff x="868249" y="4319623"/>
            <a:chExt cx="548066" cy="548066"/>
          </a:xfrm>
        </p:grpSpPr>
        <p:sp>
          <p:nvSpPr>
            <p:cNvPr id="187" name="Circle"/>
            <p:cNvSpPr/>
            <p:nvPr/>
          </p:nvSpPr>
          <p:spPr>
            <a:xfrm>
              <a:off x="868249" y="4319623"/>
              <a:ext cx="548066" cy="548066"/>
            </a:xfrm>
            <a:prstGeom prst="ellipse">
              <a:avLst/>
            </a:prstGeom>
            <a:solidFill>
              <a:schemeClr val="tx2">
                <a:lumMod val="8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67685" tIns="67685" rIns="67685" bIns="67685" anchor="ctr"/>
            <a:lstStyle/>
            <a:p>
              <a:pPr defTabSz="778455"/>
              <a:endParaRPr sz="3597">
                <a:latin typeface="Arial" panose="020B0604020202020204" pitchFamily="34" charset="0"/>
                <a:ea typeface="微软雅黑" panose="020B0503020204020204" pitchFamily="34" charset="-122"/>
                <a:cs typeface="Helvetica"/>
                <a:sym typeface="Arial" panose="020B0604020202020204" pitchFamily="34" charset="0"/>
              </a:endParaRPr>
            </a:p>
          </p:txBody>
        </p:sp>
        <p:sp>
          <p:nvSpPr>
            <p:cNvPr id="179" name="Freeform 9"/>
            <p:cNvSpPr>
              <a:spLocks noEditPoints="1"/>
            </p:cNvSpPr>
            <p:nvPr/>
          </p:nvSpPr>
          <p:spPr bwMode="auto">
            <a:xfrm>
              <a:off x="984081" y="4498718"/>
              <a:ext cx="366414" cy="188925"/>
            </a:xfrm>
            <a:custGeom>
              <a:avLst/>
              <a:gdLst>
                <a:gd name="T0" fmla="*/ 2024 w 2211"/>
                <a:gd name="T1" fmla="*/ 0 h 1140"/>
                <a:gd name="T2" fmla="*/ 0 w 2211"/>
                <a:gd name="T3" fmla="*/ 0 h 1140"/>
                <a:gd name="T4" fmla="*/ 0 w 2211"/>
                <a:gd name="T5" fmla="*/ 1140 h 1140"/>
                <a:gd name="T6" fmla="*/ 2024 w 2211"/>
                <a:gd name="T7" fmla="*/ 1140 h 1140"/>
                <a:gd name="T8" fmla="*/ 2024 w 2211"/>
                <a:gd name="T9" fmla="*/ 833 h 1140"/>
                <a:gd name="T10" fmla="*/ 2211 w 2211"/>
                <a:gd name="T11" fmla="*/ 833 h 1140"/>
                <a:gd name="T12" fmla="*/ 2211 w 2211"/>
                <a:gd name="T13" fmla="*/ 304 h 1140"/>
                <a:gd name="T14" fmla="*/ 2024 w 2211"/>
                <a:gd name="T15" fmla="*/ 304 h 1140"/>
                <a:gd name="T16" fmla="*/ 2024 w 2211"/>
                <a:gd name="T17" fmla="*/ 0 h 1140"/>
                <a:gd name="T18" fmla="*/ 1834 w 2211"/>
                <a:gd name="T19" fmla="*/ 950 h 1140"/>
                <a:gd name="T20" fmla="*/ 190 w 2211"/>
                <a:gd name="T21" fmla="*/ 950 h 1140"/>
                <a:gd name="T22" fmla="*/ 190 w 2211"/>
                <a:gd name="T23" fmla="*/ 190 h 1140"/>
                <a:gd name="T24" fmla="*/ 1834 w 2211"/>
                <a:gd name="T25" fmla="*/ 190 h 1140"/>
                <a:gd name="T26" fmla="*/ 1834 w 2211"/>
                <a:gd name="T27" fmla="*/ 950 h 1140"/>
                <a:gd name="T28" fmla="*/ 557 w 2211"/>
                <a:gd name="T29" fmla="*/ 821 h 1140"/>
                <a:gd name="T30" fmla="*/ 329 w 2211"/>
                <a:gd name="T31" fmla="*/ 821 h 1140"/>
                <a:gd name="T32" fmla="*/ 329 w 2211"/>
                <a:gd name="T33" fmla="*/ 318 h 1140"/>
                <a:gd name="T34" fmla="*/ 557 w 2211"/>
                <a:gd name="T35" fmla="*/ 318 h 1140"/>
                <a:gd name="T36" fmla="*/ 557 w 2211"/>
                <a:gd name="T37" fmla="*/ 821 h 1140"/>
                <a:gd name="T38" fmla="*/ 936 w 2211"/>
                <a:gd name="T39" fmla="*/ 821 h 1140"/>
                <a:gd name="T40" fmla="*/ 709 w 2211"/>
                <a:gd name="T41" fmla="*/ 821 h 1140"/>
                <a:gd name="T42" fmla="*/ 709 w 2211"/>
                <a:gd name="T43" fmla="*/ 318 h 1140"/>
                <a:gd name="T44" fmla="*/ 936 w 2211"/>
                <a:gd name="T45" fmla="*/ 318 h 1140"/>
                <a:gd name="T46" fmla="*/ 936 w 2211"/>
                <a:gd name="T47" fmla="*/ 821 h 1140"/>
                <a:gd name="T48" fmla="*/ 1315 w 2211"/>
                <a:gd name="T49" fmla="*/ 821 h 1140"/>
                <a:gd name="T50" fmla="*/ 1088 w 2211"/>
                <a:gd name="T51" fmla="*/ 821 h 1140"/>
                <a:gd name="T52" fmla="*/ 1088 w 2211"/>
                <a:gd name="T53" fmla="*/ 318 h 1140"/>
                <a:gd name="T54" fmla="*/ 1315 w 2211"/>
                <a:gd name="T55" fmla="*/ 318 h 1140"/>
                <a:gd name="T56" fmla="*/ 1315 w 2211"/>
                <a:gd name="T57" fmla="*/ 821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11" h="1140">
                  <a:moveTo>
                    <a:pt x="2024" y="0"/>
                  </a:moveTo>
                  <a:lnTo>
                    <a:pt x="0" y="0"/>
                  </a:lnTo>
                  <a:lnTo>
                    <a:pt x="0" y="1140"/>
                  </a:lnTo>
                  <a:lnTo>
                    <a:pt x="2024" y="1140"/>
                  </a:lnTo>
                  <a:lnTo>
                    <a:pt x="2024" y="833"/>
                  </a:lnTo>
                  <a:lnTo>
                    <a:pt x="2211" y="833"/>
                  </a:lnTo>
                  <a:lnTo>
                    <a:pt x="2211" y="304"/>
                  </a:lnTo>
                  <a:lnTo>
                    <a:pt x="2024" y="304"/>
                  </a:lnTo>
                  <a:lnTo>
                    <a:pt x="2024" y="0"/>
                  </a:lnTo>
                  <a:close/>
                  <a:moveTo>
                    <a:pt x="1834" y="950"/>
                  </a:moveTo>
                  <a:lnTo>
                    <a:pt x="190" y="950"/>
                  </a:lnTo>
                  <a:lnTo>
                    <a:pt x="190" y="190"/>
                  </a:lnTo>
                  <a:lnTo>
                    <a:pt x="1834" y="190"/>
                  </a:lnTo>
                  <a:lnTo>
                    <a:pt x="1834" y="950"/>
                  </a:lnTo>
                  <a:close/>
                  <a:moveTo>
                    <a:pt x="557" y="821"/>
                  </a:moveTo>
                  <a:lnTo>
                    <a:pt x="329" y="821"/>
                  </a:lnTo>
                  <a:lnTo>
                    <a:pt x="329" y="318"/>
                  </a:lnTo>
                  <a:lnTo>
                    <a:pt x="557" y="318"/>
                  </a:lnTo>
                  <a:lnTo>
                    <a:pt x="557" y="821"/>
                  </a:lnTo>
                  <a:close/>
                  <a:moveTo>
                    <a:pt x="936" y="821"/>
                  </a:moveTo>
                  <a:lnTo>
                    <a:pt x="709" y="821"/>
                  </a:lnTo>
                  <a:lnTo>
                    <a:pt x="709" y="318"/>
                  </a:lnTo>
                  <a:lnTo>
                    <a:pt x="936" y="318"/>
                  </a:lnTo>
                  <a:lnTo>
                    <a:pt x="936" y="821"/>
                  </a:lnTo>
                  <a:close/>
                  <a:moveTo>
                    <a:pt x="1315" y="821"/>
                  </a:moveTo>
                  <a:lnTo>
                    <a:pt x="1088" y="821"/>
                  </a:lnTo>
                  <a:lnTo>
                    <a:pt x="1088" y="318"/>
                  </a:lnTo>
                  <a:lnTo>
                    <a:pt x="1315" y="318"/>
                  </a:lnTo>
                  <a:lnTo>
                    <a:pt x="1315" y="82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39" name="组合 138"/>
          <p:cNvGrpSpPr/>
          <p:nvPr/>
        </p:nvGrpSpPr>
        <p:grpSpPr>
          <a:xfrm>
            <a:off x="842237" y="3524608"/>
            <a:ext cx="548066" cy="548066"/>
            <a:chOff x="842237" y="3109237"/>
            <a:chExt cx="548066" cy="548066"/>
          </a:xfrm>
        </p:grpSpPr>
        <p:sp>
          <p:nvSpPr>
            <p:cNvPr id="191" name="Circle"/>
            <p:cNvSpPr/>
            <p:nvPr/>
          </p:nvSpPr>
          <p:spPr>
            <a:xfrm>
              <a:off x="842237" y="3109237"/>
              <a:ext cx="548066" cy="548066"/>
            </a:xfrm>
            <a:prstGeom prst="ellipse">
              <a:avLst/>
            </a:prstGeom>
            <a:solidFill>
              <a:schemeClr val="tx2">
                <a:lumMod val="8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67685" tIns="67685" rIns="67685" bIns="67685" anchor="ctr"/>
            <a:lstStyle/>
            <a:p>
              <a:pPr defTabSz="778455"/>
              <a:endParaRPr sz="3597">
                <a:latin typeface="Arial" panose="020B0604020202020204" pitchFamily="34" charset="0"/>
                <a:ea typeface="微软雅黑" panose="020B0503020204020204" pitchFamily="34" charset="-122"/>
                <a:cs typeface="Helvetica"/>
                <a:sym typeface="Arial" panose="020B0604020202020204" pitchFamily="34" charset="0"/>
              </a:endParaRPr>
            </a:p>
          </p:txBody>
        </p:sp>
        <p:grpSp>
          <p:nvGrpSpPr>
            <p:cNvPr id="192" name="组合 758"/>
            <p:cNvGrpSpPr/>
            <p:nvPr/>
          </p:nvGrpSpPr>
          <p:grpSpPr>
            <a:xfrm>
              <a:off x="908204" y="3221508"/>
              <a:ext cx="438435" cy="315049"/>
              <a:chOff x="7440613" y="4868863"/>
              <a:chExt cx="1019175" cy="828675"/>
            </a:xfrm>
            <a:solidFill>
              <a:srgbClr val="4D4D4D"/>
            </a:solidFill>
          </p:grpSpPr>
          <p:sp>
            <p:nvSpPr>
              <p:cNvPr id="193" name="Freeform 15"/>
              <p:cNvSpPr>
                <a:spLocks/>
              </p:cNvSpPr>
              <p:nvPr/>
            </p:nvSpPr>
            <p:spPr bwMode="auto">
              <a:xfrm>
                <a:off x="7832726" y="5462588"/>
                <a:ext cx="234950" cy="234950"/>
              </a:xfrm>
              <a:custGeom>
                <a:avLst/>
                <a:gdLst/>
                <a:ahLst/>
                <a:cxnLst>
                  <a:cxn ang="0">
                    <a:pos x="3281" y="680"/>
                  </a:cxn>
                  <a:cxn ang="0">
                    <a:pos x="3439" y="907"/>
                  </a:cxn>
                  <a:cxn ang="0">
                    <a:pos x="3559" y="1151"/>
                  </a:cxn>
                  <a:cxn ang="0">
                    <a:pos x="3642" y="1406"/>
                  </a:cxn>
                  <a:cxn ang="0">
                    <a:pos x="3686" y="1670"/>
                  </a:cxn>
                  <a:cxn ang="0">
                    <a:pos x="3693" y="1936"/>
                  </a:cxn>
                  <a:cxn ang="0">
                    <a:pos x="3661" y="2201"/>
                  </a:cxn>
                  <a:cxn ang="0">
                    <a:pos x="3591" y="2460"/>
                  </a:cxn>
                  <a:cxn ang="0">
                    <a:pos x="3484" y="2708"/>
                  </a:cxn>
                  <a:cxn ang="0">
                    <a:pos x="3339" y="2941"/>
                  </a:cxn>
                  <a:cxn ang="0">
                    <a:pos x="3155" y="3155"/>
                  </a:cxn>
                  <a:cxn ang="0">
                    <a:pos x="2941" y="3339"/>
                  </a:cxn>
                  <a:cxn ang="0">
                    <a:pos x="2708" y="3484"/>
                  </a:cxn>
                  <a:cxn ang="0">
                    <a:pos x="2460" y="3592"/>
                  </a:cxn>
                  <a:cxn ang="0">
                    <a:pos x="2201" y="3661"/>
                  </a:cxn>
                  <a:cxn ang="0">
                    <a:pos x="1936" y="3693"/>
                  </a:cxn>
                  <a:cxn ang="0">
                    <a:pos x="1670" y="3687"/>
                  </a:cxn>
                  <a:cxn ang="0">
                    <a:pos x="1408" y="3643"/>
                  </a:cxn>
                  <a:cxn ang="0">
                    <a:pos x="1152" y="3561"/>
                  </a:cxn>
                  <a:cxn ang="0">
                    <a:pos x="908" y="3440"/>
                  </a:cxn>
                  <a:cxn ang="0">
                    <a:pos x="680" y="3282"/>
                  </a:cxn>
                  <a:cxn ang="0">
                    <a:pos x="475" y="3086"/>
                  </a:cxn>
                  <a:cxn ang="0">
                    <a:pos x="304" y="2866"/>
                  </a:cxn>
                  <a:cxn ang="0">
                    <a:pos x="172" y="2627"/>
                  </a:cxn>
                  <a:cxn ang="0">
                    <a:pos x="76" y="2374"/>
                  </a:cxn>
                  <a:cxn ang="0">
                    <a:pos x="19" y="2114"/>
                  </a:cxn>
                  <a:cxn ang="0">
                    <a:pos x="0" y="1848"/>
                  </a:cxn>
                  <a:cxn ang="0">
                    <a:pos x="19" y="1582"/>
                  </a:cxn>
                  <a:cxn ang="0">
                    <a:pos x="76" y="1321"/>
                  </a:cxn>
                  <a:cxn ang="0">
                    <a:pos x="171" y="1069"/>
                  </a:cxn>
                  <a:cxn ang="0">
                    <a:pos x="304" y="830"/>
                  </a:cxn>
                  <a:cxn ang="0">
                    <a:pos x="475" y="609"/>
                  </a:cxn>
                  <a:cxn ang="0">
                    <a:pos x="680" y="414"/>
                  </a:cxn>
                  <a:cxn ang="0">
                    <a:pos x="907" y="255"/>
                  </a:cxn>
                  <a:cxn ang="0">
                    <a:pos x="1151" y="135"/>
                  </a:cxn>
                  <a:cxn ang="0">
                    <a:pos x="1407" y="52"/>
                  </a:cxn>
                  <a:cxn ang="0">
                    <a:pos x="1669" y="8"/>
                  </a:cxn>
                  <a:cxn ang="0">
                    <a:pos x="1936" y="2"/>
                  </a:cxn>
                  <a:cxn ang="0">
                    <a:pos x="2201" y="33"/>
                  </a:cxn>
                  <a:cxn ang="0">
                    <a:pos x="2459" y="104"/>
                  </a:cxn>
                  <a:cxn ang="0">
                    <a:pos x="2708" y="211"/>
                  </a:cxn>
                  <a:cxn ang="0">
                    <a:pos x="2940" y="356"/>
                  </a:cxn>
                  <a:cxn ang="0">
                    <a:pos x="3154" y="539"/>
                  </a:cxn>
                </a:cxnLst>
                <a:rect l="0" t="0" r="r" b="b"/>
                <a:pathLst>
                  <a:path w="3695" h="3695">
                    <a:moveTo>
                      <a:pt x="3154" y="539"/>
                    </a:moveTo>
                    <a:lnTo>
                      <a:pt x="3220" y="608"/>
                    </a:lnTo>
                    <a:lnTo>
                      <a:pt x="3281" y="680"/>
                    </a:lnTo>
                    <a:lnTo>
                      <a:pt x="3338" y="754"/>
                    </a:lnTo>
                    <a:lnTo>
                      <a:pt x="3391" y="829"/>
                    </a:lnTo>
                    <a:lnTo>
                      <a:pt x="3439" y="907"/>
                    </a:lnTo>
                    <a:lnTo>
                      <a:pt x="3483" y="987"/>
                    </a:lnTo>
                    <a:lnTo>
                      <a:pt x="3523" y="1068"/>
                    </a:lnTo>
                    <a:lnTo>
                      <a:pt x="3559" y="1151"/>
                    </a:lnTo>
                    <a:lnTo>
                      <a:pt x="3591" y="1235"/>
                    </a:lnTo>
                    <a:lnTo>
                      <a:pt x="3619" y="1320"/>
                    </a:lnTo>
                    <a:lnTo>
                      <a:pt x="3642" y="1406"/>
                    </a:lnTo>
                    <a:lnTo>
                      <a:pt x="3661" y="1493"/>
                    </a:lnTo>
                    <a:lnTo>
                      <a:pt x="3676" y="1582"/>
                    </a:lnTo>
                    <a:lnTo>
                      <a:pt x="3686" y="1670"/>
                    </a:lnTo>
                    <a:lnTo>
                      <a:pt x="3693" y="1758"/>
                    </a:lnTo>
                    <a:lnTo>
                      <a:pt x="3695" y="1847"/>
                    </a:lnTo>
                    <a:lnTo>
                      <a:pt x="3693" y="1936"/>
                    </a:lnTo>
                    <a:lnTo>
                      <a:pt x="3686" y="2024"/>
                    </a:lnTo>
                    <a:lnTo>
                      <a:pt x="3676" y="2113"/>
                    </a:lnTo>
                    <a:lnTo>
                      <a:pt x="3661" y="2201"/>
                    </a:lnTo>
                    <a:lnTo>
                      <a:pt x="3642" y="2288"/>
                    </a:lnTo>
                    <a:lnTo>
                      <a:pt x="3619" y="2374"/>
                    </a:lnTo>
                    <a:lnTo>
                      <a:pt x="3591" y="2460"/>
                    </a:lnTo>
                    <a:lnTo>
                      <a:pt x="3559" y="2544"/>
                    </a:lnTo>
                    <a:lnTo>
                      <a:pt x="3524" y="2626"/>
                    </a:lnTo>
                    <a:lnTo>
                      <a:pt x="3484" y="2708"/>
                    </a:lnTo>
                    <a:lnTo>
                      <a:pt x="3439" y="2788"/>
                    </a:lnTo>
                    <a:lnTo>
                      <a:pt x="3391" y="2865"/>
                    </a:lnTo>
                    <a:lnTo>
                      <a:pt x="3339" y="2941"/>
                    </a:lnTo>
                    <a:lnTo>
                      <a:pt x="3281" y="3015"/>
                    </a:lnTo>
                    <a:lnTo>
                      <a:pt x="3220" y="3086"/>
                    </a:lnTo>
                    <a:lnTo>
                      <a:pt x="3155" y="3155"/>
                    </a:lnTo>
                    <a:lnTo>
                      <a:pt x="3086" y="3220"/>
                    </a:lnTo>
                    <a:lnTo>
                      <a:pt x="3015" y="3282"/>
                    </a:lnTo>
                    <a:lnTo>
                      <a:pt x="2941" y="3339"/>
                    </a:lnTo>
                    <a:lnTo>
                      <a:pt x="2865" y="3391"/>
                    </a:lnTo>
                    <a:lnTo>
                      <a:pt x="2788" y="3440"/>
                    </a:lnTo>
                    <a:lnTo>
                      <a:pt x="2708" y="3484"/>
                    </a:lnTo>
                    <a:lnTo>
                      <a:pt x="2626" y="3524"/>
                    </a:lnTo>
                    <a:lnTo>
                      <a:pt x="2544" y="3560"/>
                    </a:lnTo>
                    <a:lnTo>
                      <a:pt x="2460" y="3592"/>
                    </a:lnTo>
                    <a:lnTo>
                      <a:pt x="2375" y="3619"/>
                    </a:lnTo>
                    <a:lnTo>
                      <a:pt x="2288" y="3643"/>
                    </a:lnTo>
                    <a:lnTo>
                      <a:pt x="2201" y="3661"/>
                    </a:lnTo>
                    <a:lnTo>
                      <a:pt x="2114" y="3676"/>
                    </a:lnTo>
                    <a:lnTo>
                      <a:pt x="2026" y="3687"/>
                    </a:lnTo>
                    <a:lnTo>
                      <a:pt x="1936" y="3693"/>
                    </a:lnTo>
                    <a:lnTo>
                      <a:pt x="1848" y="3695"/>
                    </a:lnTo>
                    <a:lnTo>
                      <a:pt x="1759" y="3693"/>
                    </a:lnTo>
                    <a:lnTo>
                      <a:pt x="1670" y="3687"/>
                    </a:lnTo>
                    <a:lnTo>
                      <a:pt x="1582" y="3676"/>
                    </a:lnTo>
                    <a:lnTo>
                      <a:pt x="1495" y="3662"/>
                    </a:lnTo>
                    <a:lnTo>
                      <a:pt x="1408" y="3643"/>
                    </a:lnTo>
                    <a:lnTo>
                      <a:pt x="1321" y="3620"/>
                    </a:lnTo>
                    <a:lnTo>
                      <a:pt x="1236" y="3592"/>
                    </a:lnTo>
                    <a:lnTo>
                      <a:pt x="1152" y="3561"/>
                    </a:lnTo>
                    <a:lnTo>
                      <a:pt x="1069" y="3524"/>
                    </a:lnTo>
                    <a:lnTo>
                      <a:pt x="987" y="3484"/>
                    </a:lnTo>
                    <a:lnTo>
                      <a:pt x="908" y="3440"/>
                    </a:lnTo>
                    <a:lnTo>
                      <a:pt x="830" y="3391"/>
                    </a:lnTo>
                    <a:lnTo>
                      <a:pt x="755" y="3339"/>
                    </a:lnTo>
                    <a:lnTo>
                      <a:pt x="680" y="3282"/>
                    </a:lnTo>
                    <a:lnTo>
                      <a:pt x="609" y="3220"/>
                    </a:lnTo>
                    <a:lnTo>
                      <a:pt x="541" y="3155"/>
                    </a:lnTo>
                    <a:lnTo>
                      <a:pt x="475" y="3086"/>
                    </a:lnTo>
                    <a:lnTo>
                      <a:pt x="414" y="3015"/>
                    </a:lnTo>
                    <a:lnTo>
                      <a:pt x="357" y="2941"/>
                    </a:lnTo>
                    <a:lnTo>
                      <a:pt x="304" y="2866"/>
                    </a:lnTo>
                    <a:lnTo>
                      <a:pt x="256" y="2788"/>
                    </a:lnTo>
                    <a:lnTo>
                      <a:pt x="212" y="2709"/>
                    </a:lnTo>
                    <a:lnTo>
                      <a:pt x="172" y="2627"/>
                    </a:lnTo>
                    <a:lnTo>
                      <a:pt x="136" y="2544"/>
                    </a:lnTo>
                    <a:lnTo>
                      <a:pt x="104" y="2460"/>
                    </a:lnTo>
                    <a:lnTo>
                      <a:pt x="76" y="2374"/>
                    </a:lnTo>
                    <a:lnTo>
                      <a:pt x="53" y="2288"/>
                    </a:lnTo>
                    <a:lnTo>
                      <a:pt x="34" y="2201"/>
                    </a:lnTo>
                    <a:lnTo>
                      <a:pt x="19" y="2114"/>
                    </a:lnTo>
                    <a:lnTo>
                      <a:pt x="9" y="2025"/>
                    </a:lnTo>
                    <a:lnTo>
                      <a:pt x="2" y="1937"/>
                    </a:lnTo>
                    <a:lnTo>
                      <a:pt x="0" y="1848"/>
                    </a:lnTo>
                    <a:lnTo>
                      <a:pt x="2" y="1759"/>
                    </a:lnTo>
                    <a:lnTo>
                      <a:pt x="9" y="1670"/>
                    </a:lnTo>
                    <a:lnTo>
                      <a:pt x="19" y="1582"/>
                    </a:lnTo>
                    <a:lnTo>
                      <a:pt x="34" y="1494"/>
                    </a:lnTo>
                    <a:lnTo>
                      <a:pt x="53" y="1407"/>
                    </a:lnTo>
                    <a:lnTo>
                      <a:pt x="76" y="1321"/>
                    </a:lnTo>
                    <a:lnTo>
                      <a:pt x="104" y="1236"/>
                    </a:lnTo>
                    <a:lnTo>
                      <a:pt x="136" y="1151"/>
                    </a:lnTo>
                    <a:lnTo>
                      <a:pt x="171" y="1069"/>
                    </a:lnTo>
                    <a:lnTo>
                      <a:pt x="211" y="988"/>
                    </a:lnTo>
                    <a:lnTo>
                      <a:pt x="255" y="907"/>
                    </a:lnTo>
                    <a:lnTo>
                      <a:pt x="304" y="830"/>
                    </a:lnTo>
                    <a:lnTo>
                      <a:pt x="356" y="754"/>
                    </a:lnTo>
                    <a:lnTo>
                      <a:pt x="414" y="681"/>
                    </a:lnTo>
                    <a:lnTo>
                      <a:pt x="475" y="609"/>
                    </a:lnTo>
                    <a:lnTo>
                      <a:pt x="540" y="540"/>
                    </a:lnTo>
                    <a:lnTo>
                      <a:pt x="609" y="475"/>
                    </a:lnTo>
                    <a:lnTo>
                      <a:pt x="680" y="414"/>
                    </a:lnTo>
                    <a:lnTo>
                      <a:pt x="754" y="356"/>
                    </a:lnTo>
                    <a:lnTo>
                      <a:pt x="830" y="303"/>
                    </a:lnTo>
                    <a:lnTo>
                      <a:pt x="907" y="255"/>
                    </a:lnTo>
                    <a:lnTo>
                      <a:pt x="987" y="211"/>
                    </a:lnTo>
                    <a:lnTo>
                      <a:pt x="1069" y="171"/>
                    </a:lnTo>
                    <a:lnTo>
                      <a:pt x="1151" y="135"/>
                    </a:lnTo>
                    <a:lnTo>
                      <a:pt x="1235" y="104"/>
                    </a:lnTo>
                    <a:lnTo>
                      <a:pt x="1320" y="76"/>
                    </a:lnTo>
                    <a:lnTo>
                      <a:pt x="1407" y="52"/>
                    </a:lnTo>
                    <a:lnTo>
                      <a:pt x="1494" y="33"/>
                    </a:lnTo>
                    <a:lnTo>
                      <a:pt x="1581" y="19"/>
                    </a:lnTo>
                    <a:lnTo>
                      <a:pt x="1669" y="8"/>
                    </a:lnTo>
                    <a:lnTo>
                      <a:pt x="1759" y="2"/>
                    </a:lnTo>
                    <a:lnTo>
                      <a:pt x="1847" y="0"/>
                    </a:lnTo>
                    <a:lnTo>
                      <a:pt x="1936" y="2"/>
                    </a:lnTo>
                    <a:lnTo>
                      <a:pt x="2025" y="8"/>
                    </a:lnTo>
                    <a:lnTo>
                      <a:pt x="2113" y="19"/>
                    </a:lnTo>
                    <a:lnTo>
                      <a:pt x="2201" y="33"/>
                    </a:lnTo>
                    <a:lnTo>
                      <a:pt x="2287" y="52"/>
                    </a:lnTo>
                    <a:lnTo>
                      <a:pt x="2374" y="76"/>
                    </a:lnTo>
                    <a:lnTo>
                      <a:pt x="2459" y="104"/>
                    </a:lnTo>
                    <a:lnTo>
                      <a:pt x="2543" y="135"/>
                    </a:lnTo>
                    <a:lnTo>
                      <a:pt x="2626" y="171"/>
                    </a:lnTo>
                    <a:lnTo>
                      <a:pt x="2708" y="211"/>
                    </a:lnTo>
                    <a:lnTo>
                      <a:pt x="2787" y="255"/>
                    </a:lnTo>
                    <a:lnTo>
                      <a:pt x="2865" y="303"/>
                    </a:lnTo>
                    <a:lnTo>
                      <a:pt x="2940" y="356"/>
                    </a:lnTo>
                    <a:lnTo>
                      <a:pt x="3015" y="413"/>
                    </a:lnTo>
                    <a:lnTo>
                      <a:pt x="3086" y="474"/>
                    </a:lnTo>
                    <a:lnTo>
                      <a:pt x="3154" y="53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4" name="Freeform 16"/>
              <p:cNvSpPr>
                <a:spLocks noEditPoints="1"/>
              </p:cNvSpPr>
              <p:nvPr/>
            </p:nvSpPr>
            <p:spPr bwMode="auto">
              <a:xfrm>
                <a:off x="7440613" y="4868863"/>
                <a:ext cx="1019175" cy="544513"/>
              </a:xfrm>
              <a:custGeom>
                <a:avLst/>
                <a:gdLst/>
                <a:ahLst/>
                <a:cxnLst>
                  <a:cxn ang="0">
                    <a:pos x="16025" y="3351"/>
                  </a:cxn>
                  <a:cxn ang="0">
                    <a:pos x="14975" y="4351"/>
                  </a:cxn>
                  <a:cxn ang="0">
                    <a:pos x="14184" y="3632"/>
                  </a:cxn>
                  <a:cxn ang="0">
                    <a:pos x="12564" y="2563"/>
                  </a:cxn>
                  <a:cxn ang="0">
                    <a:pos x="10805" y="1850"/>
                  </a:cxn>
                  <a:cxn ang="0">
                    <a:pos x="8960" y="1494"/>
                  </a:cxn>
                  <a:cxn ang="0">
                    <a:pos x="7087" y="1494"/>
                  </a:cxn>
                  <a:cxn ang="0">
                    <a:pos x="5243" y="1851"/>
                  </a:cxn>
                  <a:cxn ang="0">
                    <a:pos x="3483" y="2564"/>
                  </a:cxn>
                  <a:cxn ang="0">
                    <a:pos x="1864" y="3634"/>
                  </a:cxn>
                  <a:cxn ang="0">
                    <a:pos x="1075" y="4353"/>
                  </a:cxn>
                  <a:cxn ang="0">
                    <a:pos x="24" y="3353"/>
                  </a:cxn>
                  <a:cxn ang="0">
                    <a:pos x="516" y="2880"/>
                  </a:cxn>
                  <a:cxn ang="0">
                    <a:pos x="2325" y="1549"/>
                  </a:cxn>
                  <a:cxn ang="0">
                    <a:pos x="4312" y="627"/>
                  </a:cxn>
                  <a:cxn ang="0">
                    <a:pos x="6413" y="115"/>
                  </a:cxn>
                  <a:cxn ang="0">
                    <a:pos x="8562" y="13"/>
                  </a:cxn>
                  <a:cxn ang="0">
                    <a:pos x="10694" y="319"/>
                  </a:cxn>
                  <a:cxn ang="0">
                    <a:pos x="12747" y="1036"/>
                  </a:cxn>
                  <a:cxn ang="0">
                    <a:pos x="14654" y="2160"/>
                  </a:cxn>
                  <a:cxn ang="0">
                    <a:pos x="14055" y="5373"/>
                  </a:cxn>
                  <a:cxn ang="0">
                    <a:pos x="12871" y="6404"/>
                  </a:cxn>
                  <a:cxn ang="0">
                    <a:pos x="12058" y="5702"/>
                  </a:cxn>
                  <a:cxn ang="0">
                    <a:pos x="10898" y="5017"/>
                  </a:cxn>
                  <a:cxn ang="0">
                    <a:pos x="9649" y="4582"/>
                  </a:cxn>
                  <a:cxn ang="0">
                    <a:pos x="8352" y="4395"/>
                  </a:cxn>
                  <a:cxn ang="0">
                    <a:pos x="7044" y="4457"/>
                  </a:cxn>
                  <a:cxn ang="0">
                    <a:pos x="5767" y="4769"/>
                  </a:cxn>
                  <a:cxn ang="0">
                    <a:pos x="4558" y="5329"/>
                  </a:cxn>
                  <a:cxn ang="0">
                    <a:pos x="3457" y="6139"/>
                  </a:cxn>
                  <a:cxn ang="0">
                    <a:pos x="3129" y="6456"/>
                  </a:cxn>
                  <a:cxn ang="0">
                    <a:pos x="2045" y="5322"/>
                  </a:cxn>
                  <a:cxn ang="0">
                    <a:pos x="2731" y="4697"/>
                  </a:cxn>
                  <a:cxn ang="0">
                    <a:pos x="4122" y="3779"/>
                  </a:cxn>
                  <a:cxn ang="0">
                    <a:pos x="5635" y="3166"/>
                  </a:cxn>
                  <a:cxn ang="0">
                    <a:pos x="7219" y="2859"/>
                  </a:cxn>
                  <a:cxn ang="0">
                    <a:pos x="8829" y="2859"/>
                  </a:cxn>
                  <a:cxn ang="0">
                    <a:pos x="10413" y="3165"/>
                  </a:cxn>
                  <a:cxn ang="0">
                    <a:pos x="11926" y="3777"/>
                  </a:cxn>
                  <a:cxn ang="0">
                    <a:pos x="13318" y="4696"/>
                  </a:cxn>
                  <a:cxn ang="0">
                    <a:pos x="14005" y="5321"/>
                  </a:cxn>
                  <a:cxn ang="0">
                    <a:pos x="10854" y="8576"/>
                  </a:cxn>
                  <a:cxn ang="0">
                    <a:pos x="10754" y="8472"/>
                  </a:cxn>
                  <a:cxn ang="0">
                    <a:pos x="10150" y="7980"/>
                  </a:cxn>
                  <a:cxn ang="0">
                    <a:pos x="9479" y="7627"/>
                  </a:cxn>
                  <a:cxn ang="0">
                    <a:pos x="8762" y="7416"/>
                  </a:cxn>
                  <a:cxn ang="0">
                    <a:pos x="8025" y="7345"/>
                  </a:cxn>
                  <a:cxn ang="0">
                    <a:pos x="7287" y="7416"/>
                  </a:cxn>
                  <a:cxn ang="0">
                    <a:pos x="6571" y="7627"/>
                  </a:cxn>
                  <a:cxn ang="0">
                    <a:pos x="5900" y="7980"/>
                  </a:cxn>
                  <a:cxn ang="0">
                    <a:pos x="5297" y="8473"/>
                  </a:cxn>
                  <a:cxn ang="0">
                    <a:pos x="5198" y="8576"/>
                  </a:cxn>
                  <a:cxn ang="0">
                    <a:pos x="4197" y="7425"/>
                  </a:cxn>
                  <a:cxn ang="0">
                    <a:pos x="4843" y="6865"/>
                  </a:cxn>
                  <a:cxn ang="0">
                    <a:pos x="5758" y="6325"/>
                  </a:cxn>
                  <a:cxn ang="0">
                    <a:pos x="6743" y="5981"/>
                  </a:cxn>
                  <a:cxn ang="0">
                    <a:pos x="7766" y="5833"/>
                  </a:cxn>
                  <a:cxn ang="0">
                    <a:pos x="8797" y="5882"/>
                  </a:cxn>
                  <a:cxn ang="0">
                    <a:pos x="9806" y="6127"/>
                  </a:cxn>
                  <a:cxn ang="0">
                    <a:pos x="10760" y="6570"/>
                  </a:cxn>
                  <a:cxn ang="0">
                    <a:pos x="11627" y="7208"/>
                  </a:cxn>
                  <a:cxn ang="0">
                    <a:pos x="11903" y="7475"/>
                  </a:cxn>
                </a:cxnLst>
                <a:rect l="0" t="0" r="r" b="b"/>
                <a:pathLst>
                  <a:path w="16050" h="8576">
                    <a:moveTo>
                      <a:pt x="15950" y="3273"/>
                    </a:moveTo>
                    <a:lnTo>
                      <a:pt x="15975" y="3299"/>
                    </a:lnTo>
                    <a:lnTo>
                      <a:pt x="16000" y="3324"/>
                    </a:lnTo>
                    <a:lnTo>
                      <a:pt x="16025" y="3351"/>
                    </a:lnTo>
                    <a:lnTo>
                      <a:pt x="16050" y="3377"/>
                    </a:lnTo>
                    <a:lnTo>
                      <a:pt x="15025" y="4402"/>
                    </a:lnTo>
                    <a:lnTo>
                      <a:pt x="15000" y="4377"/>
                    </a:lnTo>
                    <a:lnTo>
                      <a:pt x="14975" y="4351"/>
                    </a:lnTo>
                    <a:lnTo>
                      <a:pt x="14950" y="4325"/>
                    </a:lnTo>
                    <a:lnTo>
                      <a:pt x="14923" y="4300"/>
                    </a:lnTo>
                    <a:lnTo>
                      <a:pt x="14560" y="3955"/>
                    </a:lnTo>
                    <a:lnTo>
                      <a:pt x="14184" y="3632"/>
                    </a:lnTo>
                    <a:lnTo>
                      <a:pt x="13796" y="3330"/>
                    </a:lnTo>
                    <a:lnTo>
                      <a:pt x="13396" y="3053"/>
                    </a:lnTo>
                    <a:lnTo>
                      <a:pt x="12984" y="2797"/>
                    </a:lnTo>
                    <a:lnTo>
                      <a:pt x="12564" y="2563"/>
                    </a:lnTo>
                    <a:lnTo>
                      <a:pt x="12136" y="2351"/>
                    </a:lnTo>
                    <a:lnTo>
                      <a:pt x="11698" y="2161"/>
                    </a:lnTo>
                    <a:lnTo>
                      <a:pt x="11254" y="1995"/>
                    </a:lnTo>
                    <a:lnTo>
                      <a:pt x="10805" y="1850"/>
                    </a:lnTo>
                    <a:lnTo>
                      <a:pt x="10349" y="1728"/>
                    </a:lnTo>
                    <a:lnTo>
                      <a:pt x="9889" y="1628"/>
                    </a:lnTo>
                    <a:lnTo>
                      <a:pt x="9426" y="1549"/>
                    </a:lnTo>
                    <a:lnTo>
                      <a:pt x="8960" y="1494"/>
                    </a:lnTo>
                    <a:lnTo>
                      <a:pt x="8492" y="1461"/>
                    </a:lnTo>
                    <a:lnTo>
                      <a:pt x="8024" y="1450"/>
                    </a:lnTo>
                    <a:lnTo>
                      <a:pt x="7556" y="1461"/>
                    </a:lnTo>
                    <a:lnTo>
                      <a:pt x="7087" y="1494"/>
                    </a:lnTo>
                    <a:lnTo>
                      <a:pt x="6622" y="1550"/>
                    </a:lnTo>
                    <a:lnTo>
                      <a:pt x="6158" y="1629"/>
                    </a:lnTo>
                    <a:lnTo>
                      <a:pt x="5699" y="1729"/>
                    </a:lnTo>
                    <a:lnTo>
                      <a:pt x="5243" y="1851"/>
                    </a:lnTo>
                    <a:lnTo>
                      <a:pt x="4793" y="1996"/>
                    </a:lnTo>
                    <a:lnTo>
                      <a:pt x="4350" y="2163"/>
                    </a:lnTo>
                    <a:lnTo>
                      <a:pt x="3912" y="2352"/>
                    </a:lnTo>
                    <a:lnTo>
                      <a:pt x="3483" y="2564"/>
                    </a:lnTo>
                    <a:lnTo>
                      <a:pt x="3064" y="2799"/>
                    </a:lnTo>
                    <a:lnTo>
                      <a:pt x="2652" y="3055"/>
                    </a:lnTo>
                    <a:lnTo>
                      <a:pt x="2253" y="3332"/>
                    </a:lnTo>
                    <a:lnTo>
                      <a:pt x="1864" y="3634"/>
                    </a:lnTo>
                    <a:lnTo>
                      <a:pt x="1488" y="3957"/>
                    </a:lnTo>
                    <a:lnTo>
                      <a:pt x="1125" y="4302"/>
                    </a:lnTo>
                    <a:lnTo>
                      <a:pt x="1099" y="4327"/>
                    </a:lnTo>
                    <a:lnTo>
                      <a:pt x="1075" y="4353"/>
                    </a:lnTo>
                    <a:lnTo>
                      <a:pt x="1050" y="4378"/>
                    </a:lnTo>
                    <a:lnTo>
                      <a:pt x="1025" y="4404"/>
                    </a:lnTo>
                    <a:lnTo>
                      <a:pt x="0" y="3378"/>
                    </a:lnTo>
                    <a:lnTo>
                      <a:pt x="24" y="3353"/>
                    </a:lnTo>
                    <a:lnTo>
                      <a:pt x="49" y="3326"/>
                    </a:lnTo>
                    <a:lnTo>
                      <a:pt x="74" y="3301"/>
                    </a:lnTo>
                    <a:lnTo>
                      <a:pt x="99" y="3276"/>
                    </a:lnTo>
                    <a:lnTo>
                      <a:pt x="516" y="2880"/>
                    </a:lnTo>
                    <a:lnTo>
                      <a:pt x="948" y="2509"/>
                    </a:lnTo>
                    <a:lnTo>
                      <a:pt x="1394" y="2162"/>
                    </a:lnTo>
                    <a:lnTo>
                      <a:pt x="1854" y="1843"/>
                    </a:lnTo>
                    <a:lnTo>
                      <a:pt x="2325" y="1549"/>
                    </a:lnTo>
                    <a:lnTo>
                      <a:pt x="2808" y="1280"/>
                    </a:lnTo>
                    <a:lnTo>
                      <a:pt x="3301" y="1037"/>
                    </a:lnTo>
                    <a:lnTo>
                      <a:pt x="3803" y="820"/>
                    </a:lnTo>
                    <a:lnTo>
                      <a:pt x="4312" y="627"/>
                    </a:lnTo>
                    <a:lnTo>
                      <a:pt x="4830" y="461"/>
                    </a:lnTo>
                    <a:lnTo>
                      <a:pt x="5353" y="320"/>
                    </a:lnTo>
                    <a:lnTo>
                      <a:pt x="5881" y="205"/>
                    </a:lnTo>
                    <a:lnTo>
                      <a:pt x="6413" y="115"/>
                    </a:lnTo>
                    <a:lnTo>
                      <a:pt x="6949" y="51"/>
                    </a:lnTo>
                    <a:lnTo>
                      <a:pt x="7485" y="13"/>
                    </a:lnTo>
                    <a:lnTo>
                      <a:pt x="8024" y="0"/>
                    </a:lnTo>
                    <a:lnTo>
                      <a:pt x="8562" y="13"/>
                    </a:lnTo>
                    <a:lnTo>
                      <a:pt x="9099" y="51"/>
                    </a:lnTo>
                    <a:lnTo>
                      <a:pt x="9634" y="115"/>
                    </a:lnTo>
                    <a:lnTo>
                      <a:pt x="10167" y="205"/>
                    </a:lnTo>
                    <a:lnTo>
                      <a:pt x="10694" y="319"/>
                    </a:lnTo>
                    <a:lnTo>
                      <a:pt x="11218" y="460"/>
                    </a:lnTo>
                    <a:lnTo>
                      <a:pt x="11735" y="626"/>
                    </a:lnTo>
                    <a:lnTo>
                      <a:pt x="12245" y="818"/>
                    </a:lnTo>
                    <a:lnTo>
                      <a:pt x="12747" y="1036"/>
                    </a:lnTo>
                    <a:lnTo>
                      <a:pt x="13239" y="1278"/>
                    </a:lnTo>
                    <a:lnTo>
                      <a:pt x="13722" y="1547"/>
                    </a:lnTo>
                    <a:lnTo>
                      <a:pt x="14194" y="1841"/>
                    </a:lnTo>
                    <a:lnTo>
                      <a:pt x="14654" y="2160"/>
                    </a:lnTo>
                    <a:lnTo>
                      <a:pt x="15100" y="2506"/>
                    </a:lnTo>
                    <a:lnTo>
                      <a:pt x="15532" y="2877"/>
                    </a:lnTo>
                    <a:lnTo>
                      <a:pt x="15950" y="3273"/>
                    </a:lnTo>
                    <a:close/>
                    <a:moveTo>
                      <a:pt x="14055" y="5373"/>
                    </a:moveTo>
                    <a:lnTo>
                      <a:pt x="12946" y="6481"/>
                    </a:lnTo>
                    <a:lnTo>
                      <a:pt x="12921" y="6456"/>
                    </a:lnTo>
                    <a:lnTo>
                      <a:pt x="12897" y="6430"/>
                    </a:lnTo>
                    <a:lnTo>
                      <a:pt x="12871" y="6404"/>
                    </a:lnTo>
                    <a:lnTo>
                      <a:pt x="12846" y="6379"/>
                    </a:lnTo>
                    <a:lnTo>
                      <a:pt x="12592" y="6137"/>
                    </a:lnTo>
                    <a:lnTo>
                      <a:pt x="12329" y="5912"/>
                    </a:lnTo>
                    <a:lnTo>
                      <a:pt x="12058" y="5702"/>
                    </a:lnTo>
                    <a:lnTo>
                      <a:pt x="11778" y="5507"/>
                    </a:lnTo>
                    <a:lnTo>
                      <a:pt x="11491" y="5328"/>
                    </a:lnTo>
                    <a:lnTo>
                      <a:pt x="11198" y="5165"/>
                    </a:lnTo>
                    <a:lnTo>
                      <a:pt x="10898" y="5017"/>
                    </a:lnTo>
                    <a:lnTo>
                      <a:pt x="10592" y="4885"/>
                    </a:lnTo>
                    <a:lnTo>
                      <a:pt x="10282" y="4768"/>
                    </a:lnTo>
                    <a:lnTo>
                      <a:pt x="9967" y="4667"/>
                    </a:lnTo>
                    <a:lnTo>
                      <a:pt x="9649" y="4582"/>
                    </a:lnTo>
                    <a:lnTo>
                      <a:pt x="9328" y="4512"/>
                    </a:lnTo>
                    <a:lnTo>
                      <a:pt x="9004" y="4457"/>
                    </a:lnTo>
                    <a:lnTo>
                      <a:pt x="8679" y="4418"/>
                    </a:lnTo>
                    <a:lnTo>
                      <a:pt x="8352" y="4395"/>
                    </a:lnTo>
                    <a:lnTo>
                      <a:pt x="8024" y="4387"/>
                    </a:lnTo>
                    <a:lnTo>
                      <a:pt x="7697" y="4395"/>
                    </a:lnTo>
                    <a:lnTo>
                      <a:pt x="7370" y="4418"/>
                    </a:lnTo>
                    <a:lnTo>
                      <a:pt x="7044" y="4457"/>
                    </a:lnTo>
                    <a:lnTo>
                      <a:pt x="6721" y="4512"/>
                    </a:lnTo>
                    <a:lnTo>
                      <a:pt x="6399" y="4582"/>
                    </a:lnTo>
                    <a:lnTo>
                      <a:pt x="6081" y="4668"/>
                    </a:lnTo>
                    <a:lnTo>
                      <a:pt x="5767" y="4769"/>
                    </a:lnTo>
                    <a:lnTo>
                      <a:pt x="5457" y="4886"/>
                    </a:lnTo>
                    <a:lnTo>
                      <a:pt x="5151" y="5018"/>
                    </a:lnTo>
                    <a:lnTo>
                      <a:pt x="4851" y="5166"/>
                    </a:lnTo>
                    <a:lnTo>
                      <a:pt x="4558" y="5329"/>
                    </a:lnTo>
                    <a:lnTo>
                      <a:pt x="4271" y="5509"/>
                    </a:lnTo>
                    <a:lnTo>
                      <a:pt x="3991" y="5703"/>
                    </a:lnTo>
                    <a:lnTo>
                      <a:pt x="3720" y="5913"/>
                    </a:lnTo>
                    <a:lnTo>
                      <a:pt x="3457" y="6139"/>
                    </a:lnTo>
                    <a:lnTo>
                      <a:pt x="3203" y="6380"/>
                    </a:lnTo>
                    <a:lnTo>
                      <a:pt x="3178" y="6406"/>
                    </a:lnTo>
                    <a:lnTo>
                      <a:pt x="3154" y="6431"/>
                    </a:lnTo>
                    <a:lnTo>
                      <a:pt x="3129" y="6456"/>
                    </a:lnTo>
                    <a:lnTo>
                      <a:pt x="3104" y="6482"/>
                    </a:lnTo>
                    <a:lnTo>
                      <a:pt x="1996" y="5374"/>
                    </a:lnTo>
                    <a:lnTo>
                      <a:pt x="2020" y="5348"/>
                    </a:lnTo>
                    <a:lnTo>
                      <a:pt x="2045" y="5322"/>
                    </a:lnTo>
                    <a:lnTo>
                      <a:pt x="2069" y="5297"/>
                    </a:lnTo>
                    <a:lnTo>
                      <a:pt x="2095" y="5272"/>
                    </a:lnTo>
                    <a:lnTo>
                      <a:pt x="2406" y="4975"/>
                    </a:lnTo>
                    <a:lnTo>
                      <a:pt x="2731" y="4697"/>
                    </a:lnTo>
                    <a:lnTo>
                      <a:pt x="3065" y="4439"/>
                    </a:lnTo>
                    <a:lnTo>
                      <a:pt x="3408" y="4199"/>
                    </a:lnTo>
                    <a:lnTo>
                      <a:pt x="3761" y="3980"/>
                    </a:lnTo>
                    <a:lnTo>
                      <a:pt x="4122" y="3779"/>
                    </a:lnTo>
                    <a:lnTo>
                      <a:pt x="4491" y="3596"/>
                    </a:lnTo>
                    <a:lnTo>
                      <a:pt x="4866" y="3434"/>
                    </a:lnTo>
                    <a:lnTo>
                      <a:pt x="5247" y="3290"/>
                    </a:lnTo>
                    <a:lnTo>
                      <a:pt x="5635" y="3166"/>
                    </a:lnTo>
                    <a:lnTo>
                      <a:pt x="6026" y="3061"/>
                    </a:lnTo>
                    <a:lnTo>
                      <a:pt x="6421" y="2974"/>
                    </a:lnTo>
                    <a:lnTo>
                      <a:pt x="6819" y="2907"/>
                    </a:lnTo>
                    <a:lnTo>
                      <a:pt x="7219" y="2859"/>
                    </a:lnTo>
                    <a:lnTo>
                      <a:pt x="7622" y="2831"/>
                    </a:lnTo>
                    <a:lnTo>
                      <a:pt x="8024" y="2821"/>
                    </a:lnTo>
                    <a:lnTo>
                      <a:pt x="8427" y="2831"/>
                    </a:lnTo>
                    <a:lnTo>
                      <a:pt x="8829" y="2859"/>
                    </a:lnTo>
                    <a:lnTo>
                      <a:pt x="9229" y="2907"/>
                    </a:lnTo>
                    <a:lnTo>
                      <a:pt x="9627" y="2973"/>
                    </a:lnTo>
                    <a:lnTo>
                      <a:pt x="10022" y="3060"/>
                    </a:lnTo>
                    <a:lnTo>
                      <a:pt x="10413" y="3165"/>
                    </a:lnTo>
                    <a:lnTo>
                      <a:pt x="10801" y="3289"/>
                    </a:lnTo>
                    <a:lnTo>
                      <a:pt x="11182" y="3433"/>
                    </a:lnTo>
                    <a:lnTo>
                      <a:pt x="11558" y="3595"/>
                    </a:lnTo>
                    <a:lnTo>
                      <a:pt x="11926" y="3777"/>
                    </a:lnTo>
                    <a:lnTo>
                      <a:pt x="12287" y="3978"/>
                    </a:lnTo>
                    <a:lnTo>
                      <a:pt x="12640" y="4198"/>
                    </a:lnTo>
                    <a:lnTo>
                      <a:pt x="12984" y="4437"/>
                    </a:lnTo>
                    <a:lnTo>
                      <a:pt x="13318" y="4696"/>
                    </a:lnTo>
                    <a:lnTo>
                      <a:pt x="13641" y="4973"/>
                    </a:lnTo>
                    <a:lnTo>
                      <a:pt x="13954" y="5270"/>
                    </a:lnTo>
                    <a:lnTo>
                      <a:pt x="13980" y="5295"/>
                    </a:lnTo>
                    <a:lnTo>
                      <a:pt x="14005" y="5321"/>
                    </a:lnTo>
                    <a:lnTo>
                      <a:pt x="14030" y="5347"/>
                    </a:lnTo>
                    <a:lnTo>
                      <a:pt x="14055" y="5373"/>
                    </a:lnTo>
                    <a:close/>
                    <a:moveTo>
                      <a:pt x="11928" y="7501"/>
                    </a:moveTo>
                    <a:lnTo>
                      <a:pt x="10854" y="8576"/>
                    </a:lnTo>
                    <a:lnTo>
                      <a:pt x="10829" y="8549"/>
                    </a:lnTo>
                    <a:lnTo>
                      <a:pt x="10805" y="8523"/>
                    </a:lnTo>
                    <a:lnTo>
                      <a:pt x="10780" y="8498"/>
                    </a:lnTo>
                    <a:lnTo>
                      <a:pt x="10754" y="8472"/>
                    </a:lnTo>
                    <a:lnTo>
                      <a:pt x="10610" y="8336"/>
                    </a:lnTo>
                    <a:lnTo>
                      <a:pt x="10462" y="8208"/>
                    </a:lnTo>
                    <a:lnTo>
                      <a:pt x="10307" y="8089"/>
                    </a:lnTo>
                    <a:lnTo>
                      <a:pt x="10150" y="7980"/>
                    </a:lnTo>
                    <a:lnTo>
                      <a:pt x="9987" y="7878"/>
                    </a:lnTo>
                    <a:lnTo>
                      <a:pt x="9821" y="7785"/>
                    </a:lnTo>
                    <a:lnTo>
                      <a:pt x="9651" y="7702"/>
                    </a:lnTo>
                    <a:lnTo>
                      <a:pt x="9479" y="7627"/>
                    </a:lnTo>
                    <a:lnTo>
                      <a:pt x="9303" y="7561"/>
                    </a:lnTo>
                    <a:lnTo>
                      <a:pt x="9124" y="7504"/>
                    </a:lnTo>
                    <a:lnTo>
                      <a:pt x="8945" y="7456"/>
                    </a:lnTo>
                    <a:lnTo>
                      <a:pt x="8762" y="7416"/>
                    </a:lnTo>
                    <a:lnTo>
                      <a:pt x="8580" y="7384"/>
                    </a:lnTo>
                    <a:lnTo>
                      <a:pt x="8395" y="7362"/>
                    </a:lnTo>
                    <a:lnTo>
                      <a:pt x="8210" y="7349"/>
                    </a:lnTo>
                    <a:lnTo>
                      <a:pt x="8025" y="7345"/>
                    </a:lnTo>
                    <a:lnTo>
                      <a:pt x="7839" y="7349"/>
                    </a:lnTo>
                    <a:lnTo>
                      <a:pt x="7655" y="7363"/>
                    </a:lnTo>
                    <a:lnTo>
                      <a:pt x="7470" y="7385"/>
                    </a:lnTo>
                    <a:lnTo>
                      <a:pt x="7287" y="7416"/>
                    </a:lnTo>
                    <a:lnTo>
                      <a:pt x="7105" y="7456"/>
                    </a:lnTo>
                    <a:lnTo>
                      <a:pt x="6926" y="7504"/>
                    </a:lnTo>
                    <a:lnTo>
                      <a:pt x="6747" y="7561"/>
                    </a:lnTo>
                    <a:lnTo>
                      <a:pt x="6571" y="7627"/>
                    </a:lnTo>
                    <a:lnTo>
                      <a:pt x="6399" y="7703"/>
                    </a:lnTo>
                    <a:lnTo>
                      <a:pt x="6229" y="7786"/>
                    </a:lnTo>
                    <a:lnTo>
                      <a:pt x="6063" y="7878"/>
                    </a:lnTo>
                    <a:lnTo>
                      <a:pt x="5900" y="7980"/>
                    </a:lnTo>
                    <a:lnTo>
                      <a:pt x="5742" y="8090"/>
                    </a:lnTo>
                    <a:lnTo>
                      <a:pt x="5588" y="8209"/>
                    </a:lnTo>
                    <a:lnTo>
                      <a:pt x="5440" y="8337"/>
                    </a:lnTo>
                    <a:lnTo>
                      <a:pt x="5297" y="8473"/>
                    </a:lnTo>
                    <a:lnTo>
                      <a:pt x="5271" y="8498"/>
                    </a:lnTo>
                    <a:lnTo>
                      <a:pt x="5246" y="8524"/>
                    </a:lnTo>
                    <a:lnTo>
                      <a:pt x="5222" y="8550"/>
                    </a:lnTo>
                    <a:lnTo>
                      <a:pt x="5198" y="8576"/>
                    </a:lnTo>
                    <a:lnTo>
                      <a:pt x="4123" y="7501"/>
                    </a:lnTo>
                    <a:lnTo>
                      <a:pt x="4147" y="7476"/>
                    </a:lnTo>
                    <a:lnTo>
                      <a:pt x="4172" y="7450"/>
                    </a:lnTo>
                    <a:lnTo>
                      <a:pt x="4197" y="7425"/>
                    </a:lnTo>
                    <a:lnTo>
                      <a:pt x="4222" y="7399"/>
                    </a:lnTo>
                    <a:lnTo>
                      <a:pt x="4422" y="7209"/>
                    </a:lnTo>
                    <a:lnTo>
                      <a:pt x="4629" y="7030"/>
                    </a:lnTo>
                    <a:lnTo>
                      <a:pt x="4843" y="6865"/>
                    </a:lnTo>
                    <a:lnTo>
                      <a:pt x="5064" y="6711"/>
                    </a:lnTo>
                    <a:lnTo>
                      <a:pt x="5290" y="6571"/>
                    </a:lnTo>
                    <a:lnTo>
                      <a:pt x="5522" y="6441"/>
                    </a:lnTo>
                    <a:lnTo>
                      <a:pt x="5758" y="6325"/>
                    </a:lnTo>
                    <a:lnTo>
                      <a:pt x="6000" y="6220"/>
                    </a:lnTo>
                    <a:lnTo>
                      <a:pt x="6243" y="6128"/>
                    </a:lnTo>
                    <a:lnTo>
                      <a:pt x="6492" y="6048"/>
                    </a:lnTo>
                    <a:lnTo>
                      <a:pt x="6743" y="5981"/>
                    </a:lnTo>
                    <a:lnTo>
                      <a:pt x="6997" y="5925"/>
                    </a:lnTo>
                    <a:lnTo>
                      <a:pt x="7252" y="5882"/>
                    </a:lnTo>
                    <a:lnTo>
                      <a:pt x="7508" y="5851"/>
                    </a:lnTo>
                    <a:lnTo>
                      <a:pt x="7766" y="5833"/>
                    </a:lnTo>
                    <a:lnTo>
                      <a:pt x="8025" y="5827"/>
                    </a:lnTo>
                    <a:lnTo>
                      <a:pt x="8283" y="5833"/>
                    </a:lnTo>
                    <a:lnTo>
                      <a:pt x="8541" y="5851"/>
                    </a:lnTo>
                    <a:lnTo>
                      <a:pt x="8797" y="5882"/>
                    </a:lnTo>
                    <a:lnTo>
                      <a:pt x="9053" y="5925"/>
                    </a:lnTo>
                    <a:lnTo>
                      <a:pt x="9306" y="5981"/>
                    </a:lnTo>
                    <a:lnTo>
                      <a:pt x="9557" y="6048"/>
                    </a:lnTo>
                    <a:lnTo>
                      <a:pt x="9806" y="6127"/>
                    </a:lnTo>
                    <a:lnTo>
                      <a:pt x="10050" y="6219"/>
                    </a:lnTo>
                    <a:lnTo>
                      <a:pt x="10291" y="6324"/>
                    </a:lnTo>
                    <a:lnTo>
                      <a:pt x="10528" y="6440"/>
                    </a:lnTo>
                    <a:lnTo>
                      <a:pt x="10760" y="6570"/>
                    </a:lnTo>
                    <a:lnTo>
                      <a:pt x="10985" y="6710"/>
                    </a:lnTo>
                    <a:lnTo>
                      <a:pt x="11206" y="6864"/>
                    </a:lnTo>
                    <a:lnTo>
                      <a:pt x="11421" y="7029"/>
                    </a:lnTo>
                    <a:lnTo>
                      <a:pt x="11627" y="7208"/>
                    </a:lnTo>
                    <a:lnTo>
                      <a:pt x="11828" y="7398"/>
                    </a:lnTo>
                    <a:lnTo>
                      <a:pt x="11853" y="7424"/>
                    </a:lnTo>
                    <a:lnTo>
                      <a:pt x="11878" y="7449"/>
                    </a:lnTo>
                    <a:lnTo>
                      <a:pt x="11903" y="7475"/>
                    </a:lnTo>
                    <a:lnTo>
                      <a:pt x="11928" y="750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98" name="矩形 197"/>
          <p:cNvSpPr/>
          <p:nvPr/>
        </p:nvSpPr>
        <p:spPr>
          <a:xfrm>
            <a:off x="1647825" y="4884761"/>
            <a:ext cx="2030885" cy="930961"/>
          </a:xfrm>
          <a:prstGeom prst="rect">
            <a:avLst/>
          </a:prstGeom>
          <a:noFill/>
        </p:spPr>
        <p:txBody>
          <a:bodyPr wrap="square" lIns="68517" tIns="34259" rIns="68517" bIns="34259">
            <a:spAutoFit/>
          </a:bodyPr>
          <a:lstStyle/>
          <a:p>
            <a:pPr defTabSz="913845"/>
            <a:r>
              <a:rPr lang="en-US" altLang="zh-CN" sz="14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Hi3861LV100</a:t>
            </a:r>
            <a:endParaRPr lang="en-US" altLang="zh-CN" sz="14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71450" indent="-171450" defTabSz="913845">
              <a:buFont typeface="Arial" panose="020B0604020202020204" pitchFamily="34" charset="0"/>
              <a:buChar char="•"/>
            </a:pPr>
            <a:r>
              <a:rPr lang="en-US" altLang="zh-CN" sz="1050" dirty="0" smtClean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802.11b/g/n </a:t>
            </a:r>
          </a:p>
          <a:p>
            <a:pPr marL="171450" indent="-171450" defTabSz="913845"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低功耗</a:t>
            </a:r>
            <a:endParaRPr lang="en-US" altLang="zh-CN" sz="1050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171450" indent="-171450" defTabSz="913845">
              <a:buFont typeface="Arial" panose="020B0604020202020204" pitchFamily="34" charset="0"/>
              <a:buChar char="•"/>
            </a:pPr>
            <a:r>
              <a:rPr lang="en-US" altLang="zh-CN" sz="105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Wi-Fi </a:t>
            </a: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Mesh</a:t>
            </a:r>
          </a:p>
          <a:p>
            <a:pPr marL="171450" indent="-171450" defTabSz="913845">
              <a:buFont typeface="Arial" panose="020B0604020202020204" pitchFamily="34" charset="0"/>
              <a:buChar char="•"/>
            </a:pPr>
            <a:r>
              <a:rPr lang="en-US" altLang="zh-CN" sz="1050" dirty="0" smtClean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SDIO/UART</a:t>
            </a:r>
          </a:p>
        </p:txBody>
      </p:sp>
      <p:sp>
        <p:nvSpPr>
          <p:cNvPr id="89" name="左大括号 88"/>
          <p:cNvSpPr/>
          <p:nvPr/>
        </p:nvSpPr>
        <p:spPr>
          <a:xfrm>
            <a:off x="3916138" y="3158271"/>
            <a:ext cx="171133" cy="1056320"/>
          </a:xfrm>
          <a:prstGeom prst="leftBrace">
            <a:avLst>
              <a:gd name="adj1" fmla="val 25334"/>
              <a:gd name="adj2" fmla="val 50000"/>
            </a:avLst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3" name="左大括号 202"/>
          <p:cNvSpPr/>
          <p:nvPr/>
        </p:nvSpPr>
        <p:spPr>
          <a:xfrm>
            <a:off x="3916138" y="1373101"/>
            <a:ext cx="191339" cy="867577"/>
          </a:xfrm>
          <a:prstGeom prst="leftBrace">
            <a:avLst>
              <a:gd name="adj1" fmla="val 30055"/>
              <a:gd name="adj2" fmla="val 50000"/>
            </a:avLst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4" name="左大括号 203"/>
          <p:cNvSpPr/>
          <p:nvPr/>
        </p:nvSpPr>
        <p:spPr>
          <a:xfrm>
            <a:off x="3916139" y="4336137"/>
            <a:ext cx="171132" cy="1804606"/>
          </a:xfrm>
          <a:prstGeom prst="leftBrace">
            <a:avLst>
              <a:gd name="adj1" fmla="val 30191"/>
              <a:gd name="adj2" fmla="val 52429"/>
            </a:avLst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06" name="组合 205"/>
          <p:cNvGrpSpPr/>
          <p:nvPr/>
        </p:nvGrpSpPr>
        <p:grpSpPr>
          <a:xfrm>
            <a:off x="842237" y="1592142"/>
            <a:ext cx="548066" cy="548066"/>
            <a:chOff x="842237" y="3109237"/>
            <a:chExt cx="548066" cy="548066"/>
          </a:xfrm>
        </p:grpSpPr>
        <p:sp>
          <p:nvSpPr>
            <p:cNvPr id="207" name="Circle"/>
            <p:cNvSpPr/>
            <p:nvPr/>
          </p:nvSpPr>
          <p:spPr>
            <a:xfrm>
              <a:off x="842237" y="3109237"/>
              <a:ext cx="548066" cy="548066"/>
            </a:xfrm>
            <a:prstGeom prst="ellipse">
              <a:avLst/>
            </a:prstGeom>
            <a:solidFill>
              <a:schemeClr val="tx2">
                <a:lumMod val="8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67685" tIns="67685" rIns="67685" bIns="67685" anchor="ctr"/>
            <a:lstStyle/>
            <a:p>
              <a:pPr defTabSz="778455"/>
              <a:endParaRPr sz="3597">
                <a:latin typeface="Arial" panose="020B0604020202020204" pitchFamily="34" charset="0"/>
                <a:ea typeface="微软雅黑" panose="020B0503020204020204" pitchFamily="34" charset="-122"/>
                <a:cs typeface="Helvetica"/>
                <a:sym typeface="Arial" panose="020B0604020202020204" pitchFamily="34" charset="0"/>
              </a:endParaRPr>
            </a:p>
          </p:txBody>
        </p:sp>
        <p:grpSp>
          <p:nvGrpSpPr>
            <p:cNvPr id="208" name="组合 758"/>
            <p:cNvGrpSpPr/>
            <p:nvPr/>
          </p:nvGrpSpPr>
          <p:grpSpPr>
            <a:xfrm>
              <a:off x="908204" y="3221508"/>
              <a:ext cx="438435" cy="315049"/>
              <a:chOff x="7440613" y="4868863"/>
              <a:chExt cx="1019175" cy="828675"/>
            </a:xfrm>
            <a:solidFill>
              <a:srgbClr val="4D4D4D"/>
            </a:solidFill>
          </p:grpSpPr>
          <p:sp>
            <p:nvSpPr>
              <p:cNvPr id="209" name="Freeform 15"/>
              <p:cNvSpPr>
                <a:spLocks/>
              </p:cNvSpPr>
              <p:nvPr/>
            </p:nvSpPr>
            <p:spPr bwMode="auto">
              <a:xfrm>
                <a:off x="7832726" y="5462588"/>
                <a:ext cx="234950" cy="234950"/>
              </a:xfrm>
              <a:custGeom>
                <a:avLst/>
                <a:gdLst/>
                <a:ahLst/>
                <a:cxnLst>
                  <a:cxn ang="0">
                    <a:pos x="3281" y="680"/>
                  </a:cxn>
                  <a:cxn ang="0">
                    <a:pos x="3439" y="907"/>
                  </a:cxn>
                  <a:cxn ang="0">
                    <a:pos x="3559" y="1151"/>
                  </a:cxn>
                  <a:cxn ang="0">
                    <a:pos x="3642" y="1406"/>
                  </a:cxn>
                  <a:cxn ang="0">
                    <a:pos x="3686" y="1670"/>
                  </a:cxn>
                  <a:cxn ang="0">
                    <a:pos x="3693" y="1936"/>
                  </a:cxn>
                  <a:cxn ang="0">
                    <a:pos x="3661" y="2201"/>
                  </a:cxn>
                  <a:cxn ang="0">
                    <a:pos x="3591" y="2460"/>
                  </a:cxn>
                  <a:cxn ang="0">
                    <a:pos x="3484" y="2708"/>
                  </a:cxn>
                  <a:cxn ang="0">
                    <a:pos x="3339" y="2941"/>
                  </a:cxn>
                  <a:cxn ang="0">
                    <a:pos x="3155" y="3155"/>
                  </a:cxn>
                  <a:cxn ang="0">
                    <a:pos x="2941" y="3339"/>
                  </a:cxn>
                  <a:cxn ang="0">
                    <a:pos x="2708" y="3484"/>
                  </a:cxn>
                  <a:cxn ang="0">
                    <a:pos x="2460" y="3592"/>
                  </a:cxn>
                  <a:cxn ang="0">
                    <a:pos x="2201" y="3661"/>
                  </a:cxn>
                  <a:cxn ang="0">
                    <a:pos x="1936" y="3693"/>
                  </a:cxn>
                  <a:cxn ang="0">
                    <a:pos x="1670" y="3687"/>
                  </a:cxn>
                  <a:cxn ang="0">
                    <a:pos x="1408" y="3643"/>
                  </a:cxn>
                  <a:cxn ang="0">
                    <a:pos x="1152" y="3561"/>
                  </a:cxn>
                  <a:cxn ang="0">
                    <a:pos x="908" y="3440"/>
                  </a:cxn>
                  <a:cxn ang="0">
                    <a:pos x="680" y="3282"/>
                  </a:cxn>
                  <a:cxn ang="0">
                    <a:pos x="475" y="3086"/>
                  </a:cxn>
                  <a:cxn ang="0">
                    <a:pos x="304" y="2866"/>
                  </a:cxn>
                  <a:cxn ang="0">
                    <a:pos x="172" y="2627"/>
                  </a:cxn>
                  <a:cxn ang="0">
                    <a:pos x="76" y="2374"/>
                  </a:cxn>
                  <a:cxn ang="0">
                    <a:pos x="19" y="2114"/>
                  </a:cxn>
                  <a:cxn ang="0">
                    <a:pos x="0" y="1848"/>
                  </a:cxn>
                  <a:cxn ang="0">
                    <a:pos x="19" y="1582"/>
                  </a:cxn>
                  <a:cxn ang="0">
                    <a:pos x="76" y="1321"/>
                  </a:cxn>
                  <a:cxn ang="0">
                    <a:pos x="171" y="1069"/>
                  </a:cxn>
                  <a:cxn ang="0">
                    <a:pos x="304" y="830"/>
                  </a:cxn>
                  <a:cxn ang="0">
                    <a:pos x="475" y="609"/>
                  </a:cxn>
                  <a:cxn ang="0">
                    <a:pos x="680" y="414"/>
                  </a:cxn>
                  <a:cxn ang="0">
                    <a:pos x="907" y="255"/>
                  </a:cxn>
                  <a:cxn ang="0">
                    <a:pos x="1151" y="135"/>
                  </a:cxn>
                  <a:cxn ang="0">
                    <a:pos x="1407" y="52"/>
                  </a:cxn>
                  <a:cxn ang="0">
                    <a:pos x="1669" y="8"/>
                  </a:cxn>
                  <a:cxn ang="0">
                    <a:pos x="1936" y="2"/>
                  </a:cxn>
                  <a:cxn ang="0">
                    <a:pos x="2201" y="33"/>
                  </a:cxn>
                  <a:cxn ang="0">
                    <a:pos x="2459" y="104"/>
                  </a:cxn>
                  <a:cxn ang="0">
                    <a:pos x="2708" y="211"/>
                  </a:cxn>
                  <a:cxn ang="0">
                    <a:pos x="2940" y="356"/>
                  </a:cxn>
                  <a:cxn ang="0">
                    <a:pos x="3154" y="539"/>
                  </a:cxn>
                </a:cxnLst>
                <a:rect l="0" t="0" r="r" b="b"/>
                <a:pathLst>
                  <a:path w="3695" h="3695">
                    <a:moveTo>
                      <a:pt x="3154" y="539"/>
                    </a:moveTo>
                    <a:lnTo>
                      <a:pt x="3220" y="608"/>
                    </a:lnTo>
                    <a:lnTo>
                      <a:pt x="3281" y="680"/>
                    </a:lnTo>
                    <a:lnTo>
                      <a:pt x="3338" y="754"/>
                    </a:lnTo>
                    <a:lnTo>
                      <a:pt x="3391" y="829"/>
                    </a:lnTo>
                    <a:lnTo>
                      <a:pt x="3439" y="907"/>
                    </a:lnTo>
                    <a:lnTo>
                      <a:pt x="3483" y="987"/>
                    </a:lnTo>
                    <a:lnTo>
                      <a:pt x="3523" y="1068"/>
                    </a:lnTo>
                    <a:lnTo>
                      <a:pt x="3559" y="1151"/>
                    </a:lnTo>
                    <a:lnTo>
                      <a:pt x="3591" y="1235"/>
                    </a:lnTo>
                    <a:lnTo>
                      <a:pt x="3619" y="1320"/>
                    </a:lnTo>
                    <a:lnTo>
                      <a:pt x="3642" y="1406"/>
                    </a:lnTo>
                    <a:lnTo>
                      <a:pt x="3661" y="1493"/>
                    </a:lnTo>
                    <a:lnTo>
                      <a:pt x="3676" y="1582"/>
                    </a:lnTo>
                    <a:lnTo>
                      <a:pt x="3686" y="1670"/>
                    </a:lnTo>
                    <a:lnTo>
                      <a:pt x="3693" y="1758"/>
                    </a:lnTo>
                    <a:lnTo>
                      <a:pt x="3695" y="1847"/>
                    </a:lnTo>
                    <a:lnTo>
                      <a:pt x="3693" y="1936"/>
                    </a:lnTo>
                    <a:lnTo>
                      <a:pt x="3686" y="2024"/>
                    </a:lnTo>
                    <a:lnTo>
                      <a:pt x="3676" y="2113"/>
                    </a:lnTo>
                    <a:lnTo>
                      <a:pt x="3661" y="2201"/>
                    </a:lnTo>
                    <a:lnTo>
                      <a:pt x="3642" y="2288"/>
                    </a:lnTo>
                    <a:lnTo>
                      <a:pt x="3619" y="2374"/>
                    </a:lnTo>
                    <a:lnTo>
                      <a:pt x="3591" y="2460"/>
                    </a:lnTo>
                    <a:lnTo>
                      <a:pt x="3559" y="2544"/>
                    </a:lnTo>
                    <a:lnTo>
                      <a:pt x="3524" y="2626"/>
                    </a:lnTo>
                    <a:lnTo>
                      <a:pt x="3484" y="2708"/>
                    </a:lnTo>
                    <a:lnTo>
                      <a:pt x="3439" y="2788"/>
                    </a:lnTo>
                    <a:lnTo>
                      <a:pt x="3391" y="2865"/>
                    </a:lnTo>
                    <a:lnTo>
                      <a:pt x="3339" y="2941"/>
                    </a:lnTo>
                    <a:lnTo>
                      <a:pt x="3281" y="3015"/>
                    </a:lnTo>
                    <a:lnTo>
                      <a:pt x="3220" y="3086"/>
                    </a:lnTo>
                    <a:lnTo>
                      <a:pt x="3155" y="3155"/>
                    </a:lnTo>
                    <a:lnTo>
                      <a:pt x="3086" y="3220"/>
                    </a:lnTo>
                    <a:lnTo>
                      <a:pt x="3015" y="3282"/>
                    </a:lnTo>
                    <a:lnTo>
                      <a:pt x="2941" y="3339"/>
                    </a:lnTo>
                    <a:lnTo>
                      <a:pt x="2865" y="3391"/>
                    </a:lnTo>
                    <a:lnTo>
                      <a:pt x="2788" y="3440"/>
                    </a:lnTo>
                    <a:lnTo>
                      <a:pt x="2708" y="3484"/>
                    </a:lnTo>
                    <a:lnTo>
                      <a:pt x="2626" y="3524"/>
                    </a:lnTo>
                    <a:lnTo>
                      <a:pt x="2544" y="3560"/>
                    </a:lnTo>
                    <a:lnTo>
                      <a:pt x="2460" y="3592"/>
                    </a:lnTo>
                    <a:lnTo>
                      <a:pt x="2375" y="3619"/>
                    </a:lnTo>
                    <a:lnTo>
                      <a:pt x="2288" y="3643"/>
                    </a:lnTo>
                    <a:lnTo>
                      <a:pt x="2201" y="3661"/>
                    </a:lnTo>
                    <a:lnTo>
                      <a:pt x="2114" y="3676"/>
                    </a:lnTo>
                    <a:lnTo>
                      <a:pt x="2026" y="3687"/>
                    </a:lnTo>
                    <a:lnTo>
                      <a:pt x="1936" y="3693"/>
                    </a:lnTo>
                    <a:lnTo>
                      <a:pt x="1848" y="3695"/>
                    </a:lnTo>
                    <a:lnTo>
                      <a:pt x="1759" y="3693"/>
                    </a:lnTo>
                    <a:lnTo>
                      <a:pt x="1670" y="3687"/>
                    </a:lnTo>
                    <a:lnTo>
                      <a:pt x="1582" y="3676"/>
                    </a:lnTo>
                    <a:lnTo>
                      <a:pt x="1495" y="3662"/>
                    </a:lnTo>
                    <a:lnTo>
                      <a:pt x="1408" y="3643"/>
                    </a:lnTo>
                    <a:lnTo>
                      <a:pt x="1321" y="3620"/>
                    </a:lnTo>
                    <a:lnTo>
                      <a:pt x="1236" y="3592"/>
                    </a:lnTo>
                    <a:lnTo>
                      <a:pt x="1152" y="3561"/>
                    </a:lnTo>
                    <a:lnTo>
                      <a:pt x="1069" y="3524"/>
                    </a:lnTo>
                    <a:lnTo>
                      <a:pt x="987" y="3484"/>
                    </a:lnTo>
                    <a:lnTo>
                      <a:pt x="908" y="3440"/>
                    </a:lnTo>
                    <a:lnTo>
                      <a:pt x="830" y="3391"/>
                    </a:lnTo>
                    <a:lnTo>
                      <a:pt x="755" y="3339"/>
                    </a:lnTo>
                    <a:lnTo>
                      <a:pt x="680" y="3282"/>
                    </a:lnTo>
                    <a:lnTo>
                      <a:pt x="609" y="3220"/>
                    </a:lnTo>
                    <a:lnTo>
                      <a:pt x="541" y="3155"/>
                    </a:lnTo>
                    <a:lnTo>
                      <a:pt x="475" y="3086"/>
                    </a:lnTo>
                    <a:lnTo>
                      <a:pt x="414" y="3015"/>
                    </a:lnTo>
                    <a:lnTo>
                      <a:pt x="357" y="2941"/>
                    </a:lnTo>
                    <a:lnTo>
                      <a:pt x="304" y="2866"/>
                    </a:lnTo>
                    <a:lnTo>
                      <a:pt x="256" y="2788"/>
                    </a:lnTo>
                    <a:lnTo>
                      <a:pt x="212" y="2709"/>
                    </a:lnTo>
                    <a:lnTo>
                      <a:pt x="172" y="2627"/>
                    </a:lnTo>
                    <a:lnTo>
                      <a:pt x="136" y="2544"/>
                    </a:lnTo>
                    <a:lnTo>
                      <a:pt x="104" y="2460"/>
                    </a:lnTo>
                    <a:lnTo>
                      <a:pt x="76" y="2374"/>
                    </a:lnTo>
                    <a:lnTo>
                      <a:pt x="53" y="2288"/>
                    </a:lnTo>
                    <a:lnTo>
                      <a:pt x="34" y="2201"/>
                    </a:lnTo>
                    <a:lnTo>
                      <a:pt x="19" y="2114"/>
                    </a:lnTo>
                    <a:lnTo>
                      <a:pt x="9" y="2025"/>
                    </a:lnTo>
                    <a:lnTo>
                      <a:pt x="2" y="1937"/>
                    </a:lnTo>
                    <a:lnTo>
                      <a:pt x="0" y="1848"/>
                    </a:lnTo>
                    <a:lnTo>
                      <a:pt x="2" y="1759"/>
                    </a:lnTo>
                    <a:lnTo>
                      <a:pt x="9" y="1670"/>
                    </a:lnTo>
                    <a:lnTo>
                      <a:pt x="19" y="1582"/>
                    </a:lnTo>
                    <a:lnTo>
                      <a:pt x="34" y="1494"/>
                    </a:lnTo>
                    <a:lnTo>
                      <a:pt x="53" y="1407"/>
                    </a:lnTo>
                    <a:lnTo>
                      <a:pt x="76" y="1321"/>
                    </a:lnTo>
                    <a:lnTo>
                      <a:pt x="104" y="1236"/>
                    </a:lnTo>
                    <a:lnTo>
                      <a:pt x="136" y="1151"/>
                    </a:lnTo>
                    <a:lnTo>
                      <a:pt x="171" y="1069"/>
                    </a:lnTo>
                    <a:lnTo>
                      <a:pt x="211" y="988"/>
                    </a:lnTo>
                    <a:lnTo>
                      <a:pt x="255" y="907"/>
                    </a:lnTo>
                    <a:lnTo>
                      <a:pt x="304" y="830"/>
                    </a:lnTo>
                    <a:lnTo>
                      <a:pt x="356" y="754"/>
                    </a:lnTo>
                    <a:lnTo>
                      <a:pt x="414" y="681"/>
                    </a:lnTo>
                    <a:lnTo>
                      <a:pt x="475" y="609"/>
                    </a:lnTo>
                    <a:lnTo>
                      <a:pt x="540" y="540"/>
                    </a:lnTo>
                    <a:lnTo>
                      <a:pt x="609" y="475"/>
                    </a:lnTo>
                    <a:lnTo>
                      <a:pt x="680" y="414"/>
                    </a:lnTo>
                    <a:lnTo>
                      <a:pt x="754" y="356"/>
                    </a:lnTo>
                    <a:lnTo>
                      <a:pt x="830" y="303"/>
                    </a:lnTo>
                    <a:lnTo>
                      <a:pt x="907" y="255"/>
                    </a:lnTo>
                    <a:lnTo>
                      <a:pt x="987" y="211"/>
                    </a:lnTo>
                    <a:lnTo>
                      <a:pt x="1069" y="171"/>
                    </a:lnTo>
                    <a:lnTo>
                      <a:pt x="1151" y="135"/>
                    </a:lnTo>
                    <a:lnTo>
                      <a:pt x="1235" y="104"/>
                    </a:lnTo>
                    <a:lnTo>
                      <a:pt x="1320" y="76"/>
                    </a:lnTo>
                    <a:lnTo>
                      <a:pt x="1407" y="52"/>
                    </a:lnTo>
                    <a:lnTo>
                      <a:pt x="1494" y="33"/>
                    </a:lnTo>
                    <a:lnTo>
                      <a:pt x="1581" y="19"/>
                    </a:lnTo>
                    <a:lnTo>
                      <a:pt x="1669" y="8"/>
                    </a:lnTo>
                    <a:lnTo>
                      <a:pt x="1759" y="2"/>
                    </a:lnTo>
                    <a:lnTo>
                      <a:pt x="1847" y="0"/>
                    </a:lnTo>
                    <a:lnTo>
                      <a:pt x="1936" y="2"/>
                    </a:lnTo>
                    <a:lnTo>
                      <a:pt x="2025" y="8"/>
                    </a:lnTo>
                    <a:lnTo>
                      <a:pt x="2113" y="19"/>
                    </a:lnTo>
                    <a:lnTo>
                      <a:pt x="2201" y="33"/>
                    </a:lnTo>
                    <a:lnTo>
                      <a:pt x="2287" y="52"/>
                    </a:lnTo>
                    <a:lnTo>
                      <a:pt x="2374" y="76"/>
                    </a:lnTo>
                    <a:lnTo>
                      <a:pt x="2459" y="104"/>
                    </a:lnTo>
                    <a:lnTo>
                      <a:pt x="2543" y="135"/>
                    </a:lnTo>
                    <a:lnTo>
                      <a:pt x="2626" y="171"/>
                    </a:lnTo>
                    <a:lnTo>
                      <a:pt x="2708" y="211"/>
                    </a:lnTo>
                    <a:lnTo>
                      <a:pt x="2787" y="255"/>
                    </a:lnTo>
                    <a:lnTo>
                      <a:pt x="2865" y="303"/>
                    </a:lnTo>
                    <a:lnTo>
                      <a:pt x="2940" y="356"/>
                    </a:lnTo>
                    <a:lnTo>
                      <a:pt x="3015" y="413"/>
                    </a:lnTo>
                    <a:lnTo>
                      <a:pt x="3086" y="474"/>
                    </a:lnTo>
                    <a:lnTo>
                      <a:pt x="3154" y="53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0" name="Freeform 16"/>
              <p:cNvSpPr>
                <a:spLocks noEditPoints="1"/>
              </p:cNvSpPr>
              <p:nvPr/>
            </p:nvSpPr>
            <p:spPr bwMode="auto">
              <a:xfrm>
                <a:off x="7440613" y="4868863"/>
                <a:ext cx="1019175" cy="544513"/>
              </a:xfrm>
              <a:custGeom>
                <a:avLst/>
                <a:gdLst/>
                <a:ahLst/>
                <a:cxnLst>
                  <a:cxn ang="0">
                    <a:pos x="16025" y="3351"/>
                  </a:cxn>
                  <a:cxn ang="0">
                    <a:pos x="14975" y="4351"/>
                  </a:cxn>
                  <a:cxn ang="0">
                    <a:pos x="14184" y="3632"/>
                  </a:cxn>
                  <a:cxn ang="0">
                    <a:pos x="12564" y="2563"/>
                  </a:cxn>
                  <a:cxn ang="0">
                    <a:pos x="10805" y="1850"/>
                  </a:cxn>
                  <a:cxn ang="0">
                    <a:pos x="8960" y="1494"/>
                  </a:cxn>
                  <a:cxn ang="0">
                    <a:pos x="7087" y="1494"/>
                  </a:cxn>
                  <a:cxn ang="0">
                    <a:pos x="5243" y="1851"/>
                  </a:cxn>
                  <a:cxn ang="0">
                    <a:pos x="3483" y="2564"/>
                  </a:cxn>
                  <a:cxn ang="0">
                    <a:pos x="1864" y="3634"/>
                  </a:cxn>
                  <a:cxn ang="0">
                    <a:pos x="1075" y="4353"/>
                  </a:cxn>
                  <a:cxn ang="0">
                    <a:pos x="24" y="3353"/>
                  </a:cxn>
                  <a:cxn ang="0">
                    <a:pos x="516" y="2880"/>
                  </a:cxn>
                  <a:cxn ang="0">
                    <a:pos x="2325" y="1549"/>
                  </a:cxn>
                  <a:cxn ang="0">
                    <a:pos x="4312" y="627"/>
                  </a:cxn>
                  <a:cxn ang="0">
                    <a:pos x="6413" y="115"/>
                  </a:cxn>
                  <a:cxn ang="0">
                    <a:pos x="8562" y="13"/>
                  </a:cxn>
                  <a:cxn ang="0">
                    <a:pos x="10694" y="319"/>
                  </a:cxn>
                  <a:cxn ang="0">
                    <a:pos x="12747" y="1036"/>
                  </a:cxn>
                  <a:cxn ang="0">
                    <a:pos x="14654" y="2160"/>
                  </a:cxn>
                  <a:cxn ang="0">
                    <a:pos x="14055" y="5373"/>
                  </a:cxn>
                  <a:cxn ang="0">
                    <a:pos x="12871" y="6404"/>
                  </a:cxn>
                  <a:cxn ang="0">
                    <a:pos x="12058" y="5702"/>
                  </a:cxn>
                  <a:cxn ang="0">
                    <a:pos x="10898" y="5017"/>
                  </a:cxn>
                  <a:cxn ang="0">
                    <a:pos x="9649" y="4582"/>
                  </a:cxn>
                  <a:cxn ang="0">
                    <a:pos x="8352" y="4395"/>
                  </a:cxn>
                  <a:cxn ang="0">
                    <a:pos x="7044" y="4457"/>
                  </a:cxn>
                  <a:cxn ang="0">
                    <a:pos x="5767" y="4769"/>
                  </a:cxn>
                  <a:cxn ang="0">
                    <a:pos x="4558" y="5329"/>
                  </a:cxn>
                  <a:cxn ang="0">
                    <a:pos x="3457" y="6139"/>
                  </a:cxn>
                  <a:cxn ang="0">
                    <a:pos x="3129" y="6456"/>
                  </a:cxn>
                  <a:cxn ang="0">
                    <a:pos x="2045" y="5322"/>
                  </a:cxn>
                  <a:cxn ang="0">
                    <a:pos x="2731" y="4697"/>
                  </a:cxn>
                  <a:cxn ang="0">
                    <a:pos x="4122" y="3779"/>
                  </a:cxn>
                  <a:cxn ang="0">
                    <a:pos x="5635" y="3166"/>
                  </a:cxn>
                  <a:cxn ang="0">
                    <a:pos x="7219" y="2859"/>
                  </a:cxn>
                  <a:cxn ang="0">
                    <a:pos x="8829" y="2859"/>
                  </a:cxn>
                  <a:cxn ang="0">
                    <a:pos x="10413" y="3165"/>
                  </a:cxn>
                  <a:cxn ang="0">
                    <a:pos x="11926" y="3777"/>
                  </a:cxn>
                  <a:cxn ang="0">
                    <a:pos x="13318" y="4696"/>
                  </a:cxn>
                  <a:cxn ang="0">
                    <a:pos x="14005" y="5321"/>
                  </a:cxn>
                  <a:cxn ang="0">
                    <a:pos x="10854" y="8576"/>
                  </a:cxn>
                  <a:cxn ang="0">
                    <a:pos x="10754" y="8472"/>
                  </a:cxn>
                  <a:cxn ang="0">
                    <a:pos x="10150" y="7980"/>
                  </a:cxn>
                  <a:cxn ang="0">
                    <a:pos x="9479" y="7627"/>
                  </a:cxn>
                  <a:cxn ang="0">
                    <a:pos x="8762" y="7416"/>
                  </a:cxn>
                  <a:cxn ang="0">
                    <a:pos x="8025" y="7345"/>
                  </a:cxn>
                  <a:cxn ang="0">
                    <a:pos x="7287" y="7416"/>
                  </a:cxn>
                  <a:cxn ang="0">
                    <a:pos x="6571" y="7627"/>
                  </a:cxn>
                  <a:cxn ang="0">
                    <a:pos x="5900" y="7980"/>
                  </a:cxn>
                  <a:cxn ang="0">
                    <a:pos x="5297" y="8473"/>
                  </a:cxn>
                  <a:cxn ang="0">
                    <a:pos x="5198" y="8576"/>
                  </a:cxn>
                  <a:cxn ang="0">
                    <a:pos x="4197" y="7425"/>
                  </a:cxn>
                  <a:cxn ang="0">
                    <a:pos x="4843" y="6865"/>
                  </a:cxn>
                  <a:cxn ang="0">
                    <a:pos x="5758" y="6325"/>
                  </a:cxn>
                  <a:cxn ang="0">
                    <a:pos x="6743" y="5981"/>
                  </a:cxn>
                  <a:cxn ang="0">
                    <a:pos x="7766" y="5833"/>
                  </a:cxn>
                  <a:cxn ang="0">
                    <a:pos x="8797" y="5882"/>
                  </a:cxn>
                  <a:cxn ang="0">
                    <a:pos x="9806" y="6127"/>
                  </a:cxn>
                  <a:cxn ang="0">
                    <a:pos x="10760" y="6570"/>
                  </a:cxn>
                  <a:cxn ang="0">
                    <a:pos x="11627" y="7208"/>
                  </a:cxn>
                  <a:cxn ang="0">
                    <a:pos x="11903" y="7475"/>
                  </a:cxn>
                </a:cxnLst>
                <a:rect l="0" t="0" r="r" b="b"/>
                <a:pathLst>
                  <a:path w="16050" h="8576">
                    <a:moveTo>
                      <a:pt x="15950" y="3273"/>
                    </a:moveTo>
                    <a:lnTo>
                      <a:pt x="15975" y="3299"/>
                    </a:lnTo>
                    <a:lnTo>
                      <a:pt x="16000" y="3324"/>
                    </a:lnTo>
                    <a:lnTo>
                      <a:pt x="16025" y="3351"/>
                    </a:lnTo>
                    <a:lnTo>
                      <a:pt x="16050" y="3377"/>
                    </a:lnTo>
                    <a:lnTo>
                      <a:pt x="15025" y="4402"/>
                    </a:lnTo>
                    <a:lnTo>
                      <a:pt x="15000" y="4377"/>
                    </a:lnTo>
                    <a:lnTo>
                      <a:pt x="14975" y="4351"/>
                    </a:lnTo>
                    <a:lnTo>
                      <a:pt x="14950" y="4325"/>
                    </a:lnTo>
                    <a:lnTo>
                      <a:pt x="14923" y="4300"/>
                    </a:lnTo>
                    <a:lnTo>
                      <a:pt x="14560" y="3955"/>
                    </a:lnTo>
                    <a:lnTo>
                      <a:pt x="14184" y="3632"/>
                    </a:lnTo>
                    <a:lnTo>
                      <a:pt x="13796" y="3330"/>
                    </a:lnTo>
                    <a:lnTo>
                      <a:pt x="13396" y="3053"/>
                    </a:lnTo>
                    <a:lnTo>
                      <a:pt x="12984" y="2797"/>
                    </a:lnTo>
                    <a:lnTo>
                      <a:pt x="12564" y="2563"/>
                    </a:lnTo>
                    <a:lnTo>
                      <a:pt x="12136" y="2351"/>
                    </a:lnTo>
                    <a:lnTo>
                      <a:pt x="11698" y="2161"/>
                    </a:lnTo>
                    <a:lnTo>
                      <a:pt x="11254" y="1995"/>
                    </a:lnTo>
                    <a:lnTo>
                      <a:pt x="10805" y="1850"/>
                    </a:lnTo>
                    <a:lnTo>
                      <a:pt x="10349" y="1728"/>
                    </a:lnTo>
                    <a:lnTo>
                      <a:pt x="9889" y="1628"/>
                    </a:lnTo>
                    <a:lnTo>
                      <a:pt x="9426" y="1549"/>
                    </a:lnTo>
                    <a:lnTo>
                      <a:pt x="8960" y="1494"/>
                    </a:lnTo>
                    <a:lnTo>
                      <a:pt x="8492" y="1461"/>
                    </a:lnTo>
                    <a:lnTo>
                      <a:pt x="8024" y="1450"/>
                    </a:lnTo>
                    <a:lnTo>
                      <a:pt x="7556" y="1461"/>
                    </a:lnTo>
                    <a:lnTo>
                      <a:pt x="7087" y="1494"/>
                    </a:lnTo>
                    <a:lnTo>
                      <a:pt x="6622" y="1550"/>
                    </a:lnTo>
                    <a:lnTo>
                      <a:pt x="6158" y="1629"/>
                    </a:lnTo>
                    <a:lnTo>
                      <a:pt x="5699" y="1729"/>
                    </a:lnTo>
                    <a:lnTo>
                      <a:pt x="5243" y="1851"/>
                    </a:lnTo>
                    <a:lnTo>
                      <a:pt x="4793" y="1996"/>
                    </a:lnTo>
                    <a:lnTo>
                      <a:pt x="4350" y="2163"/>
                    </a:lnTo>
                    <a:lnTo>
                      <a:pt x="3912" y="2352"/>
                    </a:lnTo>
                    <a:lnTo>
                      <a:pt x="3483" y="2564"/>
                    </a:lnTo>
                    <a:lnTo>
                      <a:pt x="3064" y="2799"/>
                    </a:lnTo>
                    <a:lnTo>
                      <a:pt x="2652" y="3055"/>
                    </a:lnTo>
                    <a:lnTo>
                      <a:pt x="2253" y="3332"/>
                    </a:lnTo>
                    <a:lnTo>
                      <a:pt x="1864" y="3634"/>
                    </a:lnTo>
                    <a:lnTo>
                      <a:pt x="1488" y="3957"/>
                    </a:lnTo>
                    <a:lnTo>
                      <a:pt x="1125" y="4302"/>
                    </a:lnTo>
                    <a:lnTo>
                      <a:pt x="1099" y="4327"/>
                    </a:lnTo>
                    <a:lnTo>
                      <a:pt x="1075" y="4353"/>
                    </a:lnTo>
                    <a:lnTo>
                      <a:pt x="1050" y="4378"/>
                    </a:lnTo>
                    <a:lnTo>
                      <a:pt x="1025" y="4404"/>
                    </a:lnTo>
                    <a:lnTo>
                      <a:pt x="0" y="3378"/>
                    </a:lnTo>
                    <a:lnTo>
                      <a:pt x="24" y="3353"/>
                    </a:lnTo>
                    <a:lnTo>
                      <a:pt x="49" y="3326"/>
                    </a:lnTo>
                    <a:lnTo>
                      <a:pt x="74" y="3301"/>
                    </a:lnTo>
                    <a:lnTo>
                      <a:pt x="99" y="3276"/>
                    </a:lnTo>
                    <a:lnTo>
                      <a:pt x="516" y="2880"/>
                    </a:lnTo>
                    <a:lnTo>
                      <a:pt x="948" y="2509"/>
                    </a:lnTo>
                    <a:lnTo>
                      <a:pt x="1394" y="2162"/>
                    </a:lnTo>
                    <a:lnTo>
                      <a:pt x="1854" y="1843"/>
                    </a:lnTo>
                    <a:lnTo>
                      <a:pt x="2325" y="1549"/>
                    </a:lnTo>
                    <a:lnTo>
                      <a:pt x="2808" y="1280"/>
                    </a:lnTo>
                    <a:lnTo>
                      <a:pt x="3301" y="1037"/>
                    </a:lnTo>
                    <a:lnTo>
                      <a:pt x="3803" y="820"/>
                    </a:lnTo>
                    <a:lnTo>
                      <a:pt x="4312" y="627"/>
                    </a:lnTo>
                    <a:lnTo>
                      <a:pt x="4830" y="461"/>
                    </a:lnTo>
                    <a:lnTo>
                      <a:pt x="5353" y="320"/>
                    </a:lnTo>
                    <a:lnTo>
                      <a:pt x="5881" y="205"/>
                    </a:lnTo>
                    <a:lnTo>
                      <a:pt x="6413" y="115"/>
                    </a:lnTo>
                    <a:lnTo>
                      <a:pt x="6949" y="51"/>
                    </a:lnTo>
                    <a:lnTo>
                      <a:pt x="7485" y="13"/>
                    </a:lnTo>
                    <a:lnTo>
                      <a:pt x="8024" y="0"/>
                    </a:lnTo>
                    <a:lnTo>
                      <a:pt x="8562" y="13"/>
                    </a:lnTo>
                    <a:lnTo>
                      <a:pt x="9099" y="51"/>
                    </a:lnTo>
                    <a:lnTo>
                      <a:pt x="9634" y="115"/>
                    </a:lnTo>
                    <a:lnTo>
                      <a:pt x="10167" y="205"/>
                    </a:lnTo>
                    <a:lnTo>
                      <a:pt x="10694" y="319"/>
                    </a:lnTo>
                    <a:lnTo>
                      <a:pt x="11218" y="460"/>
                    </a:lnTo>
                    <a:lnTo>
                      <a:pt x="11735" y="626"/>
                    </a:lnTo>
                    <a:lnTo>
                      <a:pt x="12245" y="818"/>
                    </a:lnTo>
                    <a:lnTo>
                      <a:pt x="12747" y="1036"/>
                    </a:lnTo>
                    <a:lnTo>
                      <a:pt x="13239" y="1278"/>
                    </a:lnTo>
                    <a:lnTo>
                      <a:pt x="13722" y="1547"/>
                    </a:lnTo>
                    <a:lnTo>
                      <a:pt x="14194" y="1841"/>
                    </a:lnTo>
                    <a:lnTo>
                      <a:pt x="14654" y="2160"/>
                    </a:lnTo>
                    <a:lnTo>
                      <a:pt x="15100" y="2506"/>
                    </a:lnTo>
                    <a:lnTo>
                      <a:pt x="15532" y="2877"/>
                    </a:lnTo>
                    <a:lnTo>
                      <a:pt x="15950" y="3273"/>
                    </a:lnTo>
                    <a:close/>
                    <a:moveTo>
                      <a:pt x="14055" y="5373"/>
                    </a:moveTo>
                    <a:lnTo>
                      <a:pt x="12946" y="6481"/>
                    </a:lnTo>
                    <a:lnTo>
                      <a:pt x="12921" y="6456"/>
                    </a:lnTo>
                    <a:lnTo>
                      <a:pt x="12897" y="6430"/>
                    </a:lnTo>
                    <a:lnTo>
                      <a:pt x="12871" y="6404"/>
                    </a:lnTo>
                    <a:lnTo>
                      <a:pt x="12846" y="6379"/>
                    </a:lnTo>
                    <a:lnTo>
                      <a:pt x="12592" y="6137"/>
                    </a:lnTo>
                    <a:lnTo>
                      <a:pt x="12329" y="5912"/>
                    </a:lnTo>
                    <a:lnTo>
                      <a:pt x="12058" y="5702"/>
                    </a:lnTo>
                    <a:lnTo>
                      <a:pt x="11778" y="5507"/>
                    </a:lnTo>
                    <a:lnTo>
                      <a:pt x="11491" y="5328"/>
                    </a:lnTo>
                    <a:lnTo>
                      <a:pt x="11198" y="5165"/>
                    </a:lnTo>
                    <a:lnTo>
                      <a:pt x="10898" y="5017"/>
                    </a:lnTo>
                    <a:lnTo>
                      <a:pt x="10592" y="4885"/>
                    </a:lnTo>
                    <a:lnTo>
                      <a:pt x="10282" y="4768"/>
                    </a:lnTo>
                    <a:lnTo>
                      <a:pt x="9967" y="4667"/>
                    </a:lnTo>
                    <a:lnTo>
                      <a:pt x="9649" y="4582"/>
                    </a:lnTo>
                    <a:lnTo>
                      <a:pt x="9328" y="4512"/>
                    </a:lnTo>
                    <a:lnTo>
                      <a:pt x="9004" y="4457"/>
                    </a:lnTo>
                    <a:lnTo>
                      <a:pt x="8679" y="4418"/>
                    </a:lnTo>
                    <a:lnTo>
                      <a:pt x="8352" y="4395"/>
                    </a:lnTo>
                    <a:lnTo>
                      <a:pt x="8024" y="4387"/>
                    </a:lnTo>
                    <a:lnTo>
                      <a:pt x="7697" y="4395"/>
                    </a:lnTo>
                    <a:lnTo>
                      <a:pt x="7370" y="4418"/>
                    </a:lnTo>
                    <a:lnTo>
                      <a:pt x="7044" y="4457"/>
                    </a:lnTo>
                    <a:lnTo>
                      <a:pt x="6721" y="4512"/>
                    </a:lnTo>
                    <a:lnTo>
                      <a:pt x="6399" y="4582"/>
                    </a:lnTo>
                    <a:lnTo>
                      <a:pt x="6081" y="4668"/>
                    </a:lnTo>
                    <a:lnTo>
                      <a:pt x="5767" y="4769"/>
                    </a:lnTo>
                    <a:lnTo>
                      <a:pt x="5457" y="4886"/>
                    </a:lnTo>
                    <a:lnTo>
                      <a:pt x="5151" y="5018"/>
                    </a:lnTo>
                    <a:lnTo>
                      <a:pt x="4851" y="5166"/>
                    </a:lnTo>
                    <a:lnTo>
                      <a:pt x="4558" y="5329"/>
                    </a:lnTo>
                    <a:lnTo>
                      <a:pt x="4271" y="5509"/>
                    </a:lnTo>
                    <a:lnTo>
                      <a:pt x="3991" y="5703"/>
                    </a:lnTo>
                    <a:lnTo>
                      <a:pt x="3720" y="5913"/>
                    </a:lnTo>
                    <a:lnTo>
                      <a:pt x="3457" y="6139"/>
                    </a:lnTo>
                    <a:lnTo>
                      <a:pt x="3203" y="6380"/>
                    </a:lnTo>
                    <a:lnTo>
                      <a:pt x="3178" y="6406"/>
                    </a:lnTo>
                    <a:lnTo>
                      <a:pt x="3154" y="6431"/>
                    </a:lnTo>
                    <a:lnTo>
                      <a:pt x="3129" y="6456"/>
                    </a:lnTo>
                    <a:lnTo>
                      <a:pt x="3104" y="6482"/>
                    </a:lnTo>
                    <a:lnTo>
                      <a:pt x="1996" y="5374"/>
                    </a:lnTo>
                    <a:lnTo>
                      <a:pt x="2020" y="5348"/>
                    </a:lnTo>
                    <a:lnTo>
                      <a:pt x="2045" y="5322"/>
                    </a:lnTo>
                    <a:lnTo>
                      <a:pt x="2069" y="5297"/>
                    </a:lnTo>
                    <a:lnTo>
                      <a:pt x="2095" y="5272"/>
                    </a:lnTo>
                    <a:lnTo>
                      <a:pt x="2406" y="4975"/>
                    </a:lnTo>
                    <a:lnTo>
                      <a:pt x="2731" y="4697"/>
                    </a:lnTo>
                    <a:lnTo>
                      <a:pt x="3065" y="4439"/>
                    </a:lnTo>
                    <a:lnTo>
                      <a:pt x="3408" y="4199"/>
                    </a:lnTo>
                    <a:lnTo>
                      <a:pt x="3761" y="3980"/>
                    </a:lnTo>
                    <a:lnTo>
                      <a:pt x="4122" y="3779"/>
                    </a:lnTo>
                    <a:lnTo>
                      <a:pt x="4491" y="3596"/>
                    </a:lnTo>
                    <a:lnTo>
                      <a:pt x="4866" y="3434"/>
                    </a:lnTo>
                    <a:lnTo>
                      <a:pt x="5247" y="3290"/>
                    </a:lnTo>
                    <a:lnTo>
                      <a:pt x="5635" y="3166"/>
                    </a:lnTo>
                    <a:lnTo>
                      <a:pt x="6026" y="3061"/>
                    </a:lnTo>
                    <a:lnTo>
                      <a:pt x="6421" y="2974"/>
                    </a:lnTo>
                    <a:lnTo>
                      <a:pt x="6819" y="2907"/>
                    </a:lnTo>
                    <a:lnTo>
                      <a:pt x="7219" y="2859"/>
                    </a:lnTo>
                    <a:lnTo>
                      <a:pt x="7622" y="2831"/>
                    </a:lnTo>
                    <a:lnTo>
                      <a:pt x="8024" y="2821"/>
                    </a:lnTo>
                    <a:lnTo>
                      <a:pt x="8427" y="2831"/>
                    </a:lnTo>
                    <a:lnTo>
                      <a:pt x="8829" y="2859"/>
                    </a:lnTo>
                    <a:lnTo>
                      <a:pt x="9229" y="2907"/>
                    </a:lnTo>
                    <a:lnTo>
                      <a:pt x="9627" y="2973"/>
                    </a:lnTo>
                    <a:lnTo>
                      <a:pt x="10022" y="3060"/>
                    </a:lnTo>
                    <a:lnTo>
                      <a:pt x="10413" y="3165"/>
                    </a:lnTo>
                    <a:lnTo>
                      <a:pt x="10801" y="3289"/>
                    </a:lnTo>
                    <a:lnTo>
                      <a:pt x="11182" y="3433"/>
                    </a:lnTo>
                    <a:lnTo>
                      <a:pt x="11558" y="3595"/>
                    </a:lnTo>
                    <a:lnTo>
                      <a:pt x="11926" y="3777"/>
                    </a:lnTo>
                    <a:lnTo>
                      <a:pt x="12287" y="3978"/>
                    </a:lnTo>
                    <a:lnTo>
                      <a:pt x="12640" y="4198"/>
                    </a:lnTo>
                    <a:lnTo>
                      <a:pt x="12984" y="4437"/>
                    </a:lnTo>
                    <a:lnTo>
                      <a:pt x="13318" y="4696"/>
                    </a:lnTo>
                    <a:lnTo>
                      <a:pt x="13641" y="4973"/>
                    </a:lnTo>
                    <a:lnTo>
                      <a:pt x="13954" y="5270"/>
                    </a:lnTo>
                    <a:lnTo>
                      <a:pt x="13980" y="5295"/>
                    </a:lnTo>
                    <a:lnTo>
                      <a:pt x="14005" y="5321"/>
                    </a:lnTo>
                    <a:lnTo>
                      <a:pt x="14030" y="5347"/>
                    </a:lnTo>
                    <a:lnTo>
                      <a:pt x="14055" y="5373"/>
                    </a:lnTo>
                    <a:close/>
                    <a:moveTo>
                      <a:pt x="11928" y="7501"/>
                    </a:moveTo>
                    <a:lnTo>
                      <a:pt x="10854" y="8576"/>
                    </a:lnTo>
                    <a:lnTo>
                      <a:pt x="10829" y="8549"/>
                    </a:lnTo>
                    <a:lnTo>
                      <a:pt x="10805" y="8523"/>
                    </a:lnTo>
                    <a:lnTo>
                      <a:pt x="10780" y="8498"/>
                    </a:lnTo>
                    <a:lnTo>
                      <a:pt x="10754" y="8472"/>
                    </a:lnTo>
                    <a:lnTo>
                      <a:pt x="10610" y="8336"/>
                    </a:lnTo>
                    <a:lnTo>
                      <a:pt x="10462" y="8208"/>
                    </a:lnTo>
                    <a:lnTo>
                      <a:pt x="10307" y="8089"/>
                    </a:lnTo>
                    <a:lnTo>
                      <a:pt x="10150" y="7980"/>
                    </a:lnTo>
                    <a:lnTo>
                      <a:pt x="9987" y="7878"/>
                    </a:lnTo>
                    <a:lnTo>
                      <a:pt x="9821" y="7785"/>
                    </a:lnTo>
                    <a:lnTo>
                      <a:pt x="9651" y="7702"/>
                    </a:lnTo>
                    <a:lnTo>
                      <a:pt x="9479" y="7627"/>
                    </a:lnTo>
                    <a:lnTo>
                      <a:pt x="9303" y="7561"/>
                    </a:lnTo>
                    <a:lnTo>
                      <a:pt x="9124" y="7504"/>
                    </a:lnTo>
                    <a:lnTo>
                      <a:pt x="8945" y="7456"/>
                    </a:lnTo>
                    <a:lnTo>
                      <a:pt x="8762" y="7416"/>
                    </a:lnTo>
                    <a:lnTo>
                      <a:pt x="8580" y="7384"/>
                    </a:lnTo>
                    <a:lnTo>
                      <a:pt x="8395" y="7362"/>
                    </a:lnTo>
                    <a:lnTo>
                      <a:pt x="8210" y="7349"/>
                    </a:lnTo>
                    <a:lnTo>
                      <a:pt x="8025" y="7345"/>
                    </a:lnTo>
                    <a:lnTo>
                      <a:pt x="7839" y="7349"/>
                    </a:lnTo>
                    <a:lnTo>
                      <a:pt x="7655" y="7363"/>
                    </a:lnTo>
                    <a:lnTo>
                      <a:pt x="7470" y="7385"/>
                    </a:lnTo>
                    <a:lnTo>
                      <a:pt x="7287" y="7416"/>
                    </a:lnTo>
                    <a:lnTo>
                      <a:pt x="7105" y="7456"/>
                    </a:lnTo>
                    <a:lnTo>
                      <a:pt x="6926" y="7504"/>
                    </a:lnTo>
                    <a:lnTo>
                      <a:pt x="6747" y="7561"/>
                    </a:lnTo>
                    <a:lnTo>
                      <a:pt x="6571" y="7627"/>
                    </a:lnTo>
                    <a:lnTo>
                      <a:pt x="6399" y="7703"/>
                    </a:lnTo>
                    <a:lnTo>
                      <a:pt x="6229" y="7786"/>
                    </a:lnTo>
                    <a:lnTo>
                      <a:pt x="6063" y="7878"/>
                    </a:lnTo>
                    <a:lnTo>
                      <a:pt x="5900" y="7980"/>
                    </a:lnTo>
                    <a:lnTo>
                      <a:pt x="5742" y="8090"/>
                    </a:lnTo>
                    <a:lnTo>
                      <a:pt x="5588" y="8209"/>
                    </a:lnTo>
                    <a:lnTo>
                      <a:pt x="5440" y="8337"/>
                    </a:lnTo>
                    <a:lnTo>
                      <a:pt x="5297" y="8473"/>
                    </a:lnTo>
                    <a:lnTo>
                      <a:pt x="5271" y="8498"/>
                    </a:lnTo>
                    <a:lnTo>
                      <a:pt x="5246" y="8524"/>
                    </a:lnTo>
                    <a:lnTo>
                      <a:pt x="5222" y="8550"/>
                    </a:lnTo>
                    <a:lnTo>
                      <a:pt x="5198" y="8576"/>
                    </a:lnTo>
                    <a:lnTo>
                      <a:pt x="4123" y="7501"/>
                    </a:lnTo>
                    <a:lnTo>
                      <a:pt x="4147" y="7476"/>
                    </a:lnTo>
                    <a:lnTo>
                      <a:pt x="4172" y="7450"/>
                    </a:lnTo>
                    <a:lnTo>
                      <a:pt x="4197" y="7425"/>
                    </a:lnTo>
                    <a:lnTo>
                      <a:pt x="4222" y="7399"/>
                    </a:lnTo>
                    <a:lnTo>
                      <a:pt x="4422" y="7209"/>
                    </a:lnTo>
                    <a:lnTo>
                      <a:pt x="4629" y="7030"/>
                    </a:lnTo>
                    <a:lnTo>
                      <a:pt x="4843" y="6865"/>
                    </a:lnTo>
                    <a:lnTo>
                      <a:pt x="5064" y="6711"/>
                    </a:lnTo>
                    <a:lnTo>
                      <a:pt x="5290" y="6571"/>
                    </a:lnTo>
                    <a:lnTo>
                      <a:pt x="5522" y="6441"/>
                    </a:lnTo>
                    <a:lnTo>
                      <a:pt x="5758" y="6325"/>
                    </a:lnTo>
                    <a:lnTo>
                      <a:pt x="6000" y="6220"/>
                    </a:lnTo>
                    <a:lnTo>
                      <a:pt x="6243" y="6128"/>
                    </a:lnTo>
                    <a:lnTo>
                      <a:pt x="6492" y="6048"/>
                    </a:lnTo>
                    <a:lnTo>
                      <a:pt x="6743" y="5981"/>
                    </a:lnTo>
                    <a:lnTo>
                      <a:pt x="6997" y="5925"/>
                    </a:lnTo>
                    <a:lnTo>
                      <a:pt x="7252" y="5882"/>
                    </a:lnTo>
                    <a:lnTo>
                      <a:pt x="7508" y="5851"/>
                    </a:lnTo>
                    <a:lnTo>
                      <a:pt x="7766" y="5833"/>
                    </a:lnTo>
                    <a:lnTo>
                      <a:pt x="8025" y="5827"/>
                    </a:lnTo>
                    <a:lnTo>
                      <a:pt x="8283" y="5833"/>
                    </a:lnTo>
                    <a:lnTo>
                      <a:pt x="8541" y="5851"/>
                    </a:lnTo>
                    <a:lnTo>
                      <a:pt x="8797" y="5882"/>
                    </a:lnTo>
                    <a:lnTo>
                      <a:pt x="9053" y="5925"/>
                    </a:lnTo>
                    <a:lnTo>
                      <a:pt x="9306" y="5981"/>
                    </a:lnTo>
                    <a:lnTo>
                      <a:pt x="9557" y="6048"/>
                    </a:lnTo>
                    <a:lnTo>
                      <a:pt x="9806" y="6127"/>
                    </a:lnTo>
                    <a:lnTo>
                      <a:pt x="10050" y="6219"/>
                    </a:lnTo>
                    <a:lnTo>
                      <a:pt x="10291" y="6324"/>
                    </a:lnTo>
                    <a:lnTo>
                      <a:pt x="10528" y="6440"/>
                    </a:lnTo>
                    <a:lnTo>
                      <a:pt x="10760" y="6570"/>
                    </a:lnTo>
                    <a:lnTo>
                      <a:pt x="10985" y="6710"/>
                    </a:lnTo>
                    <a:lnTo>
                      <a:pt x="11206" y="6864"/>
                    </a:lnTo>
                    <a:lnTo>
                      <a:pt x="11421" y="7029"/>
                    </a:lnTo>
                    <a:lnTo>
                      <a:pt x="11627" y="7208"/>
                    </a:lnTo>
                    <a:lnTo>
                      <a:pt x="11828" y="7398"/>
                    </a:lnTo>
                    <a:lnTo>
                      <a:pt x="11853" y="7424"/>
                    </a:lnTo>
                    <a:lnTo>
                      <a:pt x="11878" y="7449"/>
                    </a:lnTo>
                    <a:lnTo>
                      <a:pt x="11903" y="7475"/>
                    </a:lnTo>
                    <a:lnTo>
                      <a:pt x="11928" y="750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518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"/>
</p:tagLst>
</file>

<file path=ppt/theme/theme1.xml><?xml version="1.0" encoding="utf-8"?>
<a:theme xmlns:a="http://schemas.openxmlformats.org/drawingml/2006/main" name="封面页_图片版 ">
  <a:themeElements>
    <a:clrScheme name="HuaWei colour 3">
      <a:dk1>
        <a:srgbClr val="1D1D1A"/>
      </a:dk1>
      <a:lt1>
        <a:srgbClr val="666666"/>
      </a:lt1>
      <a:dk2>
        <a:srgbClr val="FFFFFF"/>
      </a:dk2>
      <a:lt2>
        <a:srgbClr val="DDDDDD"/>
      </a:lt2>
      <a:accent1>
        <a:srgbClr val="E9002F"/>
      </a:accent1>
      <a:accent2>
        <a:srgbClr val="7F0000"/>
      </a:accent2>
      <a:accent3>
        <a:srgbClr val="ED6D00"/>
      </a:accent3>
      <a:accent4>
        <a:srgbClr val="FCC800"/>
      </a:accent4>
      <a:accent5>
        <a:srgbClr val="61B230"/>
      </a:accent5>
      <a:accent6>
        <a:srgbClr val="30B5C5"/>
      </a:accent6>
      <a:hlink>
        <a:srgbClr val="C7000B"/>
      </a:hlink>
      <a:folHlink>
        <a:srgbClr val="666666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kumimoji="1" sz="3200" dirty="0" smtClean="0">
            <a:solidFill>
              <a:srgbClr val="000000"/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模板_白色_16_9" id="{ECD77E1A-98BB-4C1F-89DA-DDADC6329B16}" vid="{240BAE26-E529-4537-B632-0CEF40F91C01}"/>
    </a:ext>
  </a:extLst>
</a:theme>
</file>

<file path=ppt/theme/theme2.xml><?xml version="1.0" encoding="utf-8"?>
<a:theme xmlns:a="http://schemas.openxmlformats.org/drawingml/2006/main" name="Chart page">
  <a:themeElements>
    <a:clrScheme name="updated">
      <a:dk1>
        <a:srgbClr val="1D1D1A"/>
      </a:dk1>
      <a:lt1>
        <a:srgbClr val="1D1D1A"/>
      </a:lt1>
      <a:dk2>
        <a:srgbClr val="FFFFFF"/>
      </a:dk2>
      <a:lt2>
        <a:srgbClr val="FFFFFF"/>
      </a:lt2>
      <a:accent1>
        <a:srgbClr val="C7000A"/>
      </a:accent1>
      <a:accent2>
        <a:srgbClr val="C8102E"/>
      </a:accent2>
      <a:accent3>
        <a:srgbClr val="EA594F"/>
      </a:accent3>
      <a:accent4>
        <a:srgbClr val="F8B53C"/>
      </a:accent4>
      <a:accent5>
        <a:srgbClr val="231815"/>
      </a:accent5>
      <a:accent6>
        <a:srgbClr val="595757"/>
      </a:accent6>
      <a:hlink>
        <a:srgbClr val="898989"/>
      </a:hlink>
      <a:folHlink>
        <a:srgbClr val="B5B5B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7000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800" dirty="0" smtClean="0">
            <a:solidFill>
              <a:schemeClr val="accent2"/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1" id="{31AD3342-B2D7-44AB-B447-0EEAFE75289A}" vid="{0566C95E-B10D-4E50-AEA9-2F0B3BA02095}"/>
    </a:ext>
  </a:extLst>
</a:theme>
</file>

<file path=ppt/theme/theme3.xml><?xml version="1.0" encoding="utf-8"?>
<a:theme xmlns:a="http://schemas.openxmlformats.org/drawingml/2006/main" name="4_Chart page">
  <a:themeElements>
    <a:clrScheme name="自定义 3">
      <a:dk1>
        <a:srgbClr val="1D1D1A"/>
      </a:dk1>
      <a:lt1>
        <a:srgbClr val="939387"/>
      </a:lt1>
      <a:dk2>
        <a:srgbClr val="FFFFFF"/>
      </a:dk2>
      <a:lt2>
        <a:srgbClr val="EBEBEB"/>
      </a:lt2>
      <a:accent1>
        <a:srgbClr val="C7000A"/>
      </a:accent1>
      <a:accent2>
        <a:srgbClr val="E9002F"/>
      </a:accent2>
      <a:accent3>
        <a:srgbClr val="F4A100"/>
      </a:accent3>
      <a:accent4>
        <a:srgbClr val="FFFF00"/>
      </a:accent4>
      <a:accent5>
        <a:srgbClr val="232323"/>
      </a:accent5>
      <a:accent6>
        <a:srgbClr val="666666"/>
      </a:accent6>
      <a:hlink>
        <a:srgbClr val="919191"/>
      </a:hlink>
      <a:folHlink>
        <a:srgbClr val="C4C4C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1">
              <a:lumMod val="50000"/>
              <a:lumOff val="5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400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1" id="{31AD3342-B2D7-44AB-B447-0EEAFE75289A}" vid="{16663F97-3F87-4F0C-A339-415FFD08A83B}"/>
    </a:ext>
  </a:extLst>
</a:theme>
</file>

<file path=ppt/theme/theme4.xml><?xml version="1.0" encoding="utf-8"?>
<a:theme xmlns:a="http://schemas.openxmlformats.org/drawingml/2006/main" name="结束页">
  <a:themeElements>
    <a:clrScheme name="HuaWei colour 3">
      <a:dk1>
        <a:srgbClr val="1D1D1A"/>
      </a:dk1>
      <a:lt1>
        <a:srgbClr val="666666"/>
      </a:lt1>
      <a:dk2>
        <a:srgbClr val="FFFFFF"/>
      </a:dk2>
      <a:lt2>
        <a:srgbClr val="DDDDDD"/>
      </a:lt2>
      <a:accent1>
        <a:srgbClr val="E9002F"/>
      </a:accent1>
      <a:accent2>
        <a:srgbClr val="7F0000"/>
      </a:accent2>
      <a:accent3>
        <a:srgbClr val="ED6D00"/>
      </a:accent3>
      <a:accent4>
        <a:srgbClr val="FCC800"/>
      </a:accent4>
      <a:accent5>
        <a:srgbClr val="61B230"/>
      </a:accent5>
      <a:accent6>
        <a:srgbClr val="30B5C5"/>
      </a:accent6>
      <a:hlink>
        <a:srgbClr val="C7000B"/>
      </a:hlink>
      <a:folHlink>
        <a:srgbClr val="6666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kumimoji="1" sz="3200" dirty="0" smtClean="0">
            <a:solidFill>
              <a:srgbClr val="000000"/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模板_白色_16_9" id="{ECD77E1A-98BB-4C1F-89DA-DDADC6329B16}" vid="{ADF1EBA6-7E1F-49A3-8B3F-92FE4F74B3D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PPT模板</Template>
  <TotalTime>23947</TotalTime>
  <Words>1879</Words>
  <Application>Microsoft Office PowerPoint</Application>
  <PresentationFormat>自定义</PresentationFormat>
  <Paragraphs>459</Paragraphs>
  <Slides>15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15</vt:i4>
      </vt:variant>
    </vt:vector>
  </HeadingPairs>
  <TitlesOfParts>
    <vt:vector size="33" baseType="lpstr">
      <vt:lpstr>Arial Unicode MS</vt:lpstr>
      <vt:lpstr>Malgun Gothic</vt:lpstr>
      <vt:lpstr>微软雅黑</vt:lpstr>
      <vt:lpstr>Helvetica</vt:lpstr>
      <vt:lpstr>Arial</vt:lpstr>
      <vt:lpstr>等线</vt:lpstr>
      <vt:lpstr>Calibri</vt:lpstr>
      <vt:lpstr>微软雅黑</vt:lpstr>
      <vt:lpstr>Times New Roman</vt:lpstr>
      <vt:lpstr>Aharoni</vt:lpstr>
      <vt:lpstr>站酷酷黑</vt:lpstr>
      <vt:lpstr>Wingdings</vt:lpstr>
      <vt:lpstr>黑体</vt:lpstr>
      <vt:lpstr>Gill Sans</vt:lpstr>
      <vt:lpstr>封面页_图片版 </vt:lpstr>
      <vt:lpstr>Chart page</vt:lpstr>
      <vt:lpstr>4_Chart page</vt:lpstr>
      <vt:lpstr>结束页</vt:lpstr>
      <vt:lpstr>5G+8K+AI</vt:lpstr>
      <vt:lpstr>海思愿景：使能万物互联的智能终端，筑就智能时代基石</vt:lpstr>
      <vt:lpstr>PowerPoint 演示文稿</vt:lpstr>
      <vt:lpstr>打造四类能力服务于产业伙伴，使能万物互联的智能终端</vt:lpstr>
      <vt:lpstr>联接+AI+感知+表达，打造系列智慧平台</vt:lpstr>
      <vt:lpstr>计算能力：全栈全场景AI解决方案</vt:lpstr>
      <vt:lpstr>联接能力：打造“宽广多深”的全场景万物互联解决方案</vt:lpstr>
      <vt:lpstr>5G：全面领先的芯片性能和商用解决方案</vt:lpstr>
      <vt:lpstr>Wi-Fi IoT：灵活支持不同场景应用</vt:lpstr>
      <vt:lpstr>感知能力：引领PQ+AI创新，从视频向视觉升级</vt:lpstr>
      <vt:lpstr>表达能力：超越视听旗舰，打造智慧家庭中心</vt:lpstr>
      <vt:lpstr>PowerPoint 演示文稿</vt:lpstr>
      <vt:lpstr>PowerPoint 演示文稿</vt:lpstr>
      <vt:lpstr>PowerPoint 演示文稿</vt:lpstr>
      <vt:lpstr>PowerPoint 演示文稿</vt:lpstr>
    </vt:vector>
  </TitlesOfParts>
  <Company>Huawei Technologies Co.,Ltd.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zengzhenchao@hisilicon.com</dc:creator>
  <cp:lastModifiedBy>Zhaoqiujing (Lisa)</cp:lastModifiedBy>
  <cp:revision>1633</cp:revision>
  <dcterms:created xsi:type="dcterms:W3CDTF">2018-11-29T10:16:29Z</dcterms:created>
  <dcterms:modified xsi:type="dcterms:W3CDTF">2019-12-19T07:49:12Z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2015_ms_pID_725343">
    <vt:lpwstr>(3)eBI2RZzK2tc5sLYzYoNcWFEY6FdYjVrQgU5qX90BbYOLEa5D/r9Adbo20qGnt1t+wRAQnYtc
fhbr7kjAqFq93c/SC5HWQ1GjXKVktao++gmFYp5qJHzt32qfriJHrAkFneywfdfAzOtmGPBu
FpRxHTfm0hGv29N+lUiKeN4XWX/76EDW/t6QwL3zKJI7cTzQ2pBrCdFW71s3w4Z6yhIHrLGn
NS9O3OfMmUengzhQID</vt:lpwstr>
  </property>
  <property fmtid="{D5CDD505-2E9C-101B-9397-08002B2CF9AE}" pid="3" name="_2015_ms_pID_7253431">
    <vt:lpwstr>rda6rI2f+5497voTqGFFORLyeWpZr4kYZ2Cxl1f2DGMVT+TOGfzEqy
xyc6rle9AV437WVcQSpdipZjOSpFPTIsfXpiIUe9RKqZhXUtvOQmw3rxPQJ4HRUcykIYbxEQ
4AbtqH9RNldnTm/9cwdHwRoeM7hL5JZCfGFXt2e1cGPTBpBGiCst/2dxFpeKOl3xIN6d/1Kt
zkzPUULncTPUQSOCG4dY79AmV0E03oJkwRPE</vt:lpwstr>
  </property>
  <property fmtid="{D5CDD505-2E9C-101B-9397-08002B2CF9AE}" pid="4" name="_2015_ms_pID_7253432">
    <vt:lpwstr>ig==</vt:lpwstr>
  </property>
  <property fmtid="{D5CDD505-2E9C-101B-9397-08002B2CF9AE}" pid="5" name="_readonly">
    <vt:lpwstr/>
  </property>
  <property fmtid="{D5CDD505-2E9C-101B-9397-08002B2CF9AE}" pid="6" name="_change">
    <vt:lpwstr/>
  </property>
  <property fmtid="{D5CDD505-2E9C-101B-9397-08002B2CF9AE}" pid="7" name="_full-control">
    <vt:lpwstr/>
  </property>
  <property fmtid="{D5CDD505-2E9C-101B-9397-08002B2CF9AE}" pid="8" name="sflag">
    <vt:lpwstr>1576651445</vt:lpwstr>
  </property>
</Properties>
</file>